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FE2BD-3406-426D-A0C3-FAF554C7840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</p14:sldIdLst>
        </p14:section>
        <p14:section name="Раздел без заголовка" id="{D2ECDDB2-9035-404F-9FA0-C2181AB6294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6C8D8-57A7-47EF-BC11-0DDA05848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6989" y="1501628"/>
            <a:ext cx="6773572" cy="3354183"/>
          </a:xfrm>
        </p:spPr>
        <p:txBody>
          <a:bodyPr/>
          <a:lstStyle/>
          <a:p>
            <a:r>
              <a:rPr lang="en-US" dirty="0"/>
              <a:t>Good Gang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84075D-F9B6-4CEE-B0C7-65163A21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Волонтерский отряд </a:t>
            </a:r>
            <a:r>
              <a:rPr lang="ru-RU" dirty="0" err="1">
                <a:latin typeface="Arial Narrow" panose="020B0606020202030204" pitchFamily="34" charset="0"/>
              </a:rPr>
              <a:t>МАОу</a:t>
            </a:r>
            <a:r>
              <a:rPr lang="ru-RU" dirty="0">
                <a:latin typeface="Arial Narrow" panose="020B0606020202030204" pitchFamily="34" charset="0"/>
              </a:rPr>
              <a:t> «Лицей №62»</a:t>
            </a:r>
          </a:p>
        </p:txBody>
      </p:sp>
    </p:spTree>
    <p:extLst>
      <p:ext uri="{BB962C8B-B14F-4D97-AF65-F5344CB8AC3E}">
        <p14:creationId xmlns:p14="http://schemas.microsoft.com/office/powerpoint/2010/main" val="360721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742D7-F7E8-4CE7-9407-977A213D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02" y="349788"/>
            <a:ext cx="11505501" cy="1492132"/>
          </a:xfrm>
        </p:spPr>
        <p:txBody>
          <a:bodyPr>
            <a:normAutofit/>
          </a:bodyPr>
          <a:lstStyle/>
          <a:p>
            <a:r>
              <a:rPr lang="ru-RU" sz="4400" dirty="0"/>
              <a:t>Ежегодно поздравляют ветеранов </a:t>
            </a:r>
            <a:r>
              <a:rPr lang="ru-RU" sz="4400" dirty="0" err="1"/>
              <a:t>вов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7DF84-5184-4CE9-8EF6-51225BC10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02" y="1157681"/>
            <a:ext cx="3877113" cy="29078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8C7EC-254E-4444-8C4C-2BFAEF8C87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686" y="1095854"/>
            <a:ext cx="3972812" cy="27924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220F52-FD70-4EE0-9028-FEA49E438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93" y="3888338"/>
            <a:ext cx="3826776" cy="28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9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DD945-C753-4472-8500-80BC1F16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1" y="382385"/>
            <a:ext cx="10440099" cy="1572250"/>
          </a:xfrm>
        </p:spPr>
        <p:txBody>
          <a:bodyPr>
            <a:normAutofit/>
          </a:bodyPr>
          <a:lstStyle/>
          <a:p>
            <a:r>
              <a:rPr lang="ru-RU" sz="2400" dirty="0"/>
              <a:t>Каждый год 9 мая лицеисты несут вахту памяти и возлагают цветы к мемориалу «Вечная слава павшим за Родину»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85308-B249-4217-A93C-6E1F3FF3A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53" y="3593874"/>
            <a:ext cx="4295163" cy="32179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2E802F-52D6-45B2-904D-DB4ACE9F1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98" y="1954635"/>
            <a:ext cx="3705610" cy="4857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5DC455-0BF8-4779-8DB6-3A27650A0B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992" y="1493240"/>
            <a:ext cx="4118037" cy="27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2CF2B-9B46-4020-AEF2-A0FDD57234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4" y="2189527"/>
            <a:ext cx="4563807" cy="44000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7220-055C-46A5-9781-34B338D1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954" y="3545034"/>
            <a:ext cx="2981966" cy="3107436"/>
          </a:xfrm>
        </p:spPr>
        <p:txBody>
          <a:bodyPr>
            <a:normAutofit/>
          </a:bodyPr>
          <a:lstStyle/>
          <a:p>
            <a:r>
              <a:rPr lang="ru-RU" sz="2400" dirty="0"/>
              <a:t>В преддверии 9 мая волонтёры облагораживали территорию возле мемориала памяти «Вечная слава павшим за родину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FE579-FF45-4148-AD7D-D2B7585BC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46" y="2894202"/>
            <a:ext cx="3069366" cy="38673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5389F-2F90-419E-99C9-B6935751FE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929" y="44728"/>
            <a:ext cx="4563807" cy="3384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7CFB8F-A8D2-484A-88CD-D6EC07BC47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11" y="170563"/>
            <a:ext cx="3736260" cy="26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346C-BBC6-40F7-ABC0-B1841C6E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58685" cy="1492132"/>
          </a:xfrm>
        </p:spPr>
        <p:txBody>
          <a:bodyPr>
            <a:normAutofit/>
          </a:bodyPr>
          <a:lstStyle/>
          <a:p>
            <a:r>
              <a:rPr lang="ru-RU" sz="2800" dirty="0"/>
              <a:t>Приняли участие в городской акции «Чистый город-зеленый город»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E51EC1-034A-459B-BE69-405A6F285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33" y="1874517"/>
            <a:ext cx="3505467" cy="4081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4D261-3455-4A93-962D-F3985E54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84" y="1874517"/>
            <a:ext cx="6558888" cy="4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7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38752-F3F6-4787-A326-C89DD46D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92" y="169836"/>
            <a:ext cx="6094857" cy="1345325"/>
          </a:xfrm>
        </p:spPr>
        <p:txBody>
          <a:bodyPr>
            <a:noAutofit/>
          </a:bodyPr>
          <a:lstStyle/>
          <a:p>
            <a:r>
              <a:rPr lang="ru-RU" sz="2400" dirty="0"/>
              <a:t>Волонтерский отряд завоевал 3 место межрегионального фестиваля молодежных инициатив "Перспектива" -2020 год.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CC2AF-9B9C-4E85-BD93-F981FF2C6F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10" y="1623269"/>
            <a:ext cx="2600003" cy="34227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A9658-7804-4CBF-B5B8-A1C9EB3B5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32" y="2265028"/>
            <a:ext cx="3668569" cy="3229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55C3A-50DE-4C71-9C4A-C85BE40647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646" y="169836"/>
            <a:ext cx="2800944" cy="36534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9C918-6094-456E-85E2-5C18440E8E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68" y="3823241"/>
            <a:ext cx="4124519" cy="29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4D90-E8BB-4FC4-A203-834BC32F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635522" cy="1492132"/>
          </a:xfrm>
        </p:spPr>
        <p:txBody>
          <a:bodyPr>
            <a:normAutofit/>
          </a:bodyPr>
          <a:lstStyle/>
          <a:p>
            <a:r>
              <a:rPr lang="ru-RU" sz="3200" dirty="0"/>
              <a:t>Посещают различные городские мероприятия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0B0C9-413D-4A75-A7F4-68C3ADE566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88" y="1786855"/>
            <a:ext cx="4617440" cy="4953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B4B946-8819-4530-983A-2719D72E8B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26" y="1291904"/>
            <a:ext cx="5698921" cy="4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5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6C00E-ECF5-4BA6-91AC-A1EBBC8D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мае 2022 года были волонтерами в голосовании за благоустройство города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293A5-CBD0-405A-AB11-73813152E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426128"/>
            <a:ext cx="2000260" cy="26670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AFD260-1537-452C-B0BB-21BEEC33AE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79" y="3360724"/>
            <a:ext cx="2574154" cy="3432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CAB42F-4369-4D8F-A84B-57F3DD3407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89" y="1426128"/>
            <a:ext cx="2242307" cy="29897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19FCD9-FCF0-4E30-B6B6-CA8B0B1A23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210" y="1063560"/>
            <a:ext cx="2331091" cy="31081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2ACC6-E8EB-4F83-BFC2-0DBEF69EE3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340" y="4234474"/>
            <a:ext cx="1896961" cy="25292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63FB70-8173-4076-AE34-B4C864E133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25" y="1494993"/>
            <a:ext cx="1896961" cy="2529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3934E6-10B0-4346-9437-90C8F6E696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649" y="3477825"/>
            <a:ext cx="2398502" cy="31980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4DC788-7A70-464E-BB01-C325B97E38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687" y="4030944"/>
            <a:ext cx="1944607" cy="25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5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925D8-549F-46B0-B3EC-A15C148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Победили в районном конкурсе рисунков «СТОП </a:t>
            </a:r>
            <a:r>
              <a:rPr lang="ru-RU" dirty="0" err="1"/>
              <a:t>СпиД</a:t>
            </a:r>
            <a:r>
              <a:rPr lang="ru-RU" dirty="0"/>
              <a:t>» - 2021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B46805-2FB6-42D4-880C-6D2253DDA1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725" y="2067646"/>
            <a:ext cx="4975964" cy="4407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EB32AB-2E1A-4308-8F15-3474103B5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1" y="1819303"/>
            <a:ext cx="3688619" cy="46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B132A-68EC-48E2-8CF0-DE09F277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88902" cy="1261857"/>
          </a:xfrm>
        </p:spPr>
        <p:txBody>
          <a:bodyPr>
            <a:noAutofit/>
          </a:bodyPr>
          <a:lstStyle/>
          <a:p>
            <a:r>
              <a:rPr lang="ru-RU" sz="3600" dirty="0"/>
              <a:t>Добровольцы лицея регулярно собирают корм и ветошь для приюта бездомных животных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50232-3266-46A6-9CFE-7AF45A5C8B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817" y="2046914"/>
            <a:ext cx="4708847" cy="4634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5AE09-79C7-4AF9-B362-716206B162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12" y="2927757"/>
            <a:ext cx="3679885" cy="3208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AD7D84-E0A7-4A7F-AA6C-583F8CEA12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29" y="2927757"/>
            <a:ext cx="4299270" cy="37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E292F-2732-4529-8B4D-56B2A57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84" y="92849"/>
            <a:ext cx="10178322" cy="1492132"/>
          </a:xfrm>
        </p:spPr>
        <p:txBody>
          <a:bodyPr>
            <a:normAutofit/>
          </a:bodyPr>
          <a:lstStyle/>
          <a:p>
            <a:r>
              <a:rPr lang="ru-RU" sz="3200" dirty="0"/>
              <a:t>Волонтёрская команда лицея регулярно принимает участие в городской игре «ЧТО? Где? Когда»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C8A6E6-38F7-4419-9417-4219D125B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94" y="1483451"/>
            <a:ext cx="4477282" cy="3173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5331CA-67FF-4837-8403-5D9DE40F4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677" y="1115198"/>
            <a:ext cx="3670737" cy="2589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26288A-60CE-4541-ACE5-28D22A6A57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326" y="3823353"/>
            <a:ext cx="4940789" cy="2941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AE3E30-C189-44E2-8635-DBF6D1E247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" y="4928534"/>
            <a:ext cx="3624743" cy="1584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7D0279-6A1D-448A-B498-658BCEC300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164" y="3704220"/>
            <a:ext cx="2377962" cy="31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7F6D0-1FFF-4A46-8E3D-5D781F33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6" y="382385"/>
            <a:ext cx="6367244" cy="149213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Волонтерский отряд в лицее был основан в 2012 Году. Первоначальное название отряда – «Лидер», руководителем которого была Ермакова Ю.В. В 2018 году руководителем отряда стала </a:t>
            </a:r>
            <a:r>
              <a:rPr lang="ru-RU" sz="2700" dirty="0" err="1"/>
              <a:t>мандрюк</a:t>
            </a:r>
            <a:r>
              <a:rPr lang="ru-RU" sz="2700" dirty="0"/>
              <a:t> О.А.</a:t>
            </a:r>
            <a:br>
              <a:rPr lang="ru-RU" sz="2700" dirty="0"/>
            </a:b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20A19-FE33-46C5-BAEC-7077F320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097" y="578840"/>
            <a:ext cx="3724711" cy="592262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 2019 года отрядом руководит Ефимкина Е.М. , волонтеры сменили название отряда на «</a:t>
            </a:r>
            <a:r>
              <a:rPr lang="en-US" b="1" dirty="0"/>
              <a:t>Good Gang</a:t>
            </a:r>
            <a:r>
              <a:rPr lang="ru-RU" b="1" dirty="0"/>
              <a:t>» (добрая банда) и руководствуются девизом команды «Сила в добре»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marL="0" indent="0">
              <a:buNone/>
            </a:pPr>
            <a:r>
              <a:rPr lang="ru-RU" b="1" i="1" dirty="0"/>
              <a:t>                     Кто мы ? </a:t>
            </a:r>
          </a:p>
          <a:p>
            <a:pPr marL="0" indent="0">
              <a:buNone/>
            </a:pPr>
            <a:r>
              <a:rPr lang="ru-RU" b="1" dirty="0"/>
              <a:t>    Большая и дружная команда волонтеров, которые влюблены в свое дело и готовы доказать, что доброволец-состояние души!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8312F-D609-4D14-A478-2D41EA51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51" y="2978092"/>
            <a:ext cx="6224646" cy="37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2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E6153-B64B-4CD9-BA91-01684A98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89" y="17333"/>
            <a:ext cx="10178322" cy="1492132"/>
          </a:xfrm>
        </p:spPr>
        <p:txBody>
          <a:bodyPr>
            <a:normAutofit/>
          </a:bodyPr>
          <a:lstStyle/>
          <a:p>
            <a:r>
              <a:rPr lang="ru-RU" sz="2400" dirty="0"/>
              <a:t>2 апреля 2021 года провели акцию «Зажги синим»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C32B5-E983-4BB9-8A14-51B45568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33" y="6212048"/>
            <a:ext cx="10178322" cy="3593591"/>
          </a:xfrm>
        </p:spPr>
        <p:txBody>
          <a:bodyPr/>
          <a:lstStyle/>
          <a:p>
            <a:r>
              <a:rPr lang="ru-RU" dirty="0"/>
              <a:t>Цель акции –распространить информацию об аутизме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5EF17-68A0-46D1-9379-247BD3DB6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008" y="717259"/>
            <a:ext cx="4589589" cy="28900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018518-F4F2-4E68-94DB-320E05B15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61" y="717259"/>
            <a:ext cx="3550004" cy="26606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7AE1A1-BAF1-460C-8C53-94F78337DA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501" y="3365679"/>
            <a:ext cx="3797796" cy="28463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645B17-BE58-4394-93F2-C510D1F4A8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597" y="1203520"/>
            <a:ext cx="3331803" cy="53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66EAA-4A9D-47BF-B30C-FC44A8D6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9" y="936640"/>
            <a:ext cx="5476293" cy="1801095"/>
          </a:xfrm>
        </p:spPr>
        <p:txBody>
          <a:bodyPr>
            <a:normAutofit/>
          </a:bodyPr>
          <a:lstStyle/>
          <a:p>
            <a:r>
              <a:rPr lang="ru-RU" sz="2400" dirty="0"/>
              <a:t>В 2022 году волонтерский отряд занял 1 место во всероссийской акции «Я-гражданин России» с проектом курсов финансовой грамотности для подростков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048CC-D5B2-4DD1-827C-3164EE3C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08" y="3204594"/>
            <a:ext cx="5759041" cy="3370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7A517-8B4C-4570-B8B0-3C724006A2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64" y="155882"/>
            <a:ext cx="2375909" cy="3526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99707C-A0C8-42AB-A4F9-9306C86856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211" y="1837188"/>
            <a:ext cx="2381922" cy="3461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BABB9-54FD-4EDB-A8FF-B290DA4B7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59" y="3088158"/>
            <a:ext cx="2557547" cy="36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04004-B393-4514-A9FD-C5F54BF7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Волонтеры лицея  - самые добрые, активные и ответственные ребята. Они не только участвуют во многих мероприятиях, но и приносят победы в общую копилку команды.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02648-96A5-4044-9BB5-48B1405B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5" y="5650471"/>
            <a:ext cx="4039299" cy="407127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Сортируют мусор совместно с организацией «Зеленый бык»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D9C564-0B4F-47D3-8DF1-3B8A65014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54" y="1427155"/>
            <a:ext cx="2504522" cy="33000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D9C89-C437-4FB6-828F-115C08423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83640"/>
            <a:ext cx="1953158" cy="2514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7B5157-9939-473A-BCFD-D2B065EB5E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75" y="1377797"/>
            <a:ext cx="2701867" cy="35045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53627E-67F7-4856-BA5E-29DC8B9462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82" y="1365829"/>
            <a:ext cx="3136148" cy="40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DDD87A-97FF-4164-B2C3-E7C1CE5D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616" y="5884878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Участвовали в акции «Мир против наркотиков»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3ED98-5828-4287-85FE-B68FB6F6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7" y="545285"/>
            <a:ext cx="5147549" cy="5166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232D4-5C83-4D52-8CD5-83399AC046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44" y="1477043"/>
            <a:ext cx="5578180" cy="40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514AE-44DF-4173-849C-B6DC615B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459353" cy="1903616"/>
          </a:xfrm>
        </p:spPr>
        <p:txBody>
          <a:bodyPr>
            <a:normAutofit/>
          </a:bodyPr>
          <a:lstStyle/>
          <a:p>
            <a:r>
              <a:rPr lang="ru-RU" sz="3200" dirty="0"/>
              <a:t>Несколько раз за год волонтеры лицея сортируют и сдают макулатуру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75534-C8FA-44A3-801D-EE96D114E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32" y="1334194"/>
            <a:ext cx="2859772" cy="3813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52249-6081-498F-B0D6-E21431963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54" y="4228050"/>
            <a:ext cx="3467176" cy="24789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54A33E-7245-4F65-8C42-4C5A085E3C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939" y="3336721"/>
            <a:ext cx="2507072" cy="33094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756E19-3D7E-42E3-919D-72645E2384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151" y="1334193"/>
            <a:ext cx="3894519" cy="28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F48B3-E4FD-4126-A5F6-403D4691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18076" cy="1689694"/>
          </a:xfrm>
        </p:spPr>
        <p:txBody>
          <a:bodyPr>
            <a:normAutofit/>
          </a:bodyPr>
          <a:lstStyle/>
          <a:p>
            <a:r>
              <a:rPr lang="ru-RU" sz="1800" dirty="0"/>
              <a:t>Ежегодно 1 сентября лицеисты отмечают не только день знаний, но и вспоминают жертв теракта в Беслане (1 сентября 2004)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BBFE3-0C45-4AB7-99F0-593D48B3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5633208"/>
            <a:ext cx="10178322" cy="3593591"/>
          </a:xfrm>
        </p:spPr>
        <p:txBody>
          <a:bodyPr/>
          <a:lstStyle/>
          <a:p>
            <a:r>
              <a:rPr lang="ru-RU" dirty="0"/>
              <a:t>В  знак  вечной памяти и скорби о погибших, лицеисты выпускают в небо белые шары, как символ душ погибших детей.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A61B61-BBB0-40BB-95ED-3F703D83AC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39" y="1770077"/>
            <a:ext cx="4944478" cy="37083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457F0-B6E0-47DE-B660-787C410ED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685" y="2382473"/>
            <a:ext cx="5227273" cy="29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BF7BF-A4DF-45C7-827A-0035E44F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 сентября 2021 года волонтеры лицея присоединились  к региональной акции памяти жертв Беслана «Капля жизни»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1D222-4242-485D-8A29-E227C202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37" y="5747551"/>
            <a:ext cx="10178322" cy="3593591"/>
          </a:xfrm>
        </p:spPr>
        <p:txBody>
          <a:bodyPr/>
          <a:lstStyle/>
          <a:p>
            <a:r>
              <a:rPr lang="ru-RU" dirty="0"/>
              <a:t>3 дня заложники находились без единой капли воды. Через акцию «Капля жизни» мы призываем символически поделиться водой с теми, кого с нами уже нет.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DBD5B-13A7-441C-8B44-44F1CA152C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95" y="1128451"/>
            <a:ext cx="3373234" cy="32265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9E5BF-7AF4-44DA-B9C2-AA4F4F03B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395" y="2316030"/>
            <a:ext cx="3323008" cy="3226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48116-A958-49C7-9C02-BB52BFDD8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18" y="1484853"/>
            <a:ext cx="3785273" cy="37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9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17C23-DD44-4C15-9244-2FB202A5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25129" cy="1492132"/>
          </a:xfrm>
        </p:spPr>
        <p:txBody>
          <a:bodyPr>
            <a:normAutofit/>
          </a:bodyPr>
          <a:lstStyle/>
          <a:p>
            <a:r>
              <a:rPr lang="ru-RU" sz="2400" dirty="0"/>
              <a:t>Ежегодно  1 декабря волонтеры лицея присоединяются к всемирной акции «день борьбы со спидом»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5327D-98E0-4493-B5F9-8AEF3D7362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015" y="3429000"/>
            <a:ext cx="4490907" cy="336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FD9674-588A-474D-AD34-E982806B9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78" y="1166070"/>
            <a:ext cx="2829957" cy="36604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FEDC9D-CD48-417E-9CCA-46E10D6C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48" y="3973739"/>
            <a:ext cx="5436765" cy="2823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096A64-5BE0-460F-BCEF-D1874C919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14" y="1515222"/>
            <a:ext cx="3278022" cy="24585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80153B-9B73-4614-92BF-DA37062E6E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92" y="803244"/>
            <a:ext cx="2058831" cy="2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B9F07-AD62-4FE1-9D27-254EC1B4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58685" cy="1488360"/>
          </a:xfrm>
        </p:spPr>
        <p:txBody>
          <a:bodyPr>
            <a:normAutofit/>
          </a:bodyPr>
          <a:lstStyle/>
          <a:p>
            <a:r>
              <a:rPr lang="ru-RU" sz="2800" dirty="0"/>
              <a:t>Создавали рисунок возле стадиона Спартак в преддверии дня великой Победы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258A44-D1FD-4E63-874C-73E7F1A551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668" y="1279321"/>
            <a:ext cx="4818077" cy="2710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69F084-6415-4689-A867-635836FC10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371" y="4164606"/>
            <a:ext cx="4354819" cy="2449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298722-9B71-4EB6-B92A-63C18CB6E0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57" y="4147830"/>
            <a:ext cx="4580389" cy="2576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92DE93-0CF2-470F-B55A-CF68E9BE84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00" y="1501104"/>
            <a:ext cx="4705292" cy="2646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7802B6-C794-4783-BF42-8D917254B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18" y="4164606"/>
            <a:ext cx="3412924" cy="25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3846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145</TotalTime>
  <Words>434</Words>
  <Application>Microsoft Office PowerPoint</Application>
  <PresentationFormat>Широкоэкранный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Corbel</vt:lpstr>
      <vt:lpstr>Gill Sans MT</vt:lpstr>
      <vt:lpstr>Impact</vt:lpstr>
      <vt:lpstr>Эмблема</vt:lpstr>
      <vt:lpstr>Good Gang</vt:lpstr>
      <vt:lpstr>Волонтерский отряд в лицее был основан в 2012 Году. Первоначальное название отряда – «Лидер», руководителем которого была Ермакова Ю.В. В 2018 году руководителем отряда стала мандрюк О.А.   </vt:lpstr>
      <vt:lpstr>Волонтеры лицея  - самые добрые, активные и ответственные ребята. Они не только участвуют во многих мероприятиях, но и приносят победы в общую копилку команды.</vt:lpstr>
      <vt:lpstr>Презентация PowerPoint</vt:lpstr>
      <vt:lpstr>Несколько раз за год волонтеры лицея сортируют и сдают макулатуру</vt:lpstr>
      <vt:lpstr>Ежегодно 1 сентября лицеисты отмечают не только день знаний, но и вспоминают жертв теракта в Беслане (1 сентября 2004)</vt:lpstr>
      <vt:lpstr>1 сентября 2021 года волонтеры лицея присоединились  к региональной акции памяти жертв Беслана «Капля жизни»</vt:lpstr>
      <vt:lpstr>Ежегодно  1 декабря волонтеры лицея присоединяются к всемирной акции «день борьбы со спидом»</vt:lpstr>
      <vt:lpstr>Создавали рисунок возле стадиона Спартак в преддверии дня великой Победы</vt:lpstr>
      <vt:lpstr>Ежегодно поздравляют ветеранов вов</vt:lpstr>
      <vt:lpstr>Каждый год 9 мая лицеисты несут вахту памяти и возлагают цветы к мемориалу «Вечная слава павшим за Родину»</vt:lpstr>
      <vt:lpstr>В преддверии 9 мая волонтёры облагораживали территорию возле мемориала памяти «Вечная слава павшим за родину</vt:lpstr>
      <vt:lpstr>Приняли участие в городской акции «Чистый город-зеленый город»</vt:lpstr>
      <vt:lpstr>Волонтерский отряд завоевал 3 место межрегионального фестиваля молодежных инициатив "Перспектива" -2020 год.</vt:lpstr>
      <vt:lpstr>Посещают различные городские мероприятия </vt:lpstr>
      <vt:lpstr>В мае 2022 года были волонтерами в голосовании за благоустройство города</vt:lpstr>
      <vt:lpstr>Победили в районном конкурсе рисунков «СТОП СпиД» - 2021</vt:lpstr>
      <vt:lpstr>Добровольцы лицея регулярно собирают корм и ветошь для приюта бездомных животных</vt:lpstr>
      <vt:lpstr>Волонтёрская команда лицея регулярно принимает участие в городской игре «ЧТО? Где? Когда»</vt:lpstr>
      <vt:lpstr>2 апреля 2021 года провели акцию «Зажги синим»</vt:lpstr>
      <vt:lpstr>В 2022 году волонтерский отряд занял 1 место во всероссийской акции «Я-гражданин России» с проектом курсов финансовой грамотности для подростков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Gang</dc:title>
  <dc:creator>bozhenov roman</dc:creator>
  <cp:lastModifiedBy>bozhenov roman</cp:lastModifiedBy>
  <cp:revision>3</cp:revision>
  <dcterms:created xsi:type="dcterms:W3CDTF">2022-06-26T14:58:19Z</dcterms:created>
  <dcterms:modified xsi:type="dcterms:W3CDTF">2022-06-29T09:59:12Z</dcterms:modified>
</cp:coreProperties>
</file>