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7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2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0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9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5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5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8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3DFA-B37B-44C4-A072-90D33B1ED26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F77E-1E26-4254-95C4-3F30B587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1B3C90-BF44-430E-AB50-F62E85E85667}"/>
              </a:ext>
            </a:extLst>
          </p:cNvPr>
          <p:cNvSpPr txBox="1"/>
          <p:nvPr/>
        </p:nvSpPr>
        <p:spPr>
          <a:xfrm>
            <a:off x="2888942" y="135410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проект </a:t>
            </a:r>
          </a:p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«Медиа притяжение»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4AED7A-EB2B-441D-8ADC-A05D9438F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" y="1387307"/>
            <a:ext cx="6041766" cy="376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712ACB-6C59-4969-9331-EAE8E8CC0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74" y="1387308"/>
            <a:ext cx="3387437" cy="376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26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1521A-10BF-4232-A54B-1AEA472A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824483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«Большие гонки» в рамках Всероссийского спортивного фестиваля «Спартакиада Первых» среди ребят первичных отделений Движения.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483A90-8ACE-4793-8D56-93BB23DCF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" y="1226060"/>
            <a:ext cx="3158837" cy="421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286BCB-668B-47BF-9255-3A24A17B3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17451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4E3C65-0C99-4AA2-82AF-53276B399F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39" y="1226061"/>
            <a:ext cx="3158836" cy="421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88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выбираю здоровый образ жизни"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74" y="2045523"/>
            <a:ext cx="5862452" cy="43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8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Волонтёра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305050"/>
            <a:ext cx="5105400" cy="3829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30505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5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4450" y="11574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неделя Добра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9" y="1441306"/>
            <a:ext cx="3436784" cy="4593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47" y="1447816"/>
            <a:ext cx="3427352" cy="45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6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4450" y="11574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🎗ДЕНЬ БОРЬБЫ СО СПИДОМ🎗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3" y="1716665"/>
            <a:ext cx="5209310" cy="390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61" y="1716665"/>
            <a:ext cx="5209309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9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208BE-993E-4B29-A09E-9223E7B9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этап форума Первых </a:t>
            </a:r>
            <a:b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МедиаШкола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ABC512-B628-44F4-A3DD-862DA351E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9" y="1156887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20083F-1DC6-45FB-BD4A-C848AC155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54" y="1189574"/>
            <a:ext cx="340014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05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57177-88B7-417D-8464-0F51F0F8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3" y="-2308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 с движением первых присоединились к Всероссийской акции «Кросс нации - 2023»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1398CB-2417-4F61-A149-44F6BDCB3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3" y="1060340"/>
            <a:ext cx="3384945" cy="451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E043A-9F6A-4C26-A72D-2CA56E806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00" y="1060340"/>
            <a:ext cx="3261480" cy="451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903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595BF-0D90-4FC3-95C4-96428E97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74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астер-класс по оказанию первой медицинской помощи в рамках Всероссийского проекта «Первая помощь»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069A62-20AC-4532-B224-E036212B7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5" y="1078128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428FF9-FB42-4503-A82E-B80D2B05F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09" y="1078129"/>
            <a:ext cx="326350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235865-0D9C-4A09-B7DE-EEBE3075F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26" y="1350979"/>
            <a:ext cx="4837204" cy="362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24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BA945-C79A-42E2-B185-103996F3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95"/>
            <a:ext cx="10515600" cy="771217"/>
          </a:xfrm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«Поезд пожеланий»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0B0F07-6FB4-40FD-8994-F927D1FC1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" y="1077479"/>
            <a:ext cx="5369575" cy="402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1994FA-5C74-450B-993E-931AF5557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80489" y="609307"/>
            <a:ext cx="4026382" cy="496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993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EB574-D857-40C1-9058-E4D1056F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57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кружной этап «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МедиаШколы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в г. Ханты-Мансийск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3A14B7-03D5-46ED-9183-F3AD2007A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195967"/>
            <a:ext cx="5223164" cy="391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4926BA-5D3B-40F4-A35E-574664C78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38" y="1195967"/>
            <a:ext cx="3318570" cy="391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33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03DD5-4E43-4F41-8380-E5B6CE33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57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кция «Аллея Первых»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52BB3F-A7CA-4996-B4FA-74EE0F42B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77" y="1011382"/>
            <a:ext cx="3421665" cy="456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872089-2DF8-437F-9997-916F05E26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59" y="1011383"/>
            <a:ext cx="3421665" cy="456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43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50300-650F-4E09-A235-22631C46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вожатского корпуса Движения Первых Уральского федерального округа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B0B86-16E9-4344-BFC9-DCB58DE31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7" y="1124255"/>
            <a:ext cx="3111811" cy="414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4423C2-458B-4B60-896A-27F5C9CA8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11" y="1124255"/>
            <a:ext cx="3111811" cy="414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12DA0-4B03-4359-A8DB-8B5141890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08" y="3821323"/>
            <a:ext cx="4348792" cy="290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33B7E6-66BF-4CEB-B03B-73BEE3B04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90" y="1124255"/>
            <a:ext cx="4174302" cy="269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638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51245-DB2A-414B-A76E-A66AFBDF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«Лидеры изменений Югры. Дети»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C18A1C4-8AD0-4A72-87CC-B3EC4321F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6" y="1222266"/>
            <a:ext cx="5240083" cy="393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1836D8-9F53-4145-93DB-F87E6C746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42" y="1222266"/>
            <a:ext cx="5240083" cy="393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377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99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Муниципальный этап форума Первых  "МедиаШкола"</vt:lpstr>
      <vt:lpstr>Совместно с движением первых присоединились к Всероссийской акции «Кросс нации - 2023»</vt:lpstr>
      <vt:lpstr>Мастер-класс по оказанию первой медицинской помощи в рамках Всероссийского проекта «Первая помощь»</vt:lpstr>
      <vt:lpstr>Всероссийская акция «Поезд пожеланий»</vt:lpstr>
      <vt:lpstr>Окружной этап «МедиаШколы» в г. Ханты-Мансийск</vt:lpstr>
      <vt:lpstr>Акция «Аллея Первых»</vt:lpstr>
      <vt:lpstr>Семинар для вожатского корпуса Движения Первых Уральского федерального округа</vt:lpstr>
      <vt:lpstr> Муниципальный этап «Лидеры изменений Югры. Дети»</vt:lpstr>
      <vt:lpstr>«Большие гонки» в рамках Всероссийского спортивного фестиваля «Спартакиада Первых» среди ребят первичных отделений Движения.</vt:lpstr>
      <vt:lpstr>Акция  "Я выбираю здоровый образ жизни"</vt:lpstr>
      <vt:lpstr>Всемирный день Волонтёра</vt:lpstr>
      <vt:lpstr>Зимняя неделя Добра</vt:lpstr>
      <vt:lpstr>🎗ДЕНЬ БОРЬБЫ СО СПИДОМ🎗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</dc:creator>
  <cp:lastModifiedBy>Кабинет 109</cp:lastModifiedBy>
  <cp:revision>15</cp:revision>
  <dcterms:created xsi:type="dcterms:W3CDTF">2023-10-20T10:23:26Z</dcterms:created>
  <dcterms:modified xsi:type="dcterms:W3CDTF">2025-03-04T05:26:40Z</dcterms:modified>
</cp:coreProperties>
</file>