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3"/>
  </p:notesMasterIdLst>
  <p:sldIdLst>
    <p:sldId id="257" r:id="rId3"/>
    <p:sldId id="278" r:id="rId4"/>
    <p:sldId id="279" r:id="rId5"/>
    <p:sldId id="280" r:id="rId6"/>
    <p:sldId id="281" r:id="rId7"/>
    <p:sldId id="258" r:id="rId8"/>
    <p:sldId id="259" r:id="rId9"/>
    <p:sldId id="261" r:id="rId10"/>
    <p:sldId id="262" r:id="rId11"/>
    <p:sldId id="263" r:id="rId12"/>
    <p:sldId id="265" r:id="rId13"/>
    <p:sldId id="272" r:id="rId14"/>
    <p:sldId id="266" r:id="rId15"/>
    <p:sldId id="267" r:id="rId16"/>
    <p:sldId id="271" r:id="rId17"/>
    <p:sldId id="274" r:id="rId18"/>
    <p:sldId id="275" r:id="rId19"/>
    <p:sldId id="277" r:id="rId20"/>
    <p:sldId id="276" r:id="rId21"/>
    <p:sldId id="28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21383-D7D7-4AA0-9159-DE1DCB345FC9}" type="datetimeFigureOut">
              <a:rPr lang="ru-RU" smtClean="0"/>
              <a:pPr/>
              <a:t>28.09.2022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21F59-A2FF-46CA-9FB2-2ED67C3278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9259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21F59-A2FF-46CA-9FB2-2ED67C3278AE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3907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Рисунок 9" descr="титул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3771"/>
            <a:ext cx="9144000" cy="6830458"/>
          </a:xfrm>
          <a:prstGeom prst="rect">
            <a:avLst/>
          </a:prstGeom>
        </p:spPr>
      </p:pic>
      <p:pic>
        <p:nvPicPr>
          <p:cNvPr id="11" name="Рисунок 10" descr="титул1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112" y="0"/>
            <a:ext cx="9131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8925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0995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5618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412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5543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Рисунок 9" descr="титул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3771"/>
            <a:ext cx="9144000" cy="6830458"/>
          </a:xfrm>
          <a:prstGeom prst="rect">
            <a:avLst/>
          </a:prstGeom>
        </p:spPr>
      </p:pic>
      <p:pic>
        <p:nvPicPr>
          <p:cNvPr id="11" name="Рисунок 10" descr="титул1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112" y="0"/>
            <a:ext cx="9131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0757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0620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 descr="рабочий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112" y="0"/>
            <a:ext cx="9131775" cy="6858000"/>
          </a:xfrm>
          <a:prstGeom prst="rect">
            <a:avLst/>
          </a:prstGeom>
        </p:spPr>
      </p:pic>
      <p:pic>
        <p:nvPicPr>
          <p:cNvPr id="8" name="Рисунок 7" descr="3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12611"/>
            <a:ext cx="9144000" cy="6832778"/>
          </a:xfrm>
          <a:prstGeom prst="rect">
            <a:avLst/>
          </a:prstGeom>
        </p:spPr>
      </p:pic>
      <p:pic>
        <p:nvPicPr>
          <p:cNvPr id="9" name="Рисунок 8" descr="3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8025"/>
            <a:ext cx="9144000" cy="684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0741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 descr="рабочий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112" y="0"/>
            <a:ext cx="9131775" cy="6858000"/>
          </a:xfrm>
          <a:prstGeom prst="rect">
            <a:avLst/>
          </a:prstGeom>
        </p:spPr>
      </p:pic>
      <p:pic>
        <p:nvPicPr>
          <p:cNvPr id="8" name="Рисунок 7" descr="3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12611"/>
            <a:ext cx="9144000" cy="6832778"/>
          </a:xfrm>
          <a:prstGeom prst="rect">
            <a:avLst/>
          </a:prstGeom>
        </p:spPr>
      </p:pic>
      <p:pic>
        <p:nvPicPr>
          <p:cNvPr id="9" name="Рисунок 8" descr="3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8025"/>
            <a:ext cx="9144000" cy="6841950"/>
          </a:xfrm>
          <a:prstGeom prst="rect">
            <a:avLst/>
          </a:prstGeom>
        </p:spPr>
      </p:pic>
      <p:pic>
        <p:nvPicPr>
          <p:cNvPr id="10" name="Рисунок 9" descr="й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35539"/>
            <a:ext cx="9144000" cy="678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6003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528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8947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94694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4763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0719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62293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8682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5049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85671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6807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 descr="рабочий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112" y="0"/>
            <a:ext cx="9131775" cy="6858000"/>
          </a:xfrm>
          <a:prstGeom prst="rect">
            <a:avLst/>
          </a:prstGeom>
        </p:spPr>
      </p:pic>
      <p:pic>
        <p:nvPicPr>
          <p:cNvPr id="8" name="Рисунок 7" descr="3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12611"/>
            <a:ext cx="9144000" cy="6832778"/>
          </a:xfrm>
          <a:prstGeom prst="rect">
            <a:avLst/>
          </a:prstGeom>
        </p:spPr>
      </p:pic>
      <p:pic>
        <p:nvPicPr>
          <p:cNvPr id="9" name="Рисунок 8" descr="3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8025"/>
            <a:ext cx="9144000" cy="684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3924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 descr="рабочий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112" y="0"/>
            <a:ext cx="9131775" cy="6858000"/>
          </a:xfrm>
          <a:prstGeom prst="rect">
            <a:avLst/>
          </a:prstGeom>
        </p:spPr>
      </p:pic>
      <p:pic>
        <p:nvPicPr>
          <p:cNvPr id="8" name="Рисунок 7" descr="3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12611"/>
            <a:ext cx="9144000" cy="6832778"/>
          </a:xfrm>
          <a:prstGeom prst="rect">
            <a:avLst/>
          </a:prstGeom>
        </p:spPr>
      </p:pic>
      <p:pic>
        <p:nvPicPr>
          <p:cNvPr id="9" name="Рисунок 8" descr="3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8025"/>
            <a:ext cx="9144000" cy="6841950"/>
          </a:xfrm>
          <a:prstGeom prst="rect">
            <a:avLst/>
          </a:prstGeom>
        </p:spPr>
      </p:pic>
      <p:pic>
        <p:nvPicPr>
          <p:cNvPr id="10" name="Рисунок 9" descr="й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35539"/>
            <a:ext cx="9144000" cy="678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4785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5925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2517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7346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958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8237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 descr="чистый.jp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6112" y="0"/>
            <a:ext cx="9131775" cy="6858000"/>
          </a:xfrm>
          <a:prstGeom prst="rect">
            <a:avLst/>
          </a:prstGeom>
        </p:spPr>
      </p:pic>
      <p:pic>
        <p:nvPicPr>
          <p:cNvPr id="8" name="Рисунок 7" descr="чистый.jp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0" y="35539"/>
            <a:ext cx="9144000" cy="678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7410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 descr="чистый.jp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6112" y="0"/>
            <a:ext cx="9131775" cy="6858000"/>
          </a:xfrm>
          <a:prstGeom prst="rect">
            <a:avLst/>
          </a:prstGeom>
        </p:spPr>
      </p:pic>
      <p:pic>
        <p:nvPicPr>
          <p:cNvPr id="8" name="Рисунок 7" descr="чистый.jp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0" y="35539"/>
            <a:ext cx="9144000" cy="678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111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0"/>
          <p:cNvSpPr txBox="1">
            <a:spLocks noGrp="1"/>
          </p:cNvSpPr>
          <p:nvPr>
            <p:ph type="subTitle" idx="1"/>
          </p:nvPr>
        </p:nvSpPr>
        <p:spPr>
          <a:xfrm>
            <a:off x="2195736" y="3356992"/>
            <a:ext cx="5688012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itchFamily="18" charset="0"/>
              <a:ea typeface="+mn-ea"/>
              <a:cs typeface="Aharoni" pitchFamily="2" charset="-79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</a:p>
          <a:p>
            <a:r>
              <a:rPr lang="ru-RU" dirty="0"/>
              <a:t> </a:t>
            </a:r>
          </a:p>
        </p:txBody>
      </p:sp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428728" y="1428736"/>
            <a:ext cx="6581777" cy="25812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40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 </a:t>
            </a:r>
            <a:endParaRPr lang="ru-RU" sz="4000" kern="10" spc="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  <a:p>
            <a:pPr algn="ctr" rtl="0">
              <a:buNone/>
            </a:pPr>
            <a:r>
              <a:rPr lang="ru-RU" sz="40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</a:t>
            </a:r>
            <a:r>
              <a:rPr lang="ru-RU" sz="40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олонтерский  отряд </a:t>
            </a:r>
            <a:r>
              <a:rPr lang="ru-RU" sz="40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"Надежда" </a:t>
            </a:r>
          </a:p>
          <a:p>
            <a:pPr algn="ctr" rtl="0">
              <a:buNone/>
            </a:pPr>
            <a:r>
              <a:rPr lang="ru-RU" sz="40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МБОУ  "СОШ №3   им. Ю. И. </a:t>
            </a:r>
            <a:r>
              <a:rPr lang="ru-RU" sz="4000" kern="10" spc="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Тлюстена</a:t>
            </a:r>
            <a:r>
              <a:rPr lang="ru-RU" sz="40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" г.   Адыгейска</a:t>
            </a:r>
          </a:p>
          <a:p>
            <a:pPr algn="ctr" rtl="0">
              <a:buNone/>
            </a:pPr>
            <a:endParaRPr lang="ru-RU" sz="3600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6" name="WordArt 1"/>
          <p:cNvSpPr>
            <a:spLocks noChangeArrowheads="1" noChangeShapeType="1" noTextEdit="1"/>
          </p:cNvSpPr>
          <p:nvPr/>
        </p:nvSpPr>
        <p:spPr bwMode="auto">
          <a:xfrm>
            <a:off x="1381125" y="2495550"/>
            <a:ext cx="6381750" cy="4762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endParaRPr lang="ru-RU" sz="3600" kern="10" spc="0" dirty="0">
              <a:ln>
                <a:noFill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20383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3571868" y="6858000"/>
            <a:ext cx="7772400" cy="147002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8756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869560" cy="108012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Чествование участников автопробега </a:t>
            </a:r>
            <a:r>
              <a:rPr lang="ru-RU" sz="2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 </a:t>
            </a:r>
            <a:r>
              <a:rPr lang="ru-RU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дню освобождения </a:t>
            </a:r>
            <a:r>
              <a:rPr lang="ru-RU" sz="2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Теучежской</a:t>
            </a:r>
            <a:r>
              <a:rPr lang="ru-RU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земли от немецко-фашистских захватчиков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возле памятника павшим героям в ВОВ  жителей а.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Шханчерихабль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, закрепленного за школой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6" descr="C:\Users\Наташа\Desktop\Для сайта\Для слайд - шоу\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043608" y="2197174"/>
            <a:ext cx="7560840" cy="418415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310594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8208912" cy="136815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Участие в акции молодежный караул. Пост №1  ко дню освобождения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Теучежской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земли от немецко-фашистских захватчиков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90823"/>
            <a:ext cx="7776864" cy="438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75263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36815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Встреча учащихся школы на День героев Отечества с кавалером трех орденов Славы 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Григорием Михайловичем 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Кошаковым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Разиет\AppData\Local\Temp\Rar$DI02.666\IMG_13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08" t="4338" r="11972" b="20687"/>
          <a:stretch/>
        </p:blipFill>
        <p:spPr bwMode="auto">
          <a:xfrm>
            <a:off x="1043608" y="1844824"/>
            <a:ext cx="7632848" cy="461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33581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8012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Участие в акции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«Бессмертный полк»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315" name="Picture 3" descr="C:\Users\Разиет\Pictures\Новая папка\9 мая 2016 г\DSC075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106" b="6264"/>
          <a:stretch/>
        </p:blipFill>
        <p:spPr bwMode="auto">
          <a:xfrm>
            <a:off x="1005750" y="1628801"/>
            <a:ext cx="767070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Разиет\Pictures\Новая папка\9 мая 2016 г\DSC075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65" b="40445"/>
          <a:stretch/>
        </p:blipFill>
        <p:spPr bwMode="auto">
          <a:xfrm>
            <a:off x="988269" y="4132879"/>
            <a:ext cx="7800868" cy="238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3624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Посещение учащимися школы городского краеведческого музея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 descr="C:\Users\Разиет\Desktop\музей 6 А\100_20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00200"/>
            <a:ext cx="720080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79520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35416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Уборка учащимися школы прилегающей территории к Братской  могиле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Объект 3" descr="F:\P102006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635370"/>
            <a:ext cx="7704856" cy="474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179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    Акция «Георгиевская </a:t>
            </a:r>
            <a:r>
              <a:rPr lang="ru-RU" b="1" dirty="0" err="1" smtClean="0">
                <a:solidFill>
                  <a:srgbClr val="FF0000"/>
                </a:solidFill>
              </a:rPr>
              <a:t>леточка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1219"/>
            <a:ext cx="7704856" cy="482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28256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     Акция «Открытка ветерану»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73016"/>
            <a:ext cx="4680520" cy="296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C:\Users\Разиет\Pictures\Новая папка\9 мая 2016 г\DSC075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8" t="8687"/>
          <a:stretch/>
        </p:blipFill>
        <p:spPr bwMode="auto">
          <a:xfrm>
            <a:off x="2051720" y="1124745"/>
            <a:ext cx="5616624" cy="262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Разиет\Pictures\Новая папка\9 мая 2016 г\DSC075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79" t="9495" b="9764"/>
          <a:stretch/>
        </p:blipFill>
        <p:spPr bwMode="auto">
          <a:xfrm>
            <a:off x="4427984" y="3748750"/>
            <a:ext cx="4556836" cy="27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2630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715200" cy="86409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Возложение гирлянды славы учащимися школы  к Вечному огню </a:t>
            </a:r>
            <a:b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 мая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600200"/>
            <a:ext cx="764319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t="17831"/>
          <a:stretch/>
        </p:blipFill>
        <p:spPr bwMode="auto">
          <a:xfrm>
            <a:off x="1763688" y="3926554"/>
            <a:ext cx="4968552" cy="293144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218" name="Picture 2" descr="C:\Users\Разиет\Pictures\презентация к хору\9 мая 1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9738" y="2132856"/>
            <a:ext cx="4211960" cy="261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Разиет\Pictures\презентация к хору\9 мая 2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30" t="18295"/>
          <a:stretch/>
        </p:blipFill>
        <p:spPr bwMode="auto">
          <a:xfrm>
            <a:off x="755577" y="1989369"/>
            <a:ext cx="3704161" cy="252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5912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Чествование участников автопробега к 9 мая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3608" y="1711087"/>
            <a:ext cx="7560840" cy="463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60610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</a:t>
            </a:r>
            <a:r>
              <a:rPr lang="ru-RU" sz="36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Гражданско- патриотическое воспитание подрастающего поколения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Разиет\AppData\Local\Temp\Rar$DI10.547\d9c3b50a-7214-49b8-9135-39abfeb2d9b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3888432" cy="268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Разиет\AppData\Local\Temp\Rar$DI01.857\00a06987-8a09-4e3b-9173-923ad1ceb2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0768"/>
            <a:ext cx="3709961" cy="268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Разиет\Pictures\презентация к хору\9 мая 2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5729" y="4057603"/>
            <a:ext cx="3706272" cy="237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Разиет\AppData\Local\Temp\Rar$DI08.768\3d218389-6ad7-451d-a73a-a7d16c4b2b6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65" t="6254" r="4320" b="13798"/>
          <a:stretch/>
        </p:blipFill>
        <p:spPr bwMode="auto">
          <a:xfrm>
            <a:off x="999708" y="4049638"/>
            <a:ext cx="3932332" cy="238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48592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620688"/>
            <a:ext cx="7643192" cy="5505475"/>
          </a:xfrm>
        </p:spPr>
        <p:txBody>
          <a:bodyPr/>
          <a:lstStyle/>
          <a:p>
            <a:pPr marL="0" indent="0"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Миссия </a:t>
            </a:r>
            <a:r>
              <a:rPr lang="ru-RU" b="1" dirty="0">
                <a:solidFill>
                  <a:srgbClr val="FF0000"/>
                </a:solidFill>
              </a:rPr>
              <a:t>нашего волонтерского отряда – внести вклад в физическое, гражданско- </a:t>
            </a:r>
            <a:r>
              <a:rPr lang="ru-RU" b="1" dirty="0" smtClean="0">
                <a:solidFill>
                  <a:srgbClr val="FF0000"/>
                </a:solidFill>
              </a:rPr>
              <a:t>патриотическое, нравственное , </a:t>
            </a:r>
            <a:r>
              <a:rPr lang="ru-RU" b="1" dirty="0">
                <a:solidFill>
                  <a:srgbClr val="FF0000"/>
                </a:solidFill>
              </a:rPr>
              <a:t>эстетическое воспитание подрастающего поколения, сделать жизнь окружающих светлее и ярче. И для выполнения этой миссии отряд будет разрабатывать и реализовывать все новые и новые проекты по разным направлениям. </a:t>
            </a:r>
          </a:p>
        </p:txBody>
      </p:sp>
    </p:spTree>
    <p:extLst>
      <p:ext uri="{BB962C8B-B14F-4D97-AF65-F5344CB8AC3E}">
        <p14:creationId xmlns:p14="http://schemas.microsoft.com/office/powerpoint/2010/main" xmlns="" val="788207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C:\Users\Разиет\AppData\Local\Temp\Rar$DI04.894\фото 39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44" b="8894"/>
          <a:stretch/>
        </p:blipFill>
        <p:spPr bwMode="auto">
          <a:xfrm>
            <a:off x="3931777" y="3228211"/>
            <a:ext cx="4932039" cy="319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Разиет\AppData\Local\Temp\Rar$DI13.037\90625fc0-e113-4844-905d-3946ee73563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2658" y="332655"/>
            <a:ext cx="3707904" cy="289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Разиет\AppData\Local\Temp\Rar$DI03.002\5638bfee-abc0-492b-976c-69113f4de5d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625" y="2780928"/>
            <a:ext cx="321982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Разиет\AppData\Local\Temp\Rar$DI48.882\7c6027d2-9cdf-45d9-bba8-2008112648b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26"/>
          <a:stretch/>
        </p:blipFill>
        <p:spPr bwMode="auto">
          <a:xfrm>
            <a:off x="834186" y="332656"/>
            <a:ext cx="4248472" cy="289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582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Разиет\AppData\Local\Temp\Rar$DI02.532\3b1c3ad4-e655-4fac-82ac-181d6563ae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63" y="476672"/>
            <a:ext cx="422814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63" y="3438128"/>
            <a:ext cx="4349552" cy="287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9406" y="3528442"/>
            <a:ext cx="3843281" cy="263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C:\Users\Разиет\Pictures\Новая папка\9 мая 2016 г\DSC07587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6998" y="476672"/>
            <a:ext cx="415110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9306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Разиет\AppData\Local\Temp\Rar$DI06.232\1f85433b-c1ab-4f64-af79-ec24eba2a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384413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56992"/>
            <a:ext cx="3915959" cy="303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C:\Users\Разиет\Pictures\Новая папка\веселые старты открытка ветерану\DSC081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47" t="13263" r="8788"/>
          <a:stretch/>
        </p:blipFill>
        <p:spPr bwMode="auto">
          <a:xfrm>
            <a:off x="4599708" y="3356992"/>
            <a:ext cx="427588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Разиет\Pictures\Новая папка\03.04.2018\DSC086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9708" y="332656"/>
            <a:ext cx="427588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7738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Встреча поколений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10922"/>
            <a:ext cx="4488275" cy="244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421246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9" descr="https://apf.mail.ru/cgi-bin/readmsg?id=15365884960000000798;0;2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7" y="4007440"/>
            <a:ext cx="3888432" cy="258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2" descr="https://apf.mail.ru/cgi-bin/readmsg/%D1%84%D0%BE%D1%82%D0%BE%20175.jpg?id=15365884960000000798%3B0%3B2&amp;x-email=adygsoch_372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1" name="Picture 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448"/>
          <a:stretch/>
        </p:blipFill>
        <p:spPr bwMode="auto">
          <a:xfrm>
            <a:off x="736075" y="1177219"/>
            <a:ext cx="3907933" cy="282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60369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Смотр строя и песни ко Дню защитника Отечества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C:\Users\Разиет\Pictures\1 Новая папка\смотр строя и песни\DSC0547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80" r="10012"/>
          <a:stretch/>
        </p:blipFill>
        <p:spPr bwMode="auto">
          <a:xfrm>
            <a:off x="4475018" y="1700809"/>
            <a:ext cx="397625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Разиет\Pictures\1 Новая папка\смотр строя и песни\DSC055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70" t="9226" r="12879"/>
          <a:stretch/>
        </p:blipFill>
        <p:spPr bwMode="auto">
          <a:xfrm>
            <a:off x="827585" y="3757701"/>
            <a:ext cx="4320479" cy="275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5763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24136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Урок мужества с приглашением ветеранов ВОВ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9" name="Picture 3" descr="C:\Users\Разиет\Pictures\фото встреча с ветеранами 70-летие\DSC037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9" y="1556792"/>
            <a:ext cx="4176464" cy="25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Разиет\Pictures\фото встреча с ветеранами 70-летие\DSC037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044"/>
          <a:stretch/>
        </p:blipFill>
        <p:spPr bwMode="auto">
          <a:xfrm>
            <a:off x="1331640" y="3717032"/>
            <a:ext cx="633670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Разиет\Pictures\фото встреча с ветеранами 70-летие\DSC0377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566" r="31364"/>
          <a:stretch/>
        </p:blipFill>
        <p:spPr bwMode="auto">
          <a:xfrm>
            <a:off x="4860033" y="1556793"/>
            <a:ext cx="3816423" cy="2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3656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Выступление школьного хора на  </a:t>
            </a:r>
            <a:b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городском фестивале патриотической песни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600200"/>
            <a:ext cx="748883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7" descr="C:\Users\Наташа\Desktop\Для сайта\Для слайд - шоу\10.jpg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t="24862" b="13908"/>
          <a:stretch/>
        </p:blipFill>
        <p:spPr bwMode="auto">
          <a:xfrm>
            <a:off x="1331640" y="1420090"/>
            <a:ext cx="6552728" cy="225692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266" name="Picture 2" descr="C:\Users\Разиет\AppData\Local\Temp\Rar$DI02.751\3a8a1cce-3c01-43a3-b1bf-13e0a855e38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03" t="41695" r="303" b="11716"/>
          <a:stretch/>
        </p:blipFill>
        <p:spPr bwMode="auto">
          <a:xfrm>
            <a:off x="670845" y="3677014"/>
            <a:ext cx="8028384" cy="280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474030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167</Words>
  <Application>Microsoft Office PowerPoint</Application>
  <PresentationFormat>Экран (4:3)</PresentationFormat>
  <Paragraphs>23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1_Тема Office</vt:lpstr>
      <vt:lpstr>Тема Office</vt:lpstr>
      <vt:lpstr>Слайд 1</vt:lpstr>
      <vt:lpstr>    Гражданско- патриотическое воспитание подрастающего поколения</vt:lpstr>
      <vt:lpstr>Слайд 3</vt:lpstr>
      <vt:lpstr>Слайд 4</vt:lpstr>
      <vt:lpstr>Слайд 5</vt:lpstr>
      <vt:lpstr>  Встреча поколений</vt:lpstr>
      <vt:lpstr>Смотр строя и песни ко Дню защитника Отечества</vt:lpstr>
      <vt:lpstr>Урок мужества с приглашением ветеранов ВОВ </vt:lpstr>
      <vt:lpstr>    Выступление школьного хора на       городском фестивале патриотической песни</vt:lpstr>
      <vt:lpstr> Чествование участников автопробега ко дню освобождения Теучежской земли от немецко-фашистских захватчиков возле памятника павшим героям в ВОВ  жителей а. Шханчерихабль , закрепленного за школой</vt:lpstr>
      <vt:lpstr>Участие в акции молодежный караул. Пост №1  ко дню освобождения Теучежской земли от немецко-фашистских захватчиков</vt:lpstr>
      <vt:lpstr>  Встреча учащихся школы на День героев Отечества с кавалером трех орденов Славы  Григорием Михайловичем Кошаковым</vt:lpstr>
      <vt:lpstr>Участие в акции  «Бессмертный полк»</vt:lpstr>
      <vt:lpstr>Посещение учащимися школы городского краеведческого музея</vt:lpstr>
      <vt:lpstr>      Уборка учащимися школы прилегающей территории к Братской  могиле</vt:lpstr>
      <vt:lpstr>    Акция «Георгиевская леточка»</vt:lpstr>
      <vt:lpstr>     Акция «Открытка ветерану»</vt:lpstr>
      <vt:lpstr>Возложение гирлянды славы учащимися школы  к Вечному огню  9 мая</vt:lpstr>
      <vt:lpstr> Чествование участников автопробега к 9 мая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социального проекта: «Память о героях в сердце сохраним»</dc:title>
  <dc:creator>Разиет</dc:creator>
  <cp:lastModifiedBy>Разет</cp:lastModifiedBy>
  <cp:revision>33</cp:revision>
  <dcterms:created xsi:type="dcterms:W3CDTF">2015-09-25T10:53:47Z</dcterms:created>
  <dcterms:modified xsi:type="dcterms:W3CDTF">2022-09-28T05:35:06Z</dcterms:modified>
</cp:coreProperties>
</file>