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E2C7B-5F2B-4560-94F1-72BE156B5FE2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658B-D45F-4133-A7AA-114CC2A7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658B-D45F-4133-A7AA-114CC2A7F5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7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2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4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7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3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3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6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B524-ECBF-4AD3-A8D6-3F82EC087390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9A61-A5E4-4322-9499-0C62D16B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3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700" y="2163763"/>
            <a:ext cx="98044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ВОЛОНТЕРЫ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МОУ СОШ №1 г. Верхнеуральска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0" y="5778500"/>
            <a:ext cx="5067300" cy="838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42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11200"/>
            <a:ext cx="11798300" cy="34346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Ежегодно в нашей школе в летний период организуется работа по оказанию помощи престарелым людям совместно с комплексным центром города Верхнеуральска.</a:t>
            </a:r>
          </a:p>
          <a:p>
            <a:r>
              <a:rPr lang="ru-RU" dirty="0" smtClean="0"/>
              <a:t>Каникулы </a:t>
            </a:r>
            <a:r>
              <a:rPr lang="ru-RU" dirty="0"/>
              <a:t>с пользой.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Ребята-волонтеры МОУ СОШ 1 г</a:t>
            </a:r>
            <a:r>
              <a:rPr lang="ru-RU" dirty="0" smtClean="0"/>
              <a:t>. Верхнеуральска </a:t>
            </a:r>
            <a:r>
              <a:rPr lang="ru-RU" dirty="0"/>
              <a:t>в каникулы делали добрые дела.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Классный руководитель Соловьева Е.А. и ученики 6 б класса оказывали посильную помощь людям, которые в ней нуждаются (уборка в доме, помощь по хозяйству). Спасибо ребята!</a:t>
            </a:r>
          </a:p>
        </p:txBody>
      </p:sp>
      <p:pic>
        <p:nvPicPr>
          <p:cNvPr id="7170" name="Picture 2" descr="https://sun9-20.userapi.com/impg/1uMGuAljhfoSHJVEDj8obAlgZI9hD4st6rE-tw/n_K2eBUaOFs.jpg?size=458x604&amp;quality=95&amp;sign=e40cd06f0e07dedd0860224035e197d8&amp;c_uniq_tag=d1ichRu1-Hu9R6pe4Ogmdh3FeAHHdslaQQeCNPn55q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5" y="4153549"/>
            <a:ext cx="1978025" cy="26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.userapi.com/impg/FUFqv2v0orVOi391y18KEzF2ETsmZr8fLCpIDg/0zD2Cy4p0nk.jpg?size=462x604&amp;quality=95&amp;sign=961ff463cc1bbe20ec3b4178d020fcd4&amp;c_uniq_tag=tm7vx3V5fZyFPbVIUQaSbg4kMxYJFHmhut1ndulDQP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145887"/>
            <a:ext cx="1995300" cy="26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22.userapi.com/impg/1FER-l5sBSI6Ks7-G8HqWuuHtjW1spiu24YU9Q/QGP3rMhfWnE.jpg?size=828x593&amp;quality=95&amp;sign=56f710ed0848d5481756d7bfe9c0f03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51" y="4145887"/>
            <a:ext cx="3649850" cy="26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5.userapi.com/impg/eOtOXvFSnNBsj3QrDfj1fEZ7ZoG5m7XOxBxWUQ/GCEXq0jruY4.jpg?size=810x1080&amp;quality=95&amp;sign=1dd7472cddd9eeb75854674b87d4761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89" y="4153549"/>
            <a:ext cx="1954726" cy="2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9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Описание деятельности отряда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Школьный волонтерский отряд "Милосердие", </a:t>
            </a:r>
            <a:r>
              <a:rPr lang="ru-RU" dirty="0" smtClean="0"/>
              <a:t>объединяет </a:t>
            </a:r>
            <a:r>
              <a:rPr lang="ru-RU" dirty="0"/>
              <a:t>активных позитивных и жизнерадостных ребят. Милосердие – это значит сострадательное, доброжелательное, заботливое, любовное отношение к другому человеку, а значит ко всем окружающим.</a:t>
            </a:r>
          </a:p>
          <a:p>
            <a:r>
              <a:rPr lang="ru-RU" dirty="0"/>
              <a:t>Наша цель: Сделать жизнь людей лучше, любимой школы интереснее, а города – ярче и жизнерадостнее! Мы меняем жизнь к лучшему!</a:t>
            </a:r>
          </a:p>
          <a:p>
            <a:r>
              <a:rPr lang="ru-RU" dirty="0"/>
              <a:t>Основные направления </a:t>
            </a:r>
            <a:r>
              <a:rPr lang="ru-RU" dirty="0" smtClean="0"/>
              <a:t>работы: гражданско-патриотическое</a:t>
            </a:r>
            <a:r>
              <a:rPr lang="ru-RU" dirty="0"/>
              <a:t>, социальное, событийное и экологическое, Волонтеры Победы, оказание посильной помощи ветеранам, престарелым, больным, </a:t>
            </a:r>
            <a:r>
              <a:rPr lang="ru-RU" dirty="0" smtClean="0"/>
              <a:t>инвалидам</a:t>
            </a:r>
          </a:p>
          <a:p>
            <a:r>
              <a:rPr lang="ru-RU" dirty="0" smtClean="0"/>
              <a:t>Совместная </a:t>
            </a:r>
            <a:r>
              <a:rPr lang="ru-RU" dirty="0"/>
              <a:t>деятельность с МУ КЦСОН г. Верхнеуральска проект "Тепло молодых сердец". Мы занимаемся разработкой и реализацией различных социальных проектов, проводим акции, </a:t>
            </a:r>
            <a:r>
              <a:rPr lang="ru-RU" dirty="0" err="1"/>
              <a:t>флешмобы</a:t>
            </a:r>
            <a:r>
              <a:rPr lang="ru-RU" dirty="0"/>
              <a:t>, школьные и городские мероприятия с различными социальными группами населения: пожилые люди, дети с ограниченными возможностями, ветераны, школьники, а также простые жители нашего города, учим подростков толерантности и терпимости по отношению к другим, занимаемся патриотическим воспитанием подрастающего поколения.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3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22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Фрагменты работы волонтерского отряда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8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04500" cy="1549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посильной помощи одиноким и престарелым гражданам города Верхнеуральска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1698625"/>
            <a:ext cx="6172200" cy="4956175"/>
          </a:xfrm>
        </p:spPr>
        <p:txBody>
          <a:bodyPr>
            <a:normAutofit/>
          </a:bodyPr>
          <a:lstStyle/>
          <a:p>
            <a:r>
              <a:rPr lang="ru-RU" dirty="0"/>
              <a:t>Откуда дровишки? - Из леса, вестимо....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 вот беда - нет у поленьев ног...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Зато есть отряд волонтёров МОУ СОШ 1 г</a:t>
            </a:r>
            <a:r>
              <a:rPr lang="ru-RU" dirty="0" smtClean="0"/>
              <a:t>. Верхнеуральска</a:t>
            </a:r>
            <a:r>
              <a:rPr lang="ru-RU" dirty="0"/>
              <a:t>, а в нем девчата, которых не надо уговаривать помочь пожилому человеку...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 мы и оказались на ул. Пионерской, д. 6 у Капитоновой Елены Анатольевны... Всё удалось, и хозяйка тепло поблагодарила нас.</a:t>
            </a:r>
          </a:p>
        </p:txBody>
      </p:sp>
      <p:pic>
        <p:nvPicPr>
          <p:cNvPr id="2050" name="Picture 2" descr="https://sun9-40.userapi.com/impg/q_s4QlD1CYATxtfrpvkLYcAl5bRjiZUmPf4NVA/7LpU3bXnL2Q.jpg?size=609x807&amp;quality=95&amp;sign=301462227662bb4f2731b3165f85829c&amp;c_uniq_tag=O7XGY-rrKaXmm5-Fk4Zfk8pbNFXx2PSU-SPm-t8g_F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53" y="1698625"/>
            <a:ext cx="2969847" cy="39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8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75" y="766762"/>
            <a:ext cx="48514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Добровольцы</a:t>
            </a:r>
            <a:r>
              <a:rPr lang="ru-RU" dirty="0" smtClean="0"/>
              <a:t> МОУ «СОШ № 1 </a:t>
            </a:r>
            <a:r>
              <a:rPr lang="ru-RU" dirty="0" err="1" smtClean="0"/>
              <a:t>г.Верхнеуральска</a:t>
            </a:r>
            <a:r>
              <a:rPr lang="ru-RU" dirty="0" smtClean="0"/>
              <a:t>» посетили Бал Волонтеров! </a:t>
            </a:r>
          </a:p>
          <a:p>
            <a:pPr marL="0" indent="0">
              <a:buNone/>
            </a:pPr>
            <a:r>
              <a:rPr lang="ru-RU" dirty="0" smtClean="0"/>
              <a:t>На мероприятие были отмечены грамотами и благодарственными письмами волонтёры за активную работу! Так же были озвучены победители и призёры районного конкурса проектов «Волонтёры могут все!» и наше 2 место в районной акции «Крышечки здоровья»</a:t>
            </a:r>
          </a:p>
          <a:p>
            <a:pPr marL="0" indent="0">
              <a:buNone/>
            </a:pPr>
            <a:r>
              <a:rPr lang="ru-RU" dirty="0" smtClean="0"/>
              <a:t>Волонтеры МОУ СОШ №1 </a:t>
            </a:r>
            <a:r>
              <a:rPr lang="ru-RU" dirty="0" err="1" smtClean="0"/>
              <a:t>г.Верхнеуральска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Трушникова</a:t>
            </a:r>
            <a:r>
              <a:rPr lang="ru-RU" dirty="0"/>
              <a:t> Арина, Антипова Лидия, </a:t>
            </a:r>
            <a:r>
              <a:rPr lang="ru-RU" dirty="0" err="1"/>
              <a:t>Солодкий</a:t>
            </a:r>
            <a:r>
              <a:rPr lang="ru-RU" dirty="0"/>
              <a:t> Иван, </a:t>
            </a:r>
            <a:r>
              <a:rPr lang="ru-RU" dirty="0" err="1"/>
              <a:t>Дедовец</a:t>
            </a:r>
            <a:r>
              <a:rPr lang="ru-RU" dirty="0"/>
              <a:t> Ксения, </a:t>
            </a:r>
            <a:r>
              <a:rPr lang="ru-RU" dirty="0" err="1"/>
              <a:t>Трушникова</a:t>
            </a:r>
            <a:r>
              <a:rPr lang="ru-RU" dirty="0"/>
              <a:t> Ангелина, </a:t>
            </a:r>
            <a:r>
              <a:rPr lang="ru-RU" dirty="0" err="1"/>
              <a:t>Хлюстова</a:t>
            </a:r>
            <a:r>
              <a:rPr lang="ru-RU" dirty="0"/>
              <a:t> Полина - призёры муниципального этапа конкурса «Волонтёры могут все!» приняли участие в региональном этапе Всероссийского конкурса экологических проектов «Волонтёры могут Все!»</a:t>
            </a:r>
          </a:p>
        </p:txBody>
      </p:sp>
      <p:pic>
        <p:nvPicPr>
          <p:cNvPr id="5122" name="Picture 2" descr="https://sun9-33.userapi.com/impg/xbb_mc_lqWX4TO53zCsXxCUWef0r4kkxbp4ACw/iJ8mrWj_T8Y.jpg?size=1280x978&amp;quality=95&amp;sign=02f96fed9ae3593d5ab96d36c4a71cf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55" y="161132"/>
            <a:ext cx="3533819" cy="270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7.userapi.com/impg/gq1NNBDkqX6WAH0FQhpCV4MwJLfMriUArDqEbA/kBf38A-FM-g.jpg?size=1170x806&amp;quality=95&amp;sign=954bc2dc7abbe77b5c98985193f2779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77" y="2640753"/>
            <a:ext cx="3076575" cy="21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55.userapi.com/impg/jVpqY3tV9zRN1JYcliGI9XoZsK-IQbTlwkvg_A/G1anVM3-ZQg.jpg?size=1170x811&amp;quality=95&amp;sign=fe6a9dda2502aad14e6dda5eb888708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2799796"/>
            <a:ext cx="3076575" cy="21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76.userapi.com/impg/QjT9UfsdojukhL1ij8GqaGlfgRwlpGb1R9ohDg/4UslKhgU_Xs.jpg?size=1280x853&amp;quality=95&amp;sign=83363b57361e0a6bc1dc12d7731ea454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3732" r="7536" b="9829"/>
          <a:stretch/>
        </p:blipFill>
        <p:spPr bwMode="auto">
          <a:xfrm>
            <a:off x="4952999" y="161132"/>
            <a:ext cx="2911431" cy="21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78.userapi.com/impg/kkpcygaHtalXHQ3Tp0B4ZkYpP0s4r6UoQDFXIg/DR7LHA7fJzI.jpg?size=1280x960&amp;quality=95&amp;sign=99c805ea99c3e5fc46dfba40c8ea0e82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5109" r="7139" b="13003"/>
          <a:stretch/>
        </p:blipFill>
        <p:spPr bwMode="auto">
          <a:xfrm>
            <a:off x="7128803" y="4394786"/>
            <a:ext cx="397324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3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0596"/>
            <a:ext cx="8620157" cy="32762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Р</a:t>
            </a:r>
            <a:r>
              <a:rPr lang="ru-RU" dirty="0" smtClean="0"/>
              <a:t>ебята </a:t>
            </a:r>
            <a:r>
              <a:rPr lang="ru-RU" dirty="0"/>
              <a:t>из ВПК "</a:t>
            </a:r>
            <a:r>
              <a:rPr lang="ru-RU" dirty="0" smtClean="0"/>
              <a:t>БАСТИОН«: Вдовин Михаил, Марков Вячеслав, </a:t>
            </a:r>
            <a:r>
              <a:rPr lang="ru-RU" dirty="0" err="1" smtClean="0"/>
              <a:t>Парфенюков</a:t>
            </a:r>
            <a:r>
              <a:rPr lang="ru-RU" dirty="0" smtClean="0"/>
              <a:t> Матвей </a:t>
            </a:r>
            <a:r>
              <a:rPr lang="ru-RU" dirty="0"/>
              <a:t>и </a:t>
            </a:r>
            <a:r>
              <a:rPr lang="ru-RU" dirty="0" err="1" smtClean="0"/>
              <a:t>Сергалеев</a:t>
            </a:r>
            <a:r>
              <a:rPr lang="ru-RU" dirty="0" smtClean="0"/>
              <a:t> Тимофей, получили </a:t>
            </a:r>
            <a:r>
              <a:rPr lang="ru-RU" dirty="0"/>
              <a:t>благодарственные письма </a:t>
            </a:r>
            <a:r>
              <a:rPr lang="ru-RU" dirty="0" smtClean="0"/>
              <a:t>от директора комплексного центра города Верхнеуральска          Ивановой О.А. за </a:t>
            </a:r>
            <a:r>
              <a:rPr lang="ru-RU" dirty="0"/>
              <a:t>активную жизненную позицию, за участие в волонтерской деятельности и неравнодушное отношение к пожилым людям. </a:t>
            </a:r>
            <a:r>
              <a:rPr lang="ru-RU" dirty="0" smtClean="0"/>
              <a:t>                                            Ребята </a:t>
            </a:r>
            <a:r>
              <a:rPr lang="ru-RU" dirty="0"/>
              <a:t>из "БАСТИОНА" всегда помогают пожилым людям справится с природной стихией в зимнее время.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sun9-31.userapi.com/impg/hHQppij7Kd12fg5Gl5ucKitbMbwRkhylQsWHbw/yDcjknIFB3A.jpg?size=1280x960&amp;quality=95&amp;sign=e353bfa3b3fa9ab9d326ed1ac0e4eb8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32" y="2400299"/>
            <a:ext cx="2933732" cy="22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8.userapi.com/impg/pJYEuF97OitFNgJDe8e9n8taWuZqS3Mamfsbdw/-UVndOTdwvg.jpg?size=1280x960&amp;quality=95&amp;sign=d7be457729317142151661e1292bb0e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32" y="10160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13.userapi.com/impg/SFUiXpl4TSCoTd9tpMOhDPTrIr_75VwggaxNkA/KzHpBapw2v0.jpg?size=1280x960&amp;quality=95&amp;sign=7d14a3838f481c98d092f77e79c0bb3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4657700"/>
            <a:ext cx="2933732" cy="22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76.userapi.com/impg/FWdognGz_VJZI9966VP1vUFyxBBQsJnHdmLnhw/SUYUzbNn5aE.jpg?size=1280x853&amp;quality=95&amp;sign=b23949abd68ab55e7c7d7a99d96009eb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2" r="8282"/>
          <a:stretch/>
        </p:blipFill>
        <p:spPr bwMode="auto">
          <a:xfrm>
            <a:off x="387349" y="4016609"/>
            <a:ext cx="2139951" cy="2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17.userapi.com/impg/tPD0nH-VIMEVJlAlHbsMs7t-81psxKB7Gjbegg/Ow15wBV1dGw.jpg?size=1280x853&amp;quality=95&amp;sign=9e5f65cf18007c937bbb35dd726059b0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3" r="7220"/>
          <a:stretch/>
        </p:blipFill>
        <p:spPr bwMode="auto">
          <a:xfrm>
            <a:off x="6638423" y="3642635"/>
            <a:ext cx="2230972" cy="2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77.userapi.com/impg/pNp2dfwZ4O5yw68Fs3fxAQXQq6CWR7Nqzs09OQ/RfwUQJ3iqjQ.jpg?size=604x453&amp;quality=95&amp;sign=c0bc6bf56ee36cdc7ea322c019f6a119&amp;c_uniq_tag=2TuD13UzVamcY__u_FXt5KQ-iPP4VtViJ8VxTeG8CCg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97" y="4016609"/>
            <a:ext cx="3081866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57"/>
            <a:ext cx="7975600" cy="1057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муниципальном конкурсе</a:t>
            </a:r>
            <a:r>
              <a:rPr lang="ru-RU" dirty="0" smtClean="0"/>
              <a:t> "Волонтером быть здорово!"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65132"/>
            <a:ext cx="6985000" cy="549308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5 декабря 2023 года - День добровольца в России.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актовом зале Дома детского творчества г. Верхнеуральска прошел районный конкурс лучших практик добровольческого (волонтерского)движения образовательных организаций Верхнеуральского района "Волонтером быть здорово!"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Ребята МОУ "СОШ № 1 г. Верхнеуральска" представляли свои проекты по развитию волонтерского движения в трех направлениях.</a:t>
            </a:r>
            <a:br>
              <a:rPr lang="ru-RU" dirty="0"/>
            </a:br>
            <a:r>
              <a:rPr lang="ru-RU" dirty="0"/>
              <a:t>Призером районного конкурса стал Басов Прохор - проект «Добрая память», руководитель - Хоменко Павел Владимирович</a:t>
            </a:r>
            <a:br>
              <a:rPr lang="ru-RU" dirty="0"/>
            </a:br>
            <a:r>
              <a:rPr lang="ru-RU" dirty="0"/>
              <a:t>Участники конкурса:</a:t>
            </a:r>
            <a:br>
              <a:rPr lang="ru-RU" dirty="0"/>
            </a:br>
            <a:r>
              <a:rPr lang="ru-RU" dirty="0"/>
              <a:t>Эрнст Ксения, Чернов Иван, </a:t>
            </a:r>
            <a:r>
              <a:rPr lang="ru-RU" dirty="0" err="1"/>
              <a:t>Манушина</a:t>
            </a:r>
            <a:r>
              <a:rPr lang="ru-RU" dirty="0"/>
              <a:t> Мария - проект «Мусор-угроза или вторая жизнь», руководитель Морозова Ирина Николаевна,</a:t>
            </a:r>
            <a:br>
              <a:rPr lang="ru-RU" dirty="0"/>
            </a:br>
            <a:r>
              <a:rPr lang="ru-RU" dirty="0"/>
              <a:t>Сутягина Валерия, </a:t>
            </a:r>
            <a:r>
              <a:rPr lang="ru-RU" dirty="0" err="1"/>
              <a:t>Кульдяйкина</a:t>
            </a:r>
            <a:r>
              <a:rPr lang="ru-RU" dirty="0"/>
              <a:t> Софья, Алексеева Елена - проект по благоустройству пришкольной территории, руководитель Морозова Ирина Николаевна.</a:t>
            </a:r>
          </a:p>
        </p:txBody>
      </p:sp>
      <p:pic>
        <p:nvPicPr>
          <p:cNvPr id="1030" name="Picture 6" descr="https://sun9-17.userapi.com/impg/mYgybeP57uL_Jf8uES-Mhq47EsPu5vK-mtq1KA/3EuoYrOX0pk.jpg?size=614x761&amp;quality=95&amp;sign=4fe2725162a778d43de50e3ef3b4d26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2212" b="14564"/>
          <a:stretch/>
        </p:blipFill>
        <p:spPr bwMode="auto">
          <a:xfrm>
            <a:off x="7594600" y="1364914"/>
            <a:ext cx="2755900" cy="31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24.userapi.com/impg/n4Mb-OUcW_H3s1HrLhPOck1G7LBMvfKaDNJEUQ/vRF37res3zQ.jpg?size=953x645&amp;quality=95&amp;sign=dca86d6f94d7a680ae0601e3f3bda4b4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3" t="20123" r="26016"/>
          <a:stretch/>
        </p:blipFill>
        <p:spPr bwMode="auto">
          <a:xfrm>
            <a:off x="9465822" y="3454400"/>
            <a:ext cx="2726177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.userapi.com/impg/AmQMn8ZuOCov9PVBQYepKR_2Nfs7-TJ3pVP4Fg/dwptVofAnuk.jpg?size=884x1080&amp;quality=95&amp;sign=568eaa5904046c20572e9b5f940a33f3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37500" r="37292" b="232"/>
          <a:stretch/>
        </p:blipFill>
        <p:spPr bwMode="auto">
          <a:xfrm>
            <a:off x="9889882" y="390525"/>
            <a:ext cx="2331840" cy="35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4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" y="1690688"/>
            <a:ext cx="5156200" cy="49387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Отряд </a:t>
            </a:r>
            <a:r>
              <a:rPr lang="ru-RU" dirty="0"/>
              <a:t>волонтёров МОУ СОШ 1 г. Верхнеуральска навёл порядок на площадках, прилегающих к памятнику неизвестному солдату, памятнику воинам - интернационалистам и памятнику пулеметчику... Призываем всех, кто посещает эти площадки, соблюдать чистоту.... Это - наш город, это-наша память о событиях, которые мы не имеем право забывать</a:t>
            </a:r>
            <a:r>
              <a:rPr lang="ru-RU" dirty="0" smtClean="0"/>
              <a:t>, а </a:t>
            </a:r>
            <a:r>
              <a:rPr lang="ru-RU" dirty="0"/>
              <a:t>значит, надо уважать и подвиг, и труд...</a:t>
            </a:r>
          </a:p>
        </p:txBody>
      </p:sp>
      <p:pic>
        <p:nvPicPr>
          <p:cNvPr id="3074" name="Picture 2" descr="https://sun9-67.userapi.com/impg/XaXoI-wHfQXx2sDvrLThA4ND-MH7eFW4p2P-Rw/7OexXlKwsU4.jpg?size=828x1077&amp;quality=95&amp;sign=3360bddacf4fb4ba32015de076e32ec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54000"/>
            <a:ext cx="2842483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8.userapi.com/impg/hIhkMI9fX8pxu8Id3CfrBLo4yQtXHywBtZxsTg/UULxWYXyXz4.jpg?size=731x1057&amp;quality=95&amp;sign=89577e479dbf67e3d101edb2ec61f0f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421" y="254000"/>
            <a:ext cx="2837479" cy="41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9.userapi.com/impg/3Gf8Pe4OThvobrVSa0zTEjW6A10dwetWxYnSDQ/sBGK6ExvbxA.jpg?size=826x1080&amp;quality=95&amp;sign=34e9da3bfc4dfa1464ab21b563bef83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8136"/>
          <a:stretch/>
        </p:blipFill>
        <p:spPr bwMode="auto">
          <a:xfrm>
            <a:off x="7534761" y="2579789"/>
            <a:ext cx="2842483" cy="40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8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002" y="2359025"/>
            <a:ext cx="4953597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рамках школьной акции </a:t>
            </a:r>
            <a:r>
              <a:rPr lang="ru-RU" dirty="0" smtClean="0"/>
              <a:t>«День Победы» </a:t>
            </a:r>
            <a:r>
              <a:rPr lang="ru-RU" dirty="0"/>
              <a:t>7 и 8 мая обучающиеся МОУ СОШ 1 г. Верхнеуральска присоединились ко Всероссийской акции «Георгиевская лента». На территории ТЦ Мега волонтеры поздравляли с Днём Победы и вручали георгиевские ленты жителям города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8 мая – участвовали в организации и проведении городской акции «Зажгите свечи»</a:t>
            </a:r>
            <a:endParaRPr lang="ru-RU" dirty="0"/>
          </a:p>
        </p:txBody>
      </p:sp>
      <p:pic>
        <p:nvPicPr>
          <p:cNvPr id="4098" name="Picture 2" descr="https://sun9-14.userapi.com/impg/Nw0p0nuYSOB93T1t-e_TNt_crO8DhnMt5bpZQQ/Poo6H1ugabM.jpg?size=810x1080&amp;quality=95&amp;sign=33af1b395cd85b38cf874d07df02592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69" y="254000"/>
            <a:ext cx="2545555" cy="33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3.userapi.com/impg/yd_C8p3ODUn7AUzu3h9SBH3Mz_6x6qog1I2M5w/aJxiE0CtEwI.jpg?size=810x1080&amp;quality=95&amp;sign=15796d9302c844a0d86e9e02bb8da69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79" y="856458"/>
            <a:ext cx="2545555" cy="33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8.userapi.com/impg/zA6sApxxnTTl_ppUJkvwbcocdlFRwOBn2WXINA/lFgWWKN1PgU.jpg?size=810x1080&amp;quality=95&amp;sign=c9c548bc46d79be9f913726801b70b6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14" y="3416300"/>
            <a:ext cx="258127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21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515</Words>
  <Application>Microsoft Office PowerPoint</Application>
  <PresentationFormat>Широкоэкранный</PresentationFormat>
  <Paragraphs>21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ВОЛОНТЕРЫ  МОУ СОШ №1 г. Верхнеуральска</vt:lpstr>
      <vt:lpstr>Описание деятельности отряда</vt:lpstr>
      <vt:lpstr>Фрагменты работы волонтерского отряда</vt:lpstr>
      <vt:lpstr>Оказание посильной помощи одиноким и престарелым гражданам города Верхнеуральска</vt:lpstr>
      <vt:lpstr>Презентация PowerPoint</vt:lpstr>
      <vt:lpstr>Презентация PowerPoint</vt:lpstr>
      <vt:lpstr>Участие в муниципальном конкурсе "Волонтером быть здорово!"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min-vur@mail.ru</dc:creator>
  <cp:lastModifiedBy>min-vur@mail.ru</cp:lastModifiedBy>
  <cp:revision>9</cp:revision>
  <dcterms:created xsi:type="dcterms:W3CDTF">2024-06-03T10:24:37Z</dcterms:created>
  <dcterms:modified xsi:type="dcterms:W3CDTF">2024-06-03T11:50:19Z</dcterms:modified>
</cp:coreProperties>
</file>