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6" r:id="rId5"/>
    <p:sldId id="257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1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7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8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2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7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4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8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2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5731E-5379-43F0-AE7A-68E132014958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15884-4040-4C51-932F-2E9CC127A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3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0" y="130629"/>
            <a:ext cx="11727539" cy="659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2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71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5710" y="66988"/>
            <a:ext cx="8742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Именинники сентября - 2021-2022 уч. года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31" y="4778495"/>
            <a:ext cx="1558004" cy="20795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570" y="66988"/>
            <a:ext cx="2316480" cy="5022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9" y="66988"/>
            <a:ext cx="1702966" cy="36865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48" y="4797500"/>
            <a:ext cx="1543765" cy="2060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10" y="566895"/>
            <a:ext cx="3260275" cy="24452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75" y="609289"/>
            <a:ext cx="3260275" cy="24452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8" y="3834194"/>
            <a:ext cx="1679548" cy="29858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86" y="3280273"/>
            <a:ext cx="2520778" cy="33610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25" y="3194214"/>
            <a:ext cx="2555275" cy="34070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45" y="3071093"/>
            <a:ext cx="3911594" cy="18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716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6" y="310231"/>
            <a:ext cx="3724979" cy="2792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871" y="0"/>
            <a:ext cx="1103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Благотворительная ярмарка в марте 2022 года.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20" y="310231"/>
            <a:ext cx="3722947" cy="2792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81" y="3300367"/>
            <a:ext cx="2519107" cy="32835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2" y="3223185"/>
            <a:ext cx="2666781" cy="3555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80" y="3223185"/>
            <a:ext cx="2709644" cy="36128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392" y="218293"/>
            <a:ext cx="1660145" cy="2951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84" y="3223185"/>
            <a:ext cx="3807116" cy="3143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35804" y="6300732"/>
            <a:ext cx="3807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На вырученные средства куплены коррекционные очки детям Центра.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666" y="215231"/>
            <a:ext cx="2041711" cy="28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942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363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Широкоэкранный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</cp:revision>
  <dcterms:created xsi:type="dcterms:W3CDTF">2022-06-08T13:42:27Z</dcterms:created>
  <dcterms:modified xsi:type="dcterms:W3CDTF">2022-06-08T13:43:29Z</dcterms:modified>
</cp:coreProperties>
</file>