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4" r:id="rId5"/>
    <p:sldId id="263" r:id="rId6"/>
    <p:sldId id="262" r:id="rId7"/>
    <p:sldId id="261" r:id="rId8"/>
    <p:sldId id="260" r:id="rId9"/>
    <p:sldId id="259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0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350-0E80-40D6-BE70-AC481F31D208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2AC5-6E0A-4AFB-AFF1-B4DC65C64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7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350-0E80-40D6-BE70-AC481F31D208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2AC5-6E0A-4AFB-AFF1-B4DC65C64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6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350-0E80-40D6-BE70-AC481F31D208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2AC5-6E0A-4AFB-AFF1-B4DC65C64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40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350-0E80-40D6-BE70-AC481F31D208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2AC5-6E0A-4AFB-AFF1-B4DC65C64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60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350-0E80-40D6-BE70-AC481F31D208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2AC5-6E0A-4AFB-AFF1-B4DC65C64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01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350-0E80-40D6-BE70-AC481F31D208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2AC5-6E0A-4AFB-AFF1-B4DC65C64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40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350-0E80-40D6-BE70-AC481F31D208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2AC5-6E0A-4AFB-AFF1-B4DC65C64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9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350-0E80-40D6-BE70-AC481F31D208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2AC5-6E0A-4AFB-AFF1-B4DC65C64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764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350-0E80-40D6-BE70-AC481F31D208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2AC5-6E0A-4AFB-AFF1-B4DC65C64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49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350-0E80-40D6-BE70-AC481F31D208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2AC5-6E0A-4AFB-AFF1-B4DC65C64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869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350-0E80-40D6-BE70-AC481F31D208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52AC5-6E0A-4AFB-AFF1-B4DC65C64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357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B7350-0E80-40D6-BE70-AC481F31D208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52AC5-6E0A-4AFB-AFF1-B4DC65C64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6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2.pn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g"/><Relationship Id="rId7" Type="http://schemas.openxmlformats.org/officeDocument/2006/relationships/image" Target="../media/image24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22.jpe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11" Type="http://schemas.openxmlformats.org/officeDocument/2006/relationships/image" Target="../media/image35.jpeg"/><Relationship Id="rId5" Type="http://schemas.openxmlformats.org/officeDocument/2006/relationships/image" Target="../media/image2.pn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9" t="10006" r="7355" b="10677"/>
          <a:stretch/>
        </p:blipFill>
        <p:spPr>
          <a:xfrm>
            <a:off x="537449" y="1236068"/>
            <a:ext cx="3850486" cy="51897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2820" y="174239"/>
            <a:ext cx="796243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Добровольческий отряд </a:t>
            </a:r>
          </a:p>
          <a:p>
            <a:pPr algn="ctr"/>
            <a:r>
              <a:rPr lang="ru-RU" sz="6600" b="1" dirty="0" smtClean="0">
                <a:ln w="0"/>
                <a:solidFill>
                  <a:srgbClr val="002060"/>
                </a:solidFill>
                <a:latin typeface="Monotype Corsiva" panose="03010101010201010101" pitchFamily="66" charset="0"/>
              </a:rPr>
              <a:t>«ПроДобро»</a:t>
            </a:r>
            <a:endParaRPr lang="ru-RU" sz="6600" b="1" cap="none" spc="0" dirty="0">
              <a:ln w="0"/>
              <a:solidFill>
                <a:srgbClr val="002060"/>
              </a:soli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12209" y="2972346"/>
            <a:ext cx="580357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002060"/>
                </a:solidFill>
              </a:rPr>
              <a:t>МАОУ г. Нягани </a:t>
            </a:r>
          </a:p>
          <a:p>
            <a:pPr algn="ctr"/>
            <a:r>
              <a:rPr lang="ru-RU" sz="5400" dirty="0" smtClean="0">
                <a:ln w="0"/>
                <a:solidFill>
                  <a:srgbClr val="002060"/>
                </a:solidFill>
              </a:rPr>
              <a:t>«СОШ № 6» </a:t>
            </a:r>
          </a:p>
          <a:p>
            <a:pPr algn="ctr"/>
            <a:r>
              <a:rPr lang="ru-RU" sz="5400" dirty="0" smtClean="0">
                <a:ln w="0"/>
                <a:solidFill>
                  <a:srgbClr val="002060"/>
                </a:solidFill>
              </a:rPr>
              <a:t>им. А.И. Гордиенко</a:t>
            </a:r>
            <a:endParaRPr lang="ru-RU" sz="5400" b="0" cap="none" spc="0" dirty="0">
              <a:ln w="0"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786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3604" y="148498"/>
            <a:ext cx="5210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зооволонтерство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308"/>
            <a:ext cx="6095999" cy="2747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56" y="1242257"/>
            <a:ext cx="5372486" cy="2421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16" y="148498"/>
            <a:ext cx="1266723" cy="1705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40" y="3664073"/>
            <a:ext cx="3942929" cy="29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7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8419" y="2737524"/>
            <a:ext cx="3623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спортивное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9" y="3890665"/>
            <a:ext cx="5318500" cy="2397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t="15614" r="15137" b="-15614"/>
          <a:stretch/>
        </p:blipFill>
        <p:spPr>
          <a:xfrm>
            <a:off x="1908256" y="504945"/>
            <a:ext cx="4611077" cy="2494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91" y="3890665"/>
            <a:ext cx="5318500" cy="2397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16" y="291084"/>
            <a:ext cx="1266723" cy="1705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721" y="291084"/>
            <a:ext cx="3762212" cy="313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8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9888" y="329476"/>
            <a:ext cx="106314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Волонтерский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 «ПроДобро»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свободный союз школьников,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родителей, объединенных общими интересами.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отряда направлена на безвозмездную помощь, благотворительность и милосердие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4" y="158495"/>
            <a:ext cx="1266723" cy="17056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8128" y="2453134"/>
            <a:ext cx="1101687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ДОБРОВОЛЬЦА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Коммуникабельность.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к каждому человеку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непростая задача.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отвечать за свои слова и поступки, выполнять обязательства.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Эмпатия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умение сопереживать другим людям.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держать себя в руках и уважать окружающих людей, даже если их взгляды на жизнь кажутся неправильными.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Альтруизм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необходимо оказывать от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 сердца, а не из корыстных побуждений.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Волонтерам приходится много действовать, общаться, поэтому следует подготовиться к постоянной активности.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26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3153" y="368571"/>
            <a:ext cx="4470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экологическое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5" y="4477631"/>
            <a:ext cx="2903478" cy="21776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67" y="211901"/>
            <a:ext cx="5005716" cy="2256483"/>
          </a:xfrm>
          <a:prstGeom prst="rect">
            <a:avLst/>
          </a:prstGeom>
          <a:effectLst>
            <a:innerShdw blurRad="114300">
              <a:prstClr val="black"/>
            </a:innerShdw>
            <a:softEdge rad="127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84" y="4484239"/>
            <a:ext cx="2897780" cy="2173335"/>
          </a:xfrm>
          <a:prstGeom prst="rect">
            <a:avLst/>
          </a:prstGeom>
          <a:effectLst>
            <a:innerShdw blurRad="114300">
              <a:prstClr val="black"/>
            </a:innerShdw>
            <a:softEdge rad="127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87" y="46799"/>
            <a:ext cx="1268078" cy="17070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1"/>
          <a:stretch/>
        </p:blipFill>
        <p:spPr>
          <a:xfrm>
            <a:off x="7251073" y="2501912"/>
            <a:ext cx="4775410" cy="22343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9028"/>
          <a:stretch/>
        </p:blipFill>
        <p:spPr>
          <a:xfrm>
            <a:off x="365700" y="1675843"/>
            <a:ext cx="3634906" cy="2462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r="39722"/>
          <a:stretch/>
        </p:blipFill>
        <p:spPr>
          <a:xfrm>
            <a:off x="4156697" y="1340143"/>
            <a:ext cx="2699284" cy="29202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64" y="4769746"/>
            <a:ext cx="4182722" cy="188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9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8611" y="617105"/>
            <a:ext cx="3474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культурное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767" y="443520"/>
            <a:ext cx="4720783" cy="25706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4" y="3014133"/>
            <a:ext cx="4377019" cy="2899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/>
          <a:stretch/>
        </p:blipFill>
        <p:spPr>
          <a:xfrm>
            <a:off x="5532639" y="3593346"/>
            <a:ext cx="5908885" cy="27227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01" y="216094"/>
            <a:ext cx="1461774" cy="196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4044" y="93860"/>
            <a:ext cx="3772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событийное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0" y="4135686"/>
            <a:ext cx="3836898" cy="25569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09" y="4155681"/>
            <a:ext cx="3557391" cy="2370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74" y="193891"/>
            <a:ext cx="1266723" cy="17056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199" y="3990315"/>
            <a:ext cx="3601867" cy="2701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93860"/>
            <a:ext cx="4758266" cy="31721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1" r="1482" b="4445"/>
          <a:stretch/>
        </p:blipFill>
        <p:spPr>
          <a:xfrm>
            <a:off x="769685" y="1991232"/>
            <a:ext cx="1659693" cy="20527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22" y="1335486"/>
            <a:ext cx="4286334" cy="19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6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3456" y="698443"/>
            <a:ext cx="368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социальное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4" y="1986098"/>
            <a:ext cx="4344514" cy="1958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50" y="165376"/>
            <a:ext cx="3776133" cy="1702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8" y="4081864"/>
            <a:ext cx="3977640" cy="2651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3" y="143091"/>
            <a:ext cx="1266723" cy="1705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6417" y="205399"/>
            <a:ext cx="2525193" cy="14163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15" y="2271044"/>
            <a:ext cx="2703618" cy="3604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78" y="2088516"/>
            <a:ext cx="3219937" cy="24149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78" y="4724399"/>
            <a:ext cx="4235937" cy="19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3150" y="796308"/>
            <a:ext cx="4869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патриотическое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633" y="2091165"/>
            <a:ext cx="2318513" cy="3091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69" y="4123203"/>
            <a:ext cx="3501575" cy="2626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78494" y="-13111"/>
            <a:ext cx="1814615" cy="2452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03" y="193892"/>
            <a:ext cx="1266723" cy="17056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1" t="25814" r="28334" b="15954"/>
          <a:stretch/>
        </p:blipFill>
        <p:spPr>
          <a:xfrm>
            <a:off x="172278" y="2261491"/>
            <a:ext cx="2306450" cy="1293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4" b="7511"/>
          <a:stretch/>
        </p:blipFill>
        <p:spPr>
          <a:xfrm>
            <a:off x="9323494" y="193892"/>
            <a:ext cx="2546979" cy="4010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77" y="1643053"/>
            <a:ext cx="3564673" cy="26735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393" y="4420124"/>
            <a:ext cx="3205346" cy="24040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63" y="5018873"/>
            <a:ext cx="3838915" cy="17305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6" y="3625969"/>
            <a:ext cx="2395591" cy="10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8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6993" y="224135"/>
            <a:ext cx="4184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инклюзивное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2" y="2230689"/>
            <a:ext cx="5514259" cy="36790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05" y="2230689"/>
            <a:ext cx="5514259" cy="36790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82" y="0"/>
            <a:ext cx="1266723" cy="170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3957" y="2967335"/>
            <a:ext cx="4184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медицинское</a:t>
            </a:r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4" y="4110483"/>
            <a:ext cx="5474850" cy="2467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906" y="4110483"/>
            <a:ext cx="5595856" cy="2518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537" y="298634"/>
            <a:ext cx="2623329" cy="3497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39" y="298634"/>
            <a:ext cx="5474851" cy="2467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01" y="216094"/>
            <a:ext cx="1461774" cy="196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7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116</Words>
  <Application>Microsoft Office PowerPoint</Application>
  <PresentationFormat>Широкоэкранный</PresentationFormat>
  <Paragraphs>22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Ахунбабаева Дамира Рашитовна</dc:creator>
  <cp:lastModifiedBy>Ахунбабаева Дамира Рашитовна</cp:lastModifiedBy>
  <cp:revision>16</cp:revision>
  <dcterms:created xsi:type="dcterms:W3CDTF">2023-07-02T09:48:33Z</dcterms:created>
  <dcterms:modified xsi:type="dcterms:W3CDTF">2023-07-06T14:59:40Z</dcterms:modified>
</cp:coreProperties>
</file>