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AECB82-31C1-4ACF-95EA-D020CAF7A317}">
          <p14:sldIdLst>
            <p14:sldId id="256"/>
            <p14:sldId id="258"/>
            <p14:sldId id="26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78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3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9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2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7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5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9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0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5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4757-F666-41A0-9841-E46C212AA1D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D28A-0B16-410A-983D-456C3BF7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2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9" y="0"/>
            <a:ext cx="9696840" cy="6858000"/>
          </a:xfrm>
        </p:spPr>
      </p:pic>
    </p:spTree>
    <p:extLst>
      <p:ext uri="{BB962C8B-B14F-4D97-AF65-F5344CB8AC3E}">
        <p14:creationId xmlns:p14="http://schemas.microsoft.com/office/powerpoint/2010/main" val="18614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</cp:revision>
  <dcterms:created xsi:type="dcterms:W3CDTF">2020-02-04T08:41:00Z</dcterms:created>
  <dcterms:modified xsi:type="dcterms:W3CDTF">2020-04-27T09:56:25Z</dcterms:modified>
</cp:coreProperties>
</file>