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2" r:id="rId11"/>
    <p:sldId id="274" r:id="rId12"/>
    <p:sldId id="27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0071F0F-3628-4644-82B4-62D3F97971F2}" type="datetimeFigureOut">
              <a:rPr lang="ru-RU" smtClean="0"/>
              <a:pPr/>
              <a:t>05.07.2021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FB1A819-0BFB-460B-9BD9-47DE8EE2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hyperlink" Target="https://www.facebook.com/LibNU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орывы ветра до 10 м/сек: прогноз погоды в Новом Уренгое на 8 июня 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9" y="1838528"/>
            <a:ext cx="11040894" cy="454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66928" y="433077"/>
            <a:ext cx="11245174" cy="4187952"/>
          </a:xfrm>
          <a:prstGeom prst="rect">
            <a:avLst/>
          </a:prstGeom>
        </p:spPr>
        <p:txBody>
          <a:bodyPr vert="horz" lIns="182880" tIns="0">
            <a:normAutofit/>
          </a:bodyPr>
          <a:lstStyle/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shade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Библиотека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 –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</a:endParaRP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центр диалога национальных культур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4950" y="5652170"/>
            <a:ext cx="37025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Унаджева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 Алина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8" name="Picture 2" descr="C:\Users\Пользователь 2\Desktop\документы\Логотип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566" y="398834"/>
            <a:ext cx="1075847" cy="1058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92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новый уренгой фото"/>
          <p:cNvPicPr>
            <a:picLocks noChangeAspect="1" noChangeArrowheads="1"/>
          </p:cNvPicPr>
          <p:nvPr/>
        </p:nvPicPr>
        <p:blipFill>
          <a:blip r:embed="rId2" cstate="print">
            <a:lum bright="4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07" y="442025"/>
            <a:ext cx="11060350" cy="54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8797" y="465016"/>
            <a:ext cx="8385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Социальное партнёрство</a:t>
            </a:r>
            <a:endParaRPr lang="ru-RU" sz="3200" b="1" dirty="0">
              <a:solidFill>
                <a:srgbClr val="00206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5" name="Picture 2" descr="C:\Users\Пользователь 2\Desktop\документы\Логоти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73367" y="2305453"/>
            <a:ext cx="1087617" cy="1070043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19965" t="16901" r="57958" b="68075"/>
          <a:stretch>
            <a:fillRect/>
          </a:stretch>
        </p:blipFill>
        <p:spPr bwMode="auto">
          <a:xfrm>
            <a:off x="9456367" y="1099172"/>
            <a:ext cx="1728257" cy="66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5\Downloads\img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884" y="2791192"/>
            <a:ext cx="745793" cy="778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5\Downloads\2971_logo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033" y="1037895"/>
            <a:ext cx="916913" cy="84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 rotWithShape="1">
          <a:blip r:embed="rId7" cstate="print"/>
          <a:srcRect l="10006" t="34208" r="71138" b="52793"/>
          <a:stretch/>
        </p:blipFill>
        <p:spPr bwMode="auto">
          <a:xfrm>
            <a:off x="5841320" y="1582035"/>
            <a:ext cx="1230688" cy="460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 cstate="print"/>
          <a:srcRect l="17959" t="17787" r="33554" b="58267"/>
          <a:stretch/>
        </p:blipFill>
        <p:spPr bwMode="auto">
          <a:xfrm>
            <a:off x="7483363" y="3911122"/>
            <a:ext cx="1446628" cy="534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User5\Downloads\impulse-logo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612" y="2552842"/>
            <a:ext cx="1421344" cy="589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44109" y="444322"/>
            <a:ext cx="10515600" cy="641367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err="1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Verdana" panose="020B0604030504040204" pitchFamily="34" charset="0"/>
              </a:rPr>
              <a:t>Вконтакте</a:t>
            </a:r>
            <a:endParaRPr lang="ru-RU" sz="24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  <a:cs typeface="Verdana" panose="020B0604030504040204" pitchFamily="34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Verdana" panose="020B0604030504040204" pitchFamily="34" charset="0"/>
              </a:rPr>
              <a:t>https://vk.com/nurbiblioteka</a:t>
            </a:r>
            <a:endParaRPr lang="ru-RU" sz="24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  <a:cs typeface="Verdana" panose="020B0604030504040204" pitchFamily="34" charset="0"/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  <a:cs typeface="Verdana" panose="020B0604030504040204" pitchFamily="34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Verdana" panose="020B0604030504040204" pitchFamily="34" charset="0"/>
              </a:rPr>
              <a:t>Одноклассники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Verdana" panose="020B0604030504040204" pitchFamily="34" charset="0"/>
              </a:rPr>
              <a:t>https://ok.ru/group/55507968262389</a:t>
            </a:r>
            <a:endParaRPr lang="ru-RU" sz="24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  <a:cs typeface="Verdana" panose="020B0604030504040204" pitchFamily="34" charset="0"/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  <a:cs typeface="Verdana" panose="020B0604030504040204" pitchFamily="34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  <a:cs typeface="Verdana" panose="020B0604030504040204" pitchFamily="34" charset="0"/>
              </a:rPr>
              <a:t>МЫ В СОЦИАЛЬНЫХ СЕТЯХ</a:t>
            </a:r>
          </a:p>
          <a:p>
            <a:pPr algn="ctr"/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PT Astra Serif" pitchFamily="18" charset="-52"/>
              <a:ea typeface="PT Astra Serif" pitchFamily="18" charset="-52"/>
              <a:cs typeface="Verdana" panose="020B0604030504040204" pitchFamily="34" charset="0"/>
            </a:endParaRPr>
          </a:p>
          <a:p>
            <a:pPr algn="ctr"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Verdana" panose="020B0604030504040204" pitchFamily="34" charset="0"/>
              </a:rPr>
              <a:t>Instagram</a:t>
            </a: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Verdana" panose="020B0604030504040204" pitchFamily="34" charset="0"/>
              </a:rPr>
              <a:t>https://www.yooying.com/mbuk_cbs89</a:t>
            </a:r>
            <a:endParaRPr lang="ru-RU" sz="24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  <a:cs typeface="Verdana" panose="020B0604030504040204" pitchFamily="34" charset="0"/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  <a:cs typeface="Verdana" panose="020B0604030504040204" pitchFamily="34" charset="0"/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  <a:cs typeface="Verdana" panose="020B0604030504040204" pitchFamily="34" charset="0"/>
            </a:endParaRPr>
          </a:p>
          <a:p>
            <a:pPr algn="ctr"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Verdana" panose="020B0604030504040204" pitchFamily="34" charset="0"/>
              </a:rPr>
              <a:t>Facebook</a:t>
            </a: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Verdana" panose="020B0604030504040204" pitchFamily="34" charset="0"/>
                <a:hlinkClick r:id="rId2"/>
              </a:rPr>
              <a:t>https://www.facebook.com/LibNU89</a:t>
            </a:r>
            <a:endParaRPr lang="ru-RU" sz="24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  <a:cs typeface="Verdana" panose="020B0604030504040204" pitchFamily="34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4" name="Picture 2" descr="https://futbalo.files.wordpress.com/2012/05/vk_loffgo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27"/>
          <a:stretch>
            <a:fillRect/>
          </a:stretch>
        </p:blipFill>
        <p:spPr bwMode="auto">
          <a:xfrm>
            <a:off x="2057841" y="615941"/>
            <a:ext cx="704814" cy="73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comphit.ru/img/sovety/sovety54_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22"/>
          <a:stretch>
            <a:fillRect/>
          </a:stretch>
        </p:blipFill>
        <p:spPr bwMode="auto">
          <a:xfrm>
            <a:off x="2016629" y="1912213"/>
            <a:ext cx="736299" cy="81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volos52.ru/wp-content/uploads/2017/10/instagram_PNG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59" y="3457795"/>
            <a:ext cx="793739" cy="79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www.pngarts.com/files/4/Facebook-Download-Transparent-PNG-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02" y="4797067"/>
            <a:ext cx="817624" cy="81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" name="Picture 1" descr="\\10.16.168.16\обмен\Мардян Н.А\QR\сайт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73571" y="4691874"/>
            <a:ext cx="1257300" cy="1257300"/>
          </a:xfrm>
          <a:prstGeom prst="rect">
            <a:avLst/>
          </a:prstGeom>
          <a:noFill/>
        </p:spPr>
      </p:pic>
      <p:pic>
        <p:nvPicPr>
          <p:cNvPr id="9" name="Picture 12" descr="https://yt3.ggpht.com/a/AATXAJzRKu8X3Y7Z17SlP6fpfh6A1oXrUb0ujmU9tg=s900-c-k-c0xffffffff-no-rj-mo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1599" y="690665"/>
            <a:ext cx="1264595" cy="1264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>
            <a:lum bright="20000" contrast="-10000"/>
          </a:blip>
          <a:srcRect l="23058" t="19149" r="17181" b="8794"/>
          <a:stretch>
            <a:fillRect/>
          </a:stretch>
        </p:blipFill>
        <p:spPr bwMode="auto">
          <a:xfrm>
            <a:off x="417587" y="437745"/>
            <a:ext cx="5937817" cy="566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s://sun9-67.userapi.com/0X7FIrwp9UByj4oKuN__a06KtZ7w8imvI1uO0g/O7vmzuQUwXg.jpg"/>
          <p:cNvPicPr>
            <a:picLocks noChangeAspect="1" noChangeArrowheads="1"/>
          </p:cNvPicPr>
          <p:nvPr/>
        </p:nvPicPr>
        <p:blipFill>
          <a:blip r:embed="rId3" cstate="print"/>
          <a:srcRect r="4834"/>
          <a:stretch>
            <a:fillRect/>
          </a:stretch>
        </p:blipFill>
        <p:spPr bwMode="auto">
          <a:xfrm>
            <a:off x="5997594" y="420749"/>
            <a:ext cx="5802060" cy="6096784"/>
          </a:xfrm>
          <a:prstGeom prst="rect">
            <a:avLst/>
          </a:prstGeom>
          <a:noFill/>
        </p:spPr>
      </p:pic>
      <p:pic>
        <p:nvPicPr>
          <p:cNvPr id="7" name="Picture 12" descr="https://yt3.ggpht.com/a/AATXAJzRKu8X3Y7Z17SlP6fpfh6A1oXrUb0ujmU9tg=s900-c-k-c0xffffffff-no-rj-m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906" y="321014"/>
            <a:ext cx="1264595" cy="1264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93407" y="447473"/>
            <a:ext cx="6105727" cy="551558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 smtClean="0">
                <a:latin typeface="PT Astra Serif" pitchFamily="18" charset="-52"/>
                <a:ea typeface="PT Astra Serif" pitchFamily="18" charset="-52"/>
              </a:rPr>
              <a:t>  </a:t>
            </a:r>
          </a:p>
          <a:p>
            <a:pPr algn="ctr"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«Для России – </a:t>
            </a:r>
            <a:endParaRPr lang="en-US" sz="3200" i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с её многообразием языков, традиций, этносов и культур – </a:t>
            </a:r>
            <a:endParaRPr lang="en-US" sz="3200" i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национальный вопрос, </a:t>
            </a:r>
            <a:endParaRPr lang="en-US" sz="3200" i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без всякого</a:t>
            </a:r>
            <a:r>
              <a:rPr lang="en-US" sz="3200" i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3200" i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преувеличения, </a:t>
            </a:r>
            <a:endParaRPr lang="en-US" sz="3200" i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носит фундаментальный характер»</a:t>
            </a:r>
          </a:p>
          <a:p>
            <a:pPr algn="ctr">
              <a:buNone/>
            </a:pPr>
            <a:endParaRPr lang="en-US" sz="9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>
              <a:buNone/>
            </a:pPr>
            <a:endParaRPr lang="ru-RU" sz="9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Владимир Путин</a:t>
            </a:r>
            <a:endParaRPr lang="ru-RU" sz="3200" b="1" dirty="0">
              <a:solidFill>
                <a:srgbClr val="00206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8436" name="Picture 4" descr="https://wingad.ru/uploads/posts/2019-04/1554397606_47256.jpg"/>
          <p:cNvPicPr>
            <a:picLocks noChangeAspect="1" noChangeArrowheads="1"/>
          </p:cNvPicPr>
          <p:nvPr/>
        </p:nvPicPr>
        <p:blipFill>
          <a:blip r:embed="rId2" cstate="print">
            <a:lum bright="20000" contrast="-10000"/>
          </a:blip>
          <a:srcRect/>
          <a:stretch>
            <a:fillRect/>
          </a:stretch>
        </p:blipFill>
        <p:spPr bwMode="auto">
          <a:xfrm>
            <a:off x="544748" y="1380928"/>
            <a:ext cx="5418308" cy="3386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04025" y="613460"/>
            <a:ext cx="10902461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«Библиотека -  центр диалога национальных культур» 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Цель проекта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- создание условий для межнационального общения, через погружение в национальную культуру, воспитание толерантности и уважения к обычаям народов.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Задачи проекта: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Формирование культуры межнационального общения и толерантного сознания народов, проживающих в России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Поддержка и продвижение чтения, как важнейшего элемента культуры, инструмента повышения интеллектуального потенциала наций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Сохранение этнической аутентичности, культурных характеристик и самобытности народностей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-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Социокультурная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адаптация детей 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подростков-инофонов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Arial" pitchFamily="34" charset="0"/>
              </a:rPr>
              <a:t> </a:t>
            </a:r>
          </a:p>
        </p:txBody>
      </p:sp>
      <p:pic>
        <p:nvPicPr>
          <p:cNvPr id="7" name="Picture 12" descr="https://yt3.ggpht.com/a/AATXAJzRKu8X3Y7Z17SlP6fpfh6A1oXrUb0ujmU9tg=s900-c-k-c0xffffffff-no-rj-m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59892" y="5457218"/>
            <a:ext cx="1264595" cy="1264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93390" y="568087"/>
            <a:ext cx="1107007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«Библиотека – центр диалога национальных культур»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- единая платформа, объединившая самостоятельные проекты: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marL="228600" marR="0" lvl="0" indent="-2286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«Литературные национальные сезоны»</a:t>
            </a:r>
          </a:p>
          <a:p>
            <a:pPr marL="228600" marR="0" lvl="0" indent="-2286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«Сохранение и развитие языка, обычаев, традиций народов России»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«Уз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халкын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соймэгэн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– башка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халыкны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да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соймэс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» (Кто не любит свой народ – тот не полюбит и чужой)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«Библиотека - перекресток культур»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</p:txBody>
      </p:sp>
      <p:pic>
        <p:nvPicPr>
          <p:cNvPr id="6" name="Picture 12" descr="https://yt3.ggpht.com/a/AATXAJzRKu8X3Y7Z17SlP6fpfh6A1oXrUb0ujmU9tg=s900-c-k-c0xffffffff-no-rj-m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48603" y="5359942"/>
            <a:ext cx="1264595" cy="1264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8136" y="608616"/>
            <a:ext cx="1007785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Проект «Литературные национальные сезоны» </a:t>
            </a:r>
          </a:p>
          <a:p>
            <a:pPr marL="228600" lvl="0" indent="-2286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PT Astra Serif" pitchFamily="18" charset="-52"/>
              <a:ea typeface="Calibri" pitchFamily="34" charset="0"/>
              <a:cs typeface="Times New Roman" pitchFamily="18" charset="0"/>
            </a:endParaRPr>
          </a:p>
          <a:p>
            <a:pPr marL="228600" lvl="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выставочные экспозиции </a:t>
            </a:r>
          </a:p>
          <a:p>
            <a:pPr marL="228600" lvl="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встречи и презентации культуры народов России </a:t>
            </a:r>
          </a:p>
          <a:p>
            <a:pPr marL="228600" lvl="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интерактивный </a:t>
            </a:r>
            <a:r>
              <a:rPr lang="ru-RU" sz="2800" b="1" dirty="0" err="1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флэшбук</a:t>
            </a:r>
            <a:r>
              <a:rPr lang="ru-RU" sz="28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«#Этнобиблиотека89»</a:t>
            </a:r>
            <a:endParaRPr lang="ru-RU" sz="2800" b="1" dirty="0" smtClean="0">
              <a:solidFill>
                <a:srgbClr val="002060"/>
              </a:solidFill>
              <a:latin typeface="PT Astra Serif" pitchFamily="18" charset="-52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 t="8132" b="5055"/>
          <a:stretch>
            <a:fillRect/>
          </a:stretch>
        </p:blipFill>
        <p:spPr bwMode="auto">
          <a:xfrm>
            <a:off x="4105073" y="3268508"/>
            <a:ext cx="3867600" cy="2305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367" name="Picture 7" descr="https://www.nurcbs.ru/wp-content/uploads/2019/02/Ot6SCTCenRs-768x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3889" y="3570051"/>
            <a:ext cx="3554768" cy="2369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4" cstate="print"/>
          <a:srcRect l="29681" t="19574" r="24202" b="31490"/>
          <a:stretch>
            <a:fillRect/>
          </a:stretch>
        </p:blipFill>
        <p:spPr bwMode="auto">
          <a:xfrm>
            <a:off x="541453" y="3813248"/>
            <a:ext cx="3466343" cy="2069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372" name="Picture 12" descr="https://yt3.ggpht.com/a/AATXAJzRKu8X3Y7Z17SlP6fpfh6A1oXrUb0ujmU9tg=s900-c-k-c0xffffffff-no-rj-m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8195" y="5593405"/>
            <a:ext cx="1264595" cy="1264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6230" y="513653"/>
            <a:ext cx="1013622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Проект «Сохранение и развитие языка, обычаев, традиций народов России»</a:t>
            </a:r>
            <a:r>
              <a:rPr lang="ru-RU" sz="3200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PT Astra Serif" pitchFamily="18" charset="-52"/>
              <a:ea typeface="Calibri" pitchFamily="34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мероприятия по декоративно-прикладному творчеству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PT Astra Serif" pitchFamily="18" charset="-52"/>
              <a:ea typeface="Calibri" pitchFamily="34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 организация ярмарок традиций народов России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4342" name="Picture 6" descr="https://sun9-10.userapi.com/ORCq2IuQTuFv1ZXv1wEKrCMLFLkJXZQg3YjLpg/ovKXY2HZhR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7133" y="3287948"/>
            <a:ext cx="4721164" cy="2655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344" name="Picture 8" descr="https://sun9-28.userapi.com/GGKwHtNY9eQHDcrGSgtBRObtwZJ9DA-DIMtDwg/2ZgVsSU4BG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162" y="3217591"/>
            <a:ext cx="2694629" cy="2694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12" descr="https://yt3.ggpht.com/a/AATXAJzRKu8X3Y7Z17SlP6fpfh6A1oXrUb0ujmU9tg=s900-c-k-c0xffffffff-no-rj-m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4459" y="5593405"/>
            <a:ext cx="1264595" cy="1264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7940" y="586850"/>
            <a:ext cx="1080743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Монокультурный проект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«Уз </a:t>
            </a:r>
            <a:r>
              <a:rPr lang="ru-RU" sz="3200" b="1" dirty="0" err="1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халкын</a:t>
            </a:r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соймэгэн</a:t>
            </a:r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 – башка </a:t>
            </a:r>
            <a:r>
              <a:rPr lang="ru-RU" sz="3200" b="1" dirty="0" err="1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халыкны</a:t>
            </a:r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 да </a:t>
            </a:r>
            <a:r>
              <a:rPr lang="ru-RU" sz="3200" b="1" dirty="0" err="1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соймэс</a:t>
            </a:r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(Кто не любит свой народ – тот не полюбит и чужой) 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PT Astra Serif" pitchFamily="18" charset="-52"/>
              <a:ea typeface="Calibri" pitchFamily="34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семейный клуб «</a:t>
            </a:r>
            <a:r>
              <a:rPr lang="ru-RU" sz="2400" dirty="0" err="1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Сэйлэн</a:t>
            </a:r>
            <a:r>
              <a:rPr lang="ru-RU" sz="2400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» (Бусы) 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мастер-классы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информационные рубрики в социальных сетях #</a:t>
            </a:r>
            <a:r>
              <a:rPr lang="ru-RU" sz="2400" dirty="0" err="1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ЭтнограммаКультур</a:t>
            </a:r>
            <a:r>
              <a:rPr lang="ru-RU" sz="2400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, </a:t>
            </a:r>
            <a:endParaRPr lang="en-US" sz="2400" dirty="0" smtClean="0">
              <a:solidFill>
                <a:srgbClr val="002060"/>
              </a:solidFill>
              <a:latin typeface="PT Astra Serif" pitchFamily="18" charset="-52"/>
              <a:ea typeface="Calibri" pitchFamily="34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«Учим татарский язык»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3314" name="Picture 2" descr="https://sun9-67.userapi.com/VdUaraEjZn_PyEbw5FX7Au54lmz6UN5KEgNg-A/y6JFio4xmQ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383" y="3433865"/>
            <a:ext cx="3717437" cy="2256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316" name="Picture 4" descr="https://sun9-17.userapi.com/5yi5gxR_UHr5eX8UcsjY2aMQuzMK1XHPEtUu2w/qJZ8brf8CD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2723" y="3550597"/>
            <a:ext cx="3142103" cy="2356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317" name="Picture 5" descr="C:\Users\Пользователь 8\Desktop\IMG-20200912-WA0019.jpg"/>
          <p:cNvPicPr>
            <a:picLocks noChangeAspect="1" noChangeArrowheads="1"/>
          </p:cNvPicPr>
          <p:nvPr/>
        </p:nvPicPr>
        <p:blipFill>
          <a:blip r:embed="rId4" cstate="print"/>
          <a:srcRect t="7979" r="11845"/>
          <a:stretch>
            <a:fillRect/>
          </a:stretch>
        </p:blipFill>
        <p:spPr bwMode="auto">
          <a:xfrm>
            <a:off x="4779699" y="3780935"/>
            <a:ext cx="3089981" cy="2157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12" descr="https://yt3.ggpht.com/a/AATXAJzRKu8X3Y7Z17SlP6fpfh6A1oXrUb0ujmU9tg=s900-c-k-c0xffffffff-no-rj-m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3438" y="5515586"/>
            <a:ext cx="1264595" cy="1264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7787" y="593786"/>
            <a:ext cx="864789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Проект «Библиотека - перекресток культур»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виртуальный читальный зал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интерактивные программы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видео-уроки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виртуальные экскурсии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Calibri" pitchFamily="34" charset="0"/>
                <a:cs typeface="Times New Roman" pitchFamily="18" charset="0"/>
              </a:rPr>
              <a:t>национальный кукольный театр</a:t>
            </a:r>
          </a:p>
        </p:txBody>
      </p:sp>
      <p:pic>
        <p:nvPicPr>
          <p:cNvPr id="8" name="Picture 5" descr="\\10.16.168.16\обмен\Минникова Л.Ф\Библиотекарь 2020\фото Унаджева А.Я\IMG-20201027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7727" y="3324428"/>
            <a:ext cx="3453319" cy="2589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629" name="Picture 5" descr="C:\Users\Пользователь 8\Desktop\Screenshot_20201110-174734_V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980" y="3263915"/>
            <a:ext cx="4763884" cy="2679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2" descr="https://yt3.ggpht.com/a/AATXAJzRKu8X3Y7Z17SlP6fpfh6A1oXrUb0ujmU9tg=s900-c-k-c0xffffffff-no-rj-m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4245" y="5583677"/>
            <a:ext cx="1264595" cy="1264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5568" y="562290"/>
            <a:ext cx="110311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Городские мероприятия:</a:t>
            </a:r>
            <a:endParaRPr lang="ru-RU" sz="3200" b="1" dirty="0">
              <a:solidFill>
                <a:srgbClr val="00206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9" name="Picture 3" descr="C:\Users\Пользователь 8\Desktop\20200907_064019.jpg"/>
          <p:cNvPicPr>
            <a:picLocks noChangeAspect="1" noChangeArrowheads="1"/>
          </p:cNvPicPr>
          <p:nvPr/>
        </p:nvPicPr>
        <p:blipFill>
          <a:blip r:embed="rId2" cstate="print"/>
          <a:srcRect l="39252" t="10444" r="1716" b="20409"/>
          <a:stretch>
            <a:fillRect/>
          </a:stretch>
        </p:blipFill>
        <p:spPr bwMode="auto">
          <a:xfrm>
            <a:off x="8589883" y="3424137"/>
            <a:ext cx="3024951" cy="2483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413955" y="1470764"/>
            <a:ext cx="68630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Фестиваль «Дед Морозов»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Фестиваль «Масленица широкая»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</a:rPr>
              <a:t>Фестиваль «Ямал многонациональный»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>
              <a:buFont typeface="Wingdings" pitchFamily="2" charset="2"/>
              <a:buChar char="ü"/>
            </a:pPr>
            <a:endParaRPr lang="ru-RU" sz="2000" b="1" dirty="0">
              <a:solidFill>
                <a:srgbClr val="00206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31750" name="Picture 6" descr="C:\Users\Пользователь 8\Desktop\suJ1cMKxCbg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47738" y="3375498"/>
            <a:ext cx="3791924" cy="2528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1751" name="Picture 7" descr="C:\Users\Пользователь 8\Desktop\-Mt4kK7ig24.jpg"/>
          <p:cNvPicPr>
            <a:picLocks noChangeAspect="1" noChangeArrowheads="1"/>
          </p:cNvPicPr>
          <p:nvPr/>
        </p:nvPicPr>
        <p:blipFill>
          <a:blip r:embed="rId4" cstate="print"/>
          <a:srcRect l="7936" t="11085"/>
          <a:stretch>
            <a:fillRect/>
          </a:stretch>
        </p:blipFill>
        <p:spPr bwMode="auto">
          <a:xfrm>
            <a:off x="4516789" y="3385226"/>
            <a:ext cx="3923318" cy="2526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2" descr="https://yt3.ggpht.com/a/AATXAJzRKu8X3Y7Z17SlP6fpfh6A1oXrUb0ujmU9tg=s900-c-k-c0xffffffff-no-rj-m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37318" y="1157593"/>
            <a:ext cx="1264595" cy="1264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217</TotalTime>
  <Words>327</Words>
  <Application>Microsoft Office PowerPoint</Application>
  <PresentationFormat>Широкоэкранный</PresentationFormat>
  <Paragraphs>75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PT Astra Serif</vt:lpstr>
      <vt:lpstr>Times New Roman</vt:lpstr>
      <vt:lpstr>Verdana</vt:lpstr>
      <vt:lpstr>Wingdings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41</cp:revision>
  <dcterms:created xsi:type="dcterms:W3CDTF">2020-11-09T05:39:04Z</dcterms:created>
  <dcterms:modified xsi:type="dcterms:W3CDTF">2021-07-05T15:12:18Z</dcterms:modified>
</cp:coreProperties>
</file>