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4" r:id="rId9"/>
    <p:sldId id="265" r:id="rId10"/>
    <p:sldId id="271" r:id="rId11"/>
    <p:sldId id="274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4660"/>
  </p:normalViewPr>
  <p:slideViewPr>
    <p:cSldViewPr>
      <p:cViewPr>
        <p:scale>
          <a:sx n="70" d="100"/>
          <a:sy n="70" d="100"/>
        </p:scale>
        <p:origin x="-16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175351" cy="3888432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</a:rPr>
              <a:t>Путь к долголетию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5637010" cy="8821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маршруты к долголетию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Лыжня Михеева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Протяженность маршрута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4,5 км.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Время прохождения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 1 ч 45 мин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Парк  «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Дубянка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Протяженность маршрута: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1.5км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Время прохождения: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45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мин.</a:t>
            </a:r>
          </a:p>
          <a:p>
            <a:endParaRPr lang="ru-RU" dirty="0"/>
          </a:p>
        </p:txBody>
      </p:sp>
      <p:pic>
        <p:nvPicPr>
          <p:cNvPr id="7170" name="Picture 2" descr="C:\Users\User\Desktop\359215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ubyanka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3" y="2780928"/>
            <a:ext cx="41195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Наши маршруты к долголетию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Дивово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Протяженность маршрута: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2,8 км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Время прохождения: 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1ч 20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мин</a:t>
            </a: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Пощупово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Протяженность маршрута: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1 км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Время прохождения: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35 мин</a:t>
            </a: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esktop\YYLpJGp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" y="3140968"/>
            <a:ext cx="3864263" cy="2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884219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6820"/>
            <a:ext cx="4118390" cy="27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Актуальность  проекта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24744"/>
            <a:ext cx="3008313" cy="4248472"/>
          </a:xfrm>
        </p:spPr>
        <p:txBody>
          <a:bodyPr/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Именно сейчас появилась потребность в возобновлении физической активности после социальной изоляции и минимальной двигательной активности, не только как форма проведения досуга и коммуникации, но и приобщение к здоровому образу жизни</a:t>
            </a:r>
            <a:r>
              <a:rPr lang="ru-RU" dirty="0"/>
              <a:t>. </a:t>
            </a:r>
          </a:p>
        </p:txBody>
      </p:sp>
      <p:pic>
        <p:nvPicPr>
          <p:cNvPr id="3074" name="Picture 2" descr="C:\Users\User\Desktop\skandinavskaya-khodba_fotobank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47460"/>
            <a:ext cx="5340350" cy="35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Реализация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Реализация проекта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создаст новые установки людям старшего возраста на формирование и сбережение своего здоровья,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сохранение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двигательной активности,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регулярное выполнение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дыхательных упражнений, ответственного отношения к питанию,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что будет 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способствовать поднятию их иммунитета и снижению риска заболевания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коронавирусной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инфекцией.</a:t>
            </a:r>
          </a:p>
        </p:txBody>
      </p:sp>
    </p:spTree>
    <p:extLst>
      <p:ext uri="{BB962C8B-B14F-4D97-AF65-F5344CB8AC3E}">
        <p14:creationId xmlns:p14="http://schemas.microsoft.com/office/powerpoint/2010/main" val="16489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6110064" cy="357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36608d74b6b6edecb1761c7cdc2454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77" y="1554163"/>
            <a:ext cx="787724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 проект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«Путь к долголетию»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направлен на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поддержку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 повышение качества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жизни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старшего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поколения, 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пропаганду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активного образа жизни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среди граждан серебряного возраста.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Является методом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физической реабилитации 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роект включает в себя объединение двух направлений: терренкур и скандинавская ходьба.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1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Цели и задачи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: Проект направлен на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пропаганду здорового образа жизни для людей старше 60 лет с целью приобщения их к занятиям по скандинавской ходьбе при непосредственной помощи волонтёров «серебряного» возраста.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Сегодня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 условиях пандемии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COVID-19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особенно уязвимы перед заболеванием люди с низким иммунитетом, а именно с проблемами 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дыхательной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 легочной системах. 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1) Обучить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людей старшего поколения технике и методике скандинавской ходьбы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2) Стимулировать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людей пожилого возраста к систематическим занятиям скандинавской ходьбой и применению их в практике своей физической активностью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3) Профилактика возрастных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когнетивных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нарушений.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647596" cy="12634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же такое терренкур?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2060848"/>
            <a:ext cx="3636841" cy="35764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Терренкур 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соединяет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 себе элементы лечебной физкультуры, климатотерапии, </a:t>
            </a:r>
            <a:r>
              <a:rPr lang="ru-RU" sz="1800" dirty="0" err="1">
                <a:solidFill>
                  <a:schemeClr val="accent6">
                    <a:lumMod val="75000"/>
                  </a:schemeClr>
                </a:solidFill>
              </a:rPr>
              <a:t>ландшафтотерапии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етодика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подразумевает лечебные пешие прогулки по пересеченной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местности, расположенной в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экологически благоприятных зонах, что способствует общему оздоровлению и получению эстетического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удовольствия.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istock_68265971_medium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988841"/>
            <a:ext cx="46474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2952328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 скандинавская ходьба?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99592" y="2276872"/>
            <a:ext cx="3564833" cy="336044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Скандинавская ходьба 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это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популярный вид физической активности, который базируется на определенной технике передвижения с помощью специальных палок, которые по своему внешнему виду напоминают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лыжные. Принцип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движения основывается на упражнениях лыжников в летнее время.</a:t>
            </a:r>
          </a:p>
        </p:txBody>
      </p:sp>
      <p:pic>
        <p:nvPicPr>
          <p:cNvPr id="3074" name="Picture 2" descr="C:\Users\User\Desktop\skandinavskaya-hodba-pansionat-dlya-pozhilyi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196752"/>
            <a:ext cx="422624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их объединяет?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Сегодня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термином терренкур в основном называют маршруты, предназначенные для лечебной ходьбы, а сама методика называется скандинавской или нордической ходьбой. Распространение получила и такая разновидность терренкура, как 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скандинавская ходьба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с палками,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однако, вполне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можно пройтись и просто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пешком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 намеченному маршруту.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Во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время занятий терренкуром или скандинавской ходьбой Вы гуляете, дышите свежим воздухом, наслаждаетесь красивыми видами, но при этом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тренируются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дыхательная и мышечная системы. Только не забудьте позаботиться о подходящей удобной обуви для пеших походов.</a:t>
            </a:r>
          </a:p>
        </p:txBody>
      </p:sp>
    </p:spTree>
    <p:extLst>
      <p:ext uri="{BB962C8B-B14F-4D97-AF65-F5344CB8AC3E}">
        <p14:creationId xmlns:p14="http://schemas.microsoft.com/office/powerpoint/2010/main" val="25873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Наши маршруты к долголетию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124744"/>
            <a:ext cx="3528392" cy="4608512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</a:rPr>
              <a:t>Тропа династии Родзевичей</a:t>
            </a:r>
          </a:p>
          <a:p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</a:rPr>
              <a:t>Протяженность маршрута: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2.5 км</a:t>
            </a:r>
          </a:p>
          <a:p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</a:rPr>
              <a:t>Время прохождения: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 1 ч</a:t>
            </a:r>
          </a:p>
          <a:p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Тропа династии Родзевичей – первый подобный маршрут в Рыбновском районе.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Он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проходит по полям, мимо реки, на маршруте есть указатели.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Желающие могут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пройти его пешком, скандинавской ходьбой или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пробежать. У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маршрута есть своя карта, где обозначены ключевые точки дистанции. По пути следования каждый найдет для себя что-то интересное и получит заряд хорошего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настроения. Маршрут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выбран не случайно: именно в </a:t>
            </a:r>
            <a:r>
              <a:rPr lang="ru-RU" sz="6400" dirty="0" err="1">
                <a:solidFill>
                  <a:schemeClr val="accent6">
                    <a:lumMod val="75000"/>
                  </a:schemeClr>
                </a:solidFill>
              </a:rPr>
              <a:t>Баграмове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располагалось имение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 Николая Родзевича, рязанского городского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главы.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удьба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династии Родзевичей тесно связана с династией </a:t>
            </a:r>
            <a:r>
              <a:rPr lang="ru-RU" sz="6400" dirty="0" err="1">
                <a:solidFill>
                  <a:schemeClr val="accent6">
                    <a:lumMod val="75000"/>
                  </a:schemeClr>
                </a:solidFill>
              </a:rPr>
              <a:t>Мачтетов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, которые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здесь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жили и творили, вдохновляясь красотой окрестных мест. О них и исторических событиях, связанных с ними, будут </a:t>
            </a: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рассказывать информационные стенды </a:t>
            </a:r>
            <a:r>
              <a:rPr lang="ru-RU" sz="6400" dirty="0">
                <a:solidFill>
                  <a:schemeClr val="accent6">
                    <a:lumMod val="75000"/>
                  </a:schemeClr>
                </a:solidFill>
              </a:rPr>
              <a:t>на маршруте.</a:t>
            </a:r>
            <a:endParaRPr lang="ru-RU" sz="6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dsc_0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608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8200" cy="5207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Наши маршруты к долголетию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3456384" cy="4800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Усадьба Константиново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Протяженность маршрута</a:t>
            </a:r>
            <a:r>
              <a:rPr lang="ru-RU" sz="1600" dirty="0" smtClean="0"/>
              <a:t>: 3,5 км.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Время прохождения</a:t>
            </a:r>
            <a:r>
              <a:rPr lang="ru-RU" sz="1600" dirty="0" smtClean="0"/>
              <a:t>: 1 ч. 20 мин.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На маршруте вы увидите  дом-усадьба Кашиной, усадьбу Есениных, церковь Казанской иконы Божией матери, земскую школу. </a:t>
            </a:r>
          </a:p>
          <a:p>
            <a:r>
              <a:rPr lang="ru-RU" sz="1600" dirty="0" smtClean="0"/>
              <a:t>Возможность прохождение данного маршрута круглогодично.</a:t>
            </a:r>
            <a:endParaRPr lang="ru-RU" sz="1600" dirty="0"/>
          </a:p>
        </p:txBody>
      </p:sp>
      <p:pic>
        <p:nvPicPr>
          <p:cNvPr id="2051" name="Picture 3" descr="C:\Users\User\Desktop\DSC06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568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601</TotalTime>
  <Words>415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Путь к долголетию</vt:lpstr>
      <vt:lpstr>Презентация PowerPoint</vt:lpstr>
      <vt:lpstr>Наш проект</vt:lpstr>
      <vt:lpstr>Цели и задачи проекта</vt:lpstr>
      <vt:lpstr>Что же такое терренкур?</vt:lpstr>
      <vt:lpstr>Что такое  скандинавская ходьба?</vt:lpstr>
      <vt:lpstr>Что их объединяет?</vt:lpstr>
      <vt:lpstr>Наши маршруты к долголетию</vt:lpstr>
      <vt:lpstr>Наши маршруты к долголетию</vt:lpstr>
      <vt:lpstr>Наши маршруты к долголетию</vt:lpstr>
      <vt:lpstr>Наши маршруты к долголетию</vt:lpstr>
      <vt:lpstr>Актуальность  проекта</vt:lpstr>
      <vt:lpstr>Реализация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2021-03-01T13:33:57Z</dcterms:created>
  <dcterms:modified xsi:type="dcterms:W3CDTF">2021-03-09T08:44:08Z</dcterms:modified>
</cp:coreProperties>
</file>