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500198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Волонтеры 21 века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общеобразовательное учреждение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«Средняя общеобразовательная школа №21»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городского округа город Шарья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Костромской области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для работы\герб школы Ватагин Д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28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https://sun9-11.userapi.com/impg/7QLiBU8UV33k5I1XcaTwvkEDbVkaodlAEGnq3Q/-IkYtFXiXU8.jpg?size=1924x2160&amp;quality=95&amp;sign=f247bbe7526c7b354bb571843619ec4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71810"/>
            <a:ext cx="2500330" cy="2807024"/>
          </a:xfrm>
          <a:prstGeom prst="rect">
            <a:avLst/>
          </a:prstGeom>
          <a:noFill/>
        </p:spPr>
      </p:pic>
      <p:pic>
        <p:nvPicPr>
          <p:cNvPr id="6" name="Picture 6" descr="https://sun9-35.userapi.com/impg/HUI_C9ojr_iQ7p6DcgamfXlP9WmR6bCZncpeoA/fHVFpXDDAO8.jpg?size=2560x1920&amp;quality=95&amp;sign=477b5561814e8c7a08e718c6e6b1c72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000396" cy="2250297"/>
          </a:xfrm>
          <a:prstGeom prst="rect">
            <a:avLst/>
          </a:prstGeom>
          <a:noFill/>
        </p:spPr>
      </p:pic>
      <p:pic>
        <p:nvPicPr>
          <p:cNvPr id="7" name="Picture 12" descr="https://sun9-45.userapi.com/impg/2DiZ3NcHjAyaPw6RrLHYMnHf5c_a0GVJ74V7KA/0sCKcpTwKlQ.jpg?size=1280x567&amp;quality=96&amp;sign=ab71f81c30f745e81bb326ad3b05e51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14290"/>
            <a:ext cx="4643470" cy="2056912"/>
          </a:xfrm>
          <a:prstGeom prst="rect">
            <a:avLst/>
          </a:prstGeom>
          <a:noFill/>
        </p:spPr>
      </p:pic>
      <p:pic>
        <p:nvPicPr>
          <p:cNvPr id="9" name="Picture 10" descr="https://sun9-23.userapi.com/impg/uK17XE7ux4ghAmPRcDGLi2McHpKQvQS9NsNOBA/N0e6--8EV4Y.jpg?size=2560x1927&amp;quality=96&amp;sign=6c5c5457e31a52a51c685b9d691a659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3286147" cy="24735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071810"/>
            <a:ext cx="2107421" cy="280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2571744"/>
            <a:ext cx="300039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Акция </a:t>
            </a:r>
          </a:p>
          <a:p>
            <a:pPr algn="ctr"/>
            <a:r>
              <a:rPr lang="ru-RU" sz="1600" b="1" dirty="0" smtClean="0"/>
              <a:t>«Для братьев наших меньших»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929330"/>
            <a:ext cx="307183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Изготовление пряников для участников СВО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357430"/>
            <a:ext cx="45005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Экологическая акция «Сохраним лес»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6000768"/>
            <a:ext cx="47863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Поздравление горожан с государственными праздниками, поздравление участников ВОВ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sun9-16.userapi.com/impg/jv0On42jBmMNtI-UJmzx-3lL5mWTxVWY-x42xA/kYrLKboz5ec.jpg?size=2560x1920&amp;quality=95&amp;sign=9f1ec7b321604bbcbbd41d181d93aca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9"/>
            <a:ext cx="3357586" cy="2518190"/>
          </a:xfrm>
          <a:prstGeom prst="rect">
            <a:avLst/>
          </a:prstGeom>
          <a:noFill/>
        </p:spPr>
      </p:pic>
      <p:pic>
        <p:nvPicPr>
          <p:cNvPr id="8" name="Picture 6" descr="https://sun9-78.userapi.com/impg/CZcPwC2f17K45OavL-XuKw2KUuKxQxDl7mWQ_Q/kLFTJPkjZVY.jpg?size=1280x1280&amp;quality=95&amp;sign=cb9d57d4c1e9b573c023794d1c67a764&amp;type=album"/>
          <p:cNvPicPr>
            <a:picLocks noChangeAspect="1" noChangeArrowheads="1"/>
          </p:cNvPicPr>
          <p:nvPr/>
        </p:nvPicPr>
        <p:blipFill>
          <a:blip r:embed="rId4" cstate="print"/>
          <a:srcRect t="20454"/>
          <a:stretch>
            <a:fillRect/>
          </a:stretch>
        </p:blipFill>
        <p:spPr bwMode="auto">
          <a:xfrm>
            <a:off x="5786446" y="285728"/>
            <a:ext cx="3143272" cy="2500354"/>
          </a:xfrm>
          <a:prstGeom prst="rect">
            <a:avLst/>
          </a:prstGeom>
          <a:noFill/>
        </p:spPr>
      </p:pic>
      <p:pic>
        <p:nvPicPr>
          <p:cNvPr id="5" name="Picture 12" descr="https://sun9-7.userapi.com/impg/tBoa--kPJZ8GCQXDZjOOfdrSF-m1zlYpB9vpOg/wtB9_5wu5GI.jpg?size=1280x960&amp;quality=96&amp;sign=d82c8ecf6fc558e138ef2971e84a067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214554"/>
            <a:ext cx="4310093" cy="3232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5572140"/>
            <a:ext cx="742955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Помощь пожилым людям </a:t>
            </a:r>
          </a:p>
          <a:p>
            <a:pPr algn="ctr"/>
            <a:r>
              <a:rPr lang="ru-RU" sz="2400" b="1" dirty="0" smtClean="0"/>
              <a:t>в хозяйственно-бытовых делах</a:t>
            </a:r>
            <a:endParaRPr lang="ru-RU" sz="2400" b="1" dirty="0"/>
          </a:p>
        </p:txBody>
      </p:sp>
      <p:pic>
        <p:nvPicPr>
          <p:cNvPr id="5122" name="Picture 2" descr="https://sun9-52.userapi.com/s/v1/ig2/OYhxhSHPrEWuIWe6dBBQUerZYhXrGsWO1tM7R94qTtTX6P6mhuT6moXKxF9McACkWOrMis3WcnCBlNCF0goQ1WHp.jpg?quality=95&amp;as=32x24,48x36,72x54,108x81,160x120,240x180,360x270,480x360,540x405,640x480,720x540,1080x810,1280x960,1440x1080,2560x1920&amp;from=bu&amp;u=1wKk3CWA1at6JBWMrbn0IExX_1G9wXlNlLs9IJx-pCU&amp;cs=807x605"/>
          <p:cNvPicPr>
            <a:picLocks noChangeAspect="1" noChangeArrowheads="1"/>
          </p:cNvPicPr>
          <p:nvPr/>
        </p:nvPicPr>
        <p:blipFill>
          <a:blip r:embed="rId6" cstate="print"/>
          <a:srcRect l="5127"/>
          <a:stretch>
            <a:fillRect/>
          </a:stretch>
        </p:blipFill>
        <p:spPr bwMode="auto">
          <a:xfrm>
            <a:off x="142844" y="3786190"/>
            <a:ext cx="2643238" cy="2089562"/>
          </a:xfrm>
          <a:prstGeom prst="rect">
            <a:avLst/>
          </a:prstGeom>
          <a:noFill/>
        </p:spPr>
      </p:pic>
      <p:pic>
        <p:nvPicPr>
          <p:cNvPr id="5124" name="Picture 4" descr="https://sun9-79.userapi.com/s/v1/ig2/iE1BaxHgpdRb89v0oOPCFqGv-ZBLB0sAC1HR_HKD40ydfJPtFDxKkZQKG9taGWxCnanSRTTYxw40MYfwS41HlaoS.jpg?quality=95&amp;as=32x24,48x36,72x54,108x81,160x120,240x180,360x270,480x360,540x405,640x480,720x540,1080x810,1280x960,1440x1080,2560x1920&amp;from=bu&amp;u=G5IXw2D9f9V5PLg-nN0pFV0-phh6xC4mhkddt2Mhtkc&amp;cs=807x605"/>
          <p:cNvPicPr>
            <a:picLocks noChangeAspect="1" noChangeArrowheads="1"/>
          </p:cNvPicPr>
          <p:nvPr/>
        </p:nvPicPr>
        <p:blipFill>
          <a:blip r:embed="rId7" cstate="print"/>
          <a:srcRect l="33954" r="11295" b="17446"/>
          <a:stretch>
            <a:fillRect/>
          </a:stretch>
        </p:blipFill>
        <p:spPr bwMode="auto">
          <a:xfrm>
            <a:off x="6715140" y="3500438"/>
            <a:ext cx="2143140" cy="242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sun9-43.userapi.com/impg/6eVjphqnEX8P0Gicm4ZxVuBz7oY1niIGuN4Wjg/4C1QpEMFK-w.jpg?size=1280x960&amp;quality=95&amp;sign=52e122a1ddc523be233cb81d0f9b2a04&amp;type=album"/>
          <p:cNvPicPr>
            <a:picLocks noChangeAspect="1" noChangeArrowheads="1"/>
          </p:cNvPicPr>
          <p:nvPr/>
        </p:nvPicPr>
        <p:blipFill>
          <a:blip r:embed="rId3" cstate="print"/>
          <a:srcRect t="11905"/>
          <a:stretch>
            <a:fillRect/>
          </a:stretch>
        </p:blipFill>
        <p:spPr bwMode="auto">
          <a:xfrm>
            <a:off x="357158" y="285728"/>
            <a:ext cx="4000528" cy="2643206"/>
          </a:xfrm>
          <a:prstGeom prst="rect">
            <a:avLst/>
          </a:prstGeom>
          <a:noFill/>
        </p:spPr>
      </p:pic>
      <p:pic>
        <p:nvPicPr>
          <p:cNvPr id="6" name="Picture 12" descr="https://sun9-48.userapi.com/impf/tfLpBiB2Q6GRyJlt4vpn6cnum2qjCvwZzEXwGw/4OmUXI3ozp4.jpg?size=1280x964&amp;quality=96&amp;sign=7f9ebc32d5c87e59a7df9c59c74e237d&amp;type=album"/>
          <p:cNvPicPr>
            <a:picLocks noChangeAspect="1" noChangeArrowheads="1"/>
          </p:cNvPicPr>
          <p:nvPr/>
        </p:nvPicPr>
        <p:blipFill>
          <a:blip r:embed="rId4" cstate="print"/>
          <a:srcRect l="8003" t="7969"/>
          <a:stretch>
            <a:fillRect/>
          </a:stretch>
        </p:blipFill>
        <p:spPr bwMode="auto">
          <a:xfrm>
            <a:off x="1357290" y="3571876"/>
            <a:ext cx="3284955" cy="2474874"/>
          </a:xfrm>
          <a:prstGeom prst="rect">
            <a:avLst/>
          </a:prstGeom>
          <a:noFill/>
        </p:spPr>
      </p:pic>
      <p:pic>
        <p:nvPicPr>
          <p:cNvPr id="7" name="Picture 6" descr="https://sun9-26.userapi.com/impg/nB7x92SqiIb4gYpQ0pCCMOmITXciNxU39iTf4Q/EgGMRnWva3M.jpg?size=1280x960&amp;quality=95&amp;sign=51040c6c18b2a7c38bc360d4da6e7ef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6"/>
            <a:ext cx="3357586" cy="2518190"/>
          </a:xfrm>
          <a:prstGeom prst="rect">
            <a:avLst/>
          </a:prstGeom>
          <a:noFill/>
        </p:spPr>
      </p:pic>
      <p:pic>
        <p:nvPicPr>
          <p:cNvPr id="8" name="Picture 10" descr="https://sun9-64.userapi.com/impg/AiZisZy-QuqWVdrOztPHTwqV3fBgJO1TjzXNmw/P_J1Op84Rv4.jpg?size=2560x1920&amp;quality=96&amp;sign=d399cb3df1c21ebd4a3d9d927774f413&amp;type=album"/>
          <p:cNvPicPr>
            <a:picLocks noChangeAspect="1" noChangeArrowheads="1"/>
          </p:cNvPicPr>
          <p:nvPr/>
        </p:nvPicPr>
        <p:blipFill>
          <a:blip r:embed="rId6" cstate="print"/>
          <a:srcRect t="2614"/>
          <a:stretch>
            <a:fillRect/>
          </a:stretch>
        </p:blipFill>
        <p:spPr bwMode="auto">
          <a:xfrm>
            <a:off x="5143504" y="285728"/>
            <a:ext cx="3643338" cy="266106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928934"/>
            <a:ext cx="42862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Сбор гуманитарной помощи участникам СВО и жителям Курской области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000372"/>
            <a:ext cx="40719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Участие в </a:t>
            </a:r>
            <a:r>
              <a:rPr lang="ru-RU" sz="1600" b="1" dirty="0" err="1" smtClean="0"/>
              <a:t>онлайн-форуме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Тимуровских отрядов Костромской области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143512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6143644"/>
            <a:ext cx="564360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Участие в добровольческих акциях Движения Первых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sun9-80.userapi.com/s/v1/ig2/nBAB15E8O__SZq_CQIayLMKTx8lB7Jt8x-vKDEpTAL7e5oq8EDL-Fgkxaty_FEGP3Ko-mSMaYUqcMQrlP1Uouvfw.jpg?quality=95&amp;as=32x32,48x48,72x72,108x108,160x160,240x240,360x360,480x480,540x540,640x640,720x720,1080x1080,1280x1280,1440x1440,2560x2560&amp;from=bu&amp;u=jPLCv3uEE8vjOMEh4CsAFuRC6pBFzmyPwgL2htdrZDE&amp;cs=807x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214710" cy="321471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3"/>
            <a:ext cx="3429024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s://sun9-67.userapi.com/impg/h02ecDSXbFnUwK8wJ_SJ1dblcjtwwljljrUXKg/9GYLgwoJzpY.jpg?size=1280x607&amp;quality=96&amp;sign=5fb56d8e9f954299258d75e3735f46ec&amp;type=album"/>
          <p:cNvPicPr>
            <a:picLocks noChangeAspect="1" noChangeArrowheads="1"/>
          </p:cNvPicPr>
          <p:nvPr/>
        </p:nvPicPr>
        <p:blipFill>
          <a:blip r:embed="rId5"/>
          <a:srcRect l="24427" r="9160"/>
          <a:stretch>
            <a:fillRect/>
          </a:stretch>
        </p:blipFill>
        <p:spPr bwMode="auto">
          <a:xfrm>
            <a:off x="285720" y="142852"/>
            <a:ext cx="4101874" cy="2928958"/>
          </a:xfrm>
          <a:prstGeom prst="rect">
            <a:avLst/>
          </a:prstGeom>
          <a:noFill/>
        </p:spPr>
      </p:pic>
      <p:pic>
        <p:nvPicPr>
          <p:cNvPr id="5" name="Picture 6" descr="https://sun9-19.userapi.com/impg/LUSyjvX_NXeeCoTx6CpzvbLNEPHIS-IF5CV_yw/SW_m9UkNdck.jpg?size=2560x1920&amp;quality=95&amp;sign=01b1818348ce4e056c3ede448f456fc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42852"/>
            <a:ext cx="3857652" cy="289323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71934" y="3286124"/>
            <a:ext cx="47863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Участие в организации голосования горожан за объекты благоустройства города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423" t="53520" b="330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sun9-71.userapi.com/impg/uknztYl9K-lcdR_ssiHaJA6PUR0bxvKvkfmzZA/1qdbzlIwDh4.jpg?size=2560x1920&amp;quality=95&amp;sign=d815c8cae4954195ba8ed9d8235e138a&amp;type=album"/>
          <p:cNvPicPr>
            <a:picLocks noChangeAspect="1" noChangeArrowheads="1"/>
          </p:cNvPicPr>
          <p:nvPr/>
        </p:nvPicPr>
        <p:blipFill>
          <a:blip r:embed="rId3" cstate="print"/>
          <a:srcRect t="9357" r="7018"/>
          <a:stretch>
            <a:fillRect/>
          </a:stretch>
        </p:blipFill>
        <p:spPr bwMode="auto">
          <a:xfrm>
            <a:off x="857224" y="3214686"/>
            <a:ext cx="3643338" cy="2663761"/>
          </a:xfrm>
          <a:prstGeom prst="rect">
            <a:avLst/>
          </a:prstGeom>
          <a:noFill/>
        </p:spPr>
      </p:pic>
      <p:pic>
        <p:nvPicPr>
          <p:cNvPr id="7" name="Picture 4" descr="https://sun9-14.userapi.com/impg/3A4utoG-CLhxVtVHVFIXAhbDjzbtmu5q_KIs_g/ypDSFX2h2Sw.jpg?size=1280x960&amp;quality=96&amp;sign=2e54663f03742d6b91c4bd5000d0d6f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3214686"/>
            <a:ext cx="3571900" cy="2678925"/>
          </a:xfrm>
          <a:prstGeom prst="rect">
            <a:avLst/>
          </a:prstGeom>
          <a:noFill/>
        </p:spPr>
      </p:pic>
      <p:pic>
        <p:nvPicPr>
          <p:cNvPr id="8" name="Picture 10" descr="https://sun9-55.userapi.com/impg/x3f1uTTTNeI1AIBlVV99hIAiZEVY4Ya8zS-3uw/CqG8XRC24HY.jpg?size=1152x900&amp;quality=95&amp;sign=22e720e5334dc611db7a16d380510435&amp;type=album"/>
          <p:cNvPicPr>
            <a:picLocks noChangeAspect="1" noChangeArrowheads="1"/>
          </p:cNvPicPr>
          <p:nvPr/>
        </p:nvPicPr>
        <p:blipFill>
          <a:blip r:embed="rId5" cstate="print"/>
          <a:srcRect b="25132"/>
          <a:stretch>
            <a:fillRect/>
          </a:stretch>
        </p:blipFill>
        <p:spPr bwMode="auto">
          <a:xfrm>
            <a:off x="857224" y="214290"/>
            <a:ext cx="4000528" cy="2339931"/>
          </a:xfrm>
          <a:prstGeom prst="rect">
            <a:avLst/>
          </a:prstGeom>
          <a:noFill/>
        </p:spPr>
      </p:pic>
      <p:pic>
        <p:nvPicPr>
          <p:cNvPr id="9" name="Picture 4" descr="https://sun9-72.userapi.com/impg/JyJ4tZp88FOleoG52gf1WgX4WaJB0yFjQjFyzA/4OBIakhuNSo.jpg?size=2560x1920&amp;quality=95&amp;sign=ab6b9794654096a0952b7b9ec653c8ac&amp;type=album"/>
          <p:cNvPicPr>
            <a:picLocks noChangeAspect="1" noChangeArrowheads="1"/>
          </p:cNvPicPr>
          <p:nvPr/>
        </p:nvPicPr>
        <p:blipFill>
          <a:blip r:embed="rId6" cstate="print"/>
          <a:srcRect l="8696" b="13043"/>
          <a:stretch>
            <a:fillRect/>
          </a:stretch>
        </p:blipFill>
        <p:spPr bwMode="auto">
          <a:xfrm>
            <a:off x="5000628" y="142852"/>
            <a:ext cx="3357586" cy="23982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71604" y="2571744"/>
            <a:ext cx="635798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 акции по сбору вторсырья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6000768"/>
            <a:ext cx="678661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Помощь региональному благотворительному фонду «Добрыня»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96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Волонтеры 21 века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21 века</dc:title>
  <dc:creator>User</dc:creator>
  <cp:lastModifiedBy>User</cp:lastModifiedBy>
  <cp:revision>18</cp:revision>
  <dcterms:created xsi:type="dcterms:W3CDTF">2024-12-05T05:30:26Z</dcterms:created>
  <dcterms:modified xsi:type="dcterms:W3CDTF">2024-12-05T08:46:27Z</dcterms:modified>
</cp:coreProperties>
</file>