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537" r:id="rId2"/>
    <p:sldId id="541" r:id="rId3"/>
    <p:sldId id="420" r:id="rId4"/>
    <p:sldId id="421" r:id="rId5"/>
    <p:sldId id="293" r:id="rId6"/>
    <p:sldId id="490" r:id="rId7"/>
    <p:sldId id="493" r:id="rId8"/>
    <p:sldId id="491" r:id="rId9"/>
    <p:sldId id="494" r:id="rId10"/>
    <p:sldId id="279" r:id="rId11"/>
    <p:sldId id="498" r:id="rId12"/>
    <p:sldId id="499" r:id="rId13"/>
    <p:sldId id="500" r:id="rId14"/>
    <p:sldId id="501" r:id="rId15"/>
    <p:sldId id="502" r:id="rId16"/>
    <p:sldId id="503" r:id="rId17"/>
    <p:sldId id="504" r:id="rId18"/>
    <p:sldId id="505" r:id="rId19"/>
    <p:sldId id="506" r:id="rId20"/>
    <p:sldId id="507" r:id="rId21"/>
    <p:sldId id="508" r:id="rId22"/>
    <p:sldId id="509" r:id="rId23"/>
    <p:sldId id="54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6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-315657" y="614783"/>
            <a:ext cx="9755187" cy="2766528"/>
          </a:xfrm>
        </p:spPr>
        <p:txBody>
          <a:bodyPr>
            <a:normAutofit fontScale="90000"/>
          </a:bodyPr>
          <a:lstStyle/>
          <a:p>
            <a:br>
              <a:rPr lang="ru-RU" sz="6000" dirty="0"/>
            </a:br>
            <a:br>
              <a:rPr lang="ru-RU" sz="6000" dirty="0"/>
            </a:br>
            <a:br>
              <a:rPr lang="ru-RU" sz="6000" dirty="0"/>
            </a:br>
            <a:r>
              <a:rPr lang="ru-RU" sz="6000" dirty="0"/>
              <a:t>«ДАРЮ ДОБРО»</a:t>
            </a:r>
            <a:br>
              <a:rPr lang="ru-RU" sz="6000" dirty="0"/>
            </a:br>
            <a:r>
              <a:rPr lang="ru-RU" sz="6000" dirty="0"/>
              <a:t>на базе подростково-молодежного КЛУБА «РИТМ»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0000">
            <a:off x="-257664" y="191764"/>
            <a:ext cx="9755187" cy="550333"/>
          </a:xfrm>
        </p:spPr>
        <p:txBody>
          <a:bodyPr/>
          <a:lstStyle/>
          <a:p>
            <a:r>
              <a:rPr lang="ru-RU" sz="4800" dirty="0"/>
              <a:t>ВОЛОНТЕРСКАЯ ОРГАНИЗАЦИЯ</a:t>
            </a:r>
          </a:p>
        </p:txBody>
      </p:sp>
      <p:pic>
        <p:nvPicPr>
          <p:cNvPr id="4" name="Объект 6" descr="C:\Users\user5\Desktop\ССС\арт\волонтерство\lSBHsxprFHM.jpglSBHsxprFHM"/>
          <p:cNvPicPr>
            <a:picLocks noChangeAspect="1"/>
          </p:cNvPicPr>
          <p:nvPr/>
        </p:nvPicPr>
        <p:blipFill>
          <a:blip r:embed="rId2"/>
          <a:srcRect t="4695" b="4695"/>
          <a:stretch>
            <a:fillRect/>
          </a:stretch>
        </p:blipFill>
        <p:spPr>
          <a:xfrm rot="21341828">
            <a:off x="5496431" y="3513366"/>
            <a:ext cx="3029563" cy="2058980"/>
          </a:xfrm>
          <a:prstGeom prst="rect">
            <a:avLst/>
          </a:prstGeom>
        </p:spPr>
      </p:pic>
      <p:pic>
        <p:nvPicPr>
          <p:cNvPr id="5" name="Рисунок 4" descr="C:\Users\user5\Desktop\ССС\арт\волонтерство\YqpQ7j3tO5s.jpgYqpQ7j3tO5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382352">
            <a:off x="2876120" y="3689262"/>
            <a:ext cx="2777512" cy="2083134"/>
          </a:xfrm>
          <a:prstGeom prst="rect">
            <a:avLst/>
          </a:prstGeom>
        </p:spPr>
      </p:pic>
      <p:pic>
        <p:nvPicPr>
          <p:cNvPr id="6" name="Объект 6" descr="C:\Users\user5\Desktop\ССС\арт\волонтерство\asyg9Gcrm70.jpgasyg9Gcrm70"/>
          <p:cNvPicPr>
            <a:picLocks noChangeAspect="1"/>
          </p:cNvPicPr>
          <p:nvPr/>
        </p:nvPicPr>
        <p:blipFill>
          <a:blip r:embed="rId4"/>
          <a:srcRect t="7" b="7"/>
          <a:stretch>
            <a:fillRect/>
          </a:stretch>
        </p:blipFill>
        <p:spPr>
          <a:xfrm rot="21405185">
            <a:off x="57589" y="3849853"/>
            <a:ext cx="2817906" cy="2113429"/>
          </a:xfrm>
          <a:prstGeom prst="rect">
            <a:avLst/>
          </a:prstGeom>
        </p:spPr>
      </p:pic>
      <p:pic>
        <p:nvPicPr>
          <p:cNvPr id="7" name="Рисунок 6" descr="C:\Users\user5\Desktop\ССС\арт\волонтерство\_rUzGz8ye5E.jpg_rUzGz8ye5E"/>
          <p:cNvPicPr>
            <a:picLocks noChangeAspect="1"/>
          </p:cNvPicPr>
          <p:nvPr/>
        </p:nvPicPr>
        <p:blipFill>
          <a:blip r:embed="rId5"/>
          <a:srcRect l="11" r="11"/>
          <a:stretch>
            <a:fillRect/>
          </a:stretch>
        </p:blipFill>
        <p:spPr>
          <a:xfrm rot="21343528">
            <a:off x="8405959" y="3300927"/>
            <a:ext cx="2762441" cy="20718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559" y="214162"/>
            <a:ext cx="10396882" cy="1151965"/>
          </a:xfrm>
        </p:spPr>
        <p:txBody>
          <a:bodyPr>
            <a:normAutofit/>
          </a:bodyPr>
          <a:lstStyle/>
          <a:p>
            <a:r>
              <a:rPr lang="ru-RU" dirty="0"/>
              <a:t>ПАТРИОТИЧЕСКОЕ ВОЛОНТЕРСТВО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76858" y="5535562"/>
            <a:ext cx="11129341" cy="7509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</a:rPr>
              <a:t>ПРОЕКТ «ГЕРОИ ЖИВУТ РЯДОМ»: СОЗДАНИЕ  ИМЕННЫХ СБОРНКОВ</a:t>
            </a: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8028" y="1597039"/>
            <a:ext cx="4885226" cy="3663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064" y="1640730"/>
            <a:ext cx="4768718" cy="357653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935274" y="5627656"/>
            <a:ext cx="10954082" cy="747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ПаТРИОТИЧЕСКОЕ ВОЛОНТЕРСТВО</a:t>
            </a:r>
          </a:p>
        </p:txBody>
      </p:sp>
      <p:pic>
        <p:nvPicPr>
          <p:cNvPr id="2" name="Изображение 1" descr="C:\Users\user5\Desktop\ССС\арт\волонтерство\xAxYphwMNGA.jpgxAxYphwMNGA"/>
          <p:cNvPicPr>
            <a:picLocks noChangeAspect="1"/>
          </p:cNvPicPr>
          <p:nvPr/>
        </p:nvPicPr>
        <p:blipFill>
          <a:blip r:embed="rId2"/>
          <a:srcRect l="8" r="8"/>
          <a:stretch>
            <a:fillRect/>
          </a:stretch>
        </p:blipFill>
        <p:spPr>
          <a:xfrm>
            <a:off x="228600" y="713740"/>
            <a:ext cx="5321935" cy="3992245"/>
          </a:xfrm>
          <a:prstGeom prst="rect">
            <a:avLst/>
          </a:prstGeom>
        </p:spPr>
      </p:pic>
      <p:pic>
        <p:nvPicPr>
          <p:cNvPr id="4" name="Изображение 3" descr="в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195" y="714375"/>
            <a:ext cx="5321935" cy="39916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935274" y="5627656"/>
            <a:ext cx="10954082" cy="747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ПаТРИОТИЧЕСКОЕ ВОЛОНТЕРСТВО</a:t>
            </a:r>
          </a:p>
        </p:txBody>
      </p:sp>
      <p:pic>
        <p:nvPicPr>
          <p:cNvPr id="2" name="Изображение 1" descr="C:\Users\user5\Desktop\ССС\арт\волонтерство\A3lG5MZ85ZE.jpgA3lG5MZ85ZE"/>
          <p:cNvPicPr>
            <a:picLocks noChangeAspect="1"/>
          </p:cNvPicPr>
          <p:nvPr/>
        </p:nvPicPr>
        <p:blipFill>
          <a:blip r:embed="rId2"/>
          <a:srcRect t="21871" b="21871"/>
          <a:stretch>
            <a:fillRect/>
          </a:stretch>
        </p:blipFill>
        <p:spPr>
          <a:xfrm>
            <a:off x="228600" y="713740"/>
            <a:ext cx="5321935" cy="3992245"/>
          </a:xfrm>
          <a:prstGeom prst="rect">
            <a:avLst/>
          </a:prstGeom>
        </p:spPr>
      </p:pic>
      <p:pic>
        <p:nvPicPr>
          <p:cNvPr id="4" name="Изображение 3" descr="C:\Users\user5\Desktop\ССС\арт\волонтерство\ZVuB-qIt-yo.jpgZVuB-qIt-yo"/>
          <p:cNvPicPr>
            <a:picLocks noChangeAspect="1"/>
          </p:cNvPicPr>
          <p:nvPr/>
        </p:nvPicPr>
        <p:blipFill>
          <a:blip r:embed="rId3"/>
          <a:srcRect l="8" r="8"/>
          <a:stretch>
            <a:fillRect/>
          </a:stretch>
        </p:blipFill>
        <p:spPr>
          <a:xfrm>
            <a:off x="5751195" y="714375"/>
            <a:ext cx="5321935" cy="39916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28600" y="5627656"/>
            <a:ext cx="12466956" cy="7477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bg1"/>
                </a:solidFill>
              </a:rPr>
              <a:t>СОЦИАЛЬНОЕ ВОЛОНТЕРСТВО</a:t>
            </a:r>
          </a:p>
        </p:txBody>
      </p:sp>
      <p:pic>
        <p:nvPicPr>
          <p:cNvPr id="2" name="Изображение 1" descr="C:\Users\user5\Desktop\ССС\арт\волонтерство\vBLGMbgZdFE.jpgvBLGMbgZdFE"/>
          <p:cNvPicPr>
            <a:picLocks noChangeAspect="1"/>
          </p:cNvPicPr>
          <p:nvPr/>
        </p:nvPicPr>
        <p:blipFill>
          <a:blip r:embed="rId2"/>
          <a:srcRect l="16" r="16"/>
          <a:stretch>
            <a:fillRect/>
          </a:stretch>
        </p:blipFill>
        <p:spPr>
          <a:xfrm>
            <a:off x="228600" y="713740"/>
            <a:ext cx="5321935" cy="3992245"/>
          </a:xfrm>
          <a:prstGeom prst="rect">
            <a:avLst/>
          </a:prstGeom>
        </p:spPr>
      </p:pic>
      <p:pic>
        <p:nvPicPr>
          <p:cNvPr id="4" name="Изображение 3" descr="C:\Users\user5\Desktop\ССС\арт\волонтерство\m-DQU-2Tzns.jpgm-DQU-2Tzns"/>
          <p:cNvPicPr>
            <a:picLocks noChangeAspect="1"/>
          </p:cNvPicPr>
          <p:nvPr/>
        </p:nvPicPr>
        <p:blipFill>
          <a:blip r:embed="rId3"/>
          <a:srcRect t="21877" b="21877"/>
          <a:stretch>
            <a:fillRect/>
          </a:stretch>
        </p:blipFill>
        <p:spPr>
          <a:xfrm>
            <a:off x="5751195" y="714375"/>
            <a:ext cx="5321935" cy="39916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46019" y="5627656"/>
            <a:ext cx="10954082" cy="747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СОЦИАЛЬНОЕ ВОЛОНТЕРСТВО</a:t>
            </a:r>
          </a:p>
        </p:txBody>
      </p:sp>
      <p:pic>
        <p:nvPicPr>
          <p:cNvPr id="2" name="Изображение 1" descr="C:\Users\user5\Desktop\ССС\арт\волонтерство\1zUlSMXIIaU.jpg1zUlSMXIIaU"/>
          <p:cNvPicPr>
            <a:picLocks noChangeAspect="1"/>
          </p:cNvPicPr>
          <p:nvPr/>
        </p:nvPicPr>
        <p:blipFill>
          <a:blip r:embed="rId2"/>
          <a:srcRect l="16" r="16"/>
          <a:stretch>
            <a:fillRect/>
          </a:stretch>
        </p:blipFill>
        <p:spPr>
          <a:xfrm>
            <a:off x="228600" y="713740"/>
            <a:ext cx="5321935" cy="3992245"/>
          </a:xfrm>
          <a:prstGeom prst="rect">
            <a:avLst/>
          </a:prstGeom>
        </p:spPr>
      </p:pic>
      <p:pic>
        <p:nvPicPr>
          <p:cNvPr id="4" name="Изображение 3" descr="C:\Users\user5\Desktop\ССС\арт\волонтерство\asyg9Gcrm70.jpgasyg9Gcrm70"/>
          <p:cNvPicPr>
            <a:picLocks noChangeAspect="1"/>
          </p:cNvPicPr>
          <p:nvPr/>
        </p:nvPicPr>
        <p:blipFill>
          <a:blip r:embed="rId3"/>
          <a:srcRect l="8" r="8"/>
          <a:stretch>
            <a:fillRect/>
          </a:stretch>
        </p:blipFill>
        <p:spPr>
          <a:xfrm>
            <a:off x="5751195" y="714375"/>
            <a:ext cx="5321935" cy="39916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889567" y="5571141"/>
            <a:ext cx="10954082" cy="747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СОЦИАЛЬНОЕ ВОЛОНТЕРСТВО</a:t>
            </a:r>
          </a:p>
        </p:txBody>
      </p:sp>
      <p:pic>
        <p:nvPicPr>
          <p:cNvPr id="2" name="Изображение 1" descr="C:\Users\user5\Desktop\ССС\арт\волонтерство\pSfp4yoa33o.jpgpSfp4yoa33o"/>
          <p:cNvPicPr>
            <a:picLocks noChangeAspect="1"/>
          </p:cNvPicPr>
          <p:nvPr/>
        </p:nvPicPr>
        <p:blipFill>
          <a:blip r:embed="rId2"/>
          <a:srcRect l="18761" r="18761"/>
          <a:stretch>
            <a:fillRect/>
          </a:stretch>
        </p:blipFill>
        <p:spPr>
          <a:xfrm>
            <a:off x="228600" y="713740"/>
            <a:ext cx="5321935" cy="3992245"/>
          </a:xfrm>
          <a:prstGeom prst="rect">
            <a:avLst/>
          </a:prstGeom>
        </p:spPr>
      </p:pic>
      <p:pic>
        <p:nvPicPr>
          <p:cNvPr id="4" name="Изображение 3" descr="C:\Users\user5\Desktop\ССС\арт\волонтерство\DdJUcMKAqYY.jpgDdJUcMKAqYY"/>
          <p:cNvPicPr>
            <a:picLocks noChangeAspect="1"/>
          </p:cNvPicPr>
          <p:nvPr/>
        </p:nvPicPr>
        <p:blipFill>
          <a:blip r:embed="rId3"/>
          <a:srcRect t="16913" b="16913"/>
          <a:stretch>
            <a:fillRect/>
          </a:stretch>
        </p:blipFill>
        <p:spPr>
          <a:xfrm>
            <a:off x="5751195" y="714375"/>
            <a:ext cx="5321935" cy="39916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20619" y="5576221"/>
            <a:ext cx="10954082" cy="747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ВОЛОНТЕРЫ БЛАГОУСТРОЙСТВА</a:t>
            </a:r>
          </a:p>
        </p:txBody>
      </p:sp>
      <p:pic>
        <p:nvPicPr>
          <p:cNvPr id="2" name="Изображение 1" descr="C:\Users\user5\Desktop\ССС\арт\волонтерство\_rUzGz8ye5E.jpg_rUzGz8ye5E"/>
          <p:cNvPicPr>
            <a:picLocks noChangeAspect="1"/>
          </p:cNvPicPr>
          <p:nvPr/>
        </p:nvPicPr>
        <p:blipFill>
          <a:blip r:embed="rId2"/>
          <a:srcRect l="16" r="16"/>
          <a:stretch>
            <a:fillRect/>
          </a:stretch>
        </p:blipFill>
        <p:spPr>
          <a:xfrm>
            <a:off x="228600" y="713740"/>
            <a:ext cx="5321935" cy="3992245"/>
          </a:xfrm>
          <a:prstGeom prst="rect">
            <a:avLst/>
          </a:prstGeom>
        </p:spPr>
      </p:pic>
      <p:pic>
        <p:nvPicPr>
          <p:cNvPr id="4" name="Изображение 3" descr="C:\Users\user5\Desktop\ССС\арт\волонтерство\jLo66NlfgGA.jpgjLo66NlfgGA"/>
          <p:cNvPicPr>
            <a:picLocks noChangeAspect="1"/>
          </p:cNvPicPr>
          <p:nvPr/>
        </p:nvPicPr>
        <p:blipFill>
          <a:blip r:embed="rId3"/>
          <a:srcRect l="8" r="8"/>
          <a:stretch>
            <a:fillRect/>
          </a:stretch>
        </p:blipFill>
        <p:spPr>
          <a:xfrm>
            <a:off x="5751195" y="714375"/>
            <a:ext cx="5321935" cy="39916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20619" y="5576221"/>
            <a:ext cx="10954082" cy="747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ВОЛОНТЕРЫ БЛАГОУСТРОЙСТВА</a:t>
            </a:r>
          </a:p>
        </p:txBody>
      </p:sp>
      <p:pic>
        <p:nvPicPr>
          <p:cNvPr id="2" name="Изображение 1" descr="C:\Users\user5\Desktop\ССС\арт\волонтерство\lSBHsxprFHM.jpglSBHsxprFHM"/>
          <p:cNvPicPr>
            <a:picLocks noChangeAspect="1"/>
          </p:cNvPicPr>
          <p:nvPr/>
        </p:nvPicPr>
        <p:blipFill>
          <a:blip r:embed="rId2"/>
          <a:srcRect l="16" r="16"/>
          <a:stretch>
            <a:fillRect/>
          </a:stretch>
        </p:blipFill>
        <p:spPr>
          <a:xfrm>
            <a:off x="228600" y="713740"/>
            <a:ext cx="5321935" cy="3992245"/>
          </a:xfrm>
          <a:prstGeom prst="rect">
            <a:avLst/>
          </a:prstGeom>
        </p:spPr>
      </p:pic>
      <p:pic>
        <p:nvPicPr>
          <p:cNvPr id="4" name="Изображение 3" descr="C:\Users\user5\Desktop\ССС\арт\волонтерство\x-oUVOenJWI.jpgx-oUVOenJWI"/>
          <p:cNvPicPr>
            <a:picLocks noChangeAspect="1"/>
          </p:cNvPicPr>
          <p:nvPr/>
        </p:nvPicPr>
        <p:blipFill>
          <a:blip r:embed="rId3"/>
          <a:srcRect l="8" r="8"/>
          <a:stretch>
            <a:fillRect/>
          </a:stretch>
        </p:blipFill>
        <p:spPr>
          <a:xfrm>
            <a:off x="5751195" y="714375"/>
            <a:ext cx="5321935" cy="39916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20619" y="5576221"/>
            <a:ext cx="10954082" cy="747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ВОЛОНТЕРЫ БЛАГОУСТРОЙСТВА</a:t>
            </a:r>
          </a:p>
        </p:txBody>
      </p:sp>
      <p:pic>
        <p:nvPicPr>
          <p:cNvPr id="2" name="Изображение 1" descr="C:\Users\user5\Desktop\ССС\арт\волонтерство\ув4.jpgув4"/>
          <p:cNvPicPr>
            <a:picLocks noChangeAspect="1"/>
          </p:cNvPicPr>
          <p:nvPr/>
        </p:nvPicPr>
        <p:blipFill>
          <a:blip r:embed="rId2"/>
          <a:srcRect l="5066" r="5066"/>
          <a:stretch>
            <a:fillRect/>
          </a:stretch>
        </p:blipFill>
        <p:spPr>
          <a:xfrm>
            <a:off x="228600" y="713740"/>
            <a:ext cx="5321935" cy="3992245"/>
          </a:xfrm>
          <a:prstGeom prst="rect">
            <a:avLst/>
          </a:prstGeom>
        </p:spPr>
      </p:pic>
      <p:pic>
        <p:nvPicPr>
          <p:cNvPr id="4" name="Изображение 3" descr="C:\Users\user5\Desktop\ССС\арт\волонтерство\ув3.jpgув3"/>
          <p:cNvPicPr>
            <a:picLocks noChangeAspect="1"/>
          </p:cNvPicPr>
          <p:nvPr/>
        </p:nvPicPr>
        <p:blipFill>
          <a:blip r:embed="rId3"/>
          <a:srcRect l="20005" r="20005"/>
          <a:stretch>
            <a:fillRect/>
          </a:stretch>
        </p:blipFill>
        <p:spPr>
          <a:xfrm>
            <a:off x="5751195" y="714375"/>
            <a:ext cx="5321935" cy="399161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23645" y="5715000"/>
            <a:ext cx="10713720" cy="50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</a:rPr>
              <a:t>СОБЫТИЙНОЕ ВОЛОНТЕРСТВО: ПРОЕКТЫ-ПОБЕДИТЕЛИ </a:t>
            </a:r>
          </a:p>
        </p:txBody>
      </p:sp>
      <p:pic>
        <p:nvPicPr>
          <p:cNvPr id="6" name="Рисунок 5" descr="C:\Users\user5\Desktop\ССС\арт\волонтерство\czPUof2evnA.jpgczPUof2evnA"/>
          <p:cNvPicPr>
            <a:picLocks noChangeAspect="1"/>
          </p:cNvPicPr>
          <p:nvPr/>
        </p:nvPicPr>
        <p:blipFill>
          <a:blip r:embed="rId2"/>
          <a:srcRect l="12507" r="12507"/>
          <a:stretch>
            <a:fillRect/>
          </a:stretch>
        </p:blipFill>
        <p:spPr>
          <a:xfrm>
            <a:off x="1223645" y="294005"/>
            <a:ext cx="9366885" cy="4940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90900" y="5720079"/>
            <a:ext cx="9334499" cy="5334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</a:rPr>
              <a:t>МОЛОДЕЖНЫЙ КЛУБ «РИТМ» </a:t>
            </a:r>
          </a:p>
        </p:txBody>
      </p:sp>
      <p:pic>
        <p:nvPicPr>
          <p:cNvPr id="5" name="Изображение 4" descr="C:\Users\user5\Desktop\ССС\арт\волонтерство\клуб.JPGклуб"/>
          <p:cNvPicPr>
            <a:picLocks noChangeAspect="1"/>
          </p:cNvPicPr>
          <p:nvPr/>
        </p:nvPicPr>
        <p:blipFill>
          <a:blip r:embed="rId2"/>
          <a:srcRect l="1561" r="1561"/>
          <a:stretch>
            <a:fillRect/>
          </a:stretch>
        </p:blipFill>
        <p:spPr>
          <a:xfrm>
            <a:off x="2537460" y="302895"/>
            <a:ext cx="5586095" cy="51047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20619" y="5576221"/>
            <a:ext cx="10954082" cy="747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ЦЕНТР ПРИТЯЖЕНИЯ ЛЯНГАСОВО</a:t>
            </a:r>
          </a:p>
        </p:txBody>
      </p:sp>
      <p:pic>
        <p:nvPicPr>
          <p:cNvPr id="2" name="Изображение 1" descr="C:\Users\user5\Desktop\ССС\арт\волонтерство\ц5.jpgц5"/>
          <p:cNvPicPr>
            <a:picLocks noChangeAspect="1"/>
          </p:cNvPicPr>
          <p:nvPr/>
        </p:nvPicPr>
        <p:blipFill>
          <a:blip r:embed="rId2"/>
          <a:srcRect l="6418" r="6418"/>
          <a:stretch>
            <a:fillRect/>
          </a:stretch>
        </p:blipFill>
        <p:spPr>
          <a:xfrm>
            <a:off x="410210" y="713105"/>
            <a:ext cx="6061075" cy="3992245"/>
          </a:xfrm>
          <a:prstGeom prst="rect">
            <a:avLst/>
          </a:prstGeom>
        </p:spPr>
      </p:pic>
      <p:pic>
        <p:nvPicPr>
          <p:cNvPr id="4" name="Изображение 3" descr="C:\Users\user5\Desktop\ССС\арт\волонтерство\ц4.jpgц4"/>
          <p:cNvPicPr>
            <a:picLocks noChangeAspect="1"/>
          </p:cNvPicPr>
          <p:nvPr/>
        </p:nvPicPr>
        <p:blipFill>
          <a:blip r:embed="rId3"/>
          <a:srcRect t="21877" b="21877"/>
          <a:stretch>
            <a:fillRect/>
          </a:stretch>
        </p:blipFill>
        <p:spPr>
          <a:xfrm>
            <a:off x="6685280" y="713740"/>
            <a:ext cx="4167505" cy="399161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05329" y="5576221"/>
            <a:ext cx="10954082" cy="747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ВДОХНОВЛЯЙСЯ ВМЕСТЕ С КЛУБОМ «РИТМ»</a:t>
            </a:r>
          </a:p>
        </p:txBody>
      </p:sp>
      <p:pic>
        <p:nvPicPr>
          <p:cNvPr id="5" name="Изображение 4" descr="б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358775"/>
            <a:ext cx="3560445" cy="4747895"/>
          </a:xfrm>
          <a:prstGeom prst="rect">
            <a:avLst/>
          </a:prstGeom>
        </p:spPr>
      </p:pic>
      <p:pic>
        <p:nvPicPr>
          <p:cNvPr id="6" name="Изображение 5" descr="ба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295" y="351790"/>
            <a:ext cx="6118860" cy="458914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32914" y="5576221"/>
            <a:ext cx="10954082" cy="747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ТЕРРИТОРИЯ МОЛОДЕЖИ, КИРОВ, Я ЗНАЮ ТЕБЯ!</a:t>
            </a:r>
          </a:p>
        </p:txBody>
      </p:sp>
      <p:pic>
        <p:nvPicPr>
          <p:cNvPr id="2" name="Изображение 1" descr="C:\Users\user5\Desktop\ССС\арт\волонтерство\вол3.jpgвол3"/>
          <p:cNvPicPr>
            <a:picLocks noChangeAspect="1"/>
          </p:cNvPicPr>
          <p:nvPr/>
        </p:nvPicPr>
        <p:blipFill>
          <a:blip r:embed="rId2"/>
          <a:srcRect l="12613" r="12613"/>
          <a:stretch>
            <a:fillRect/>
          </a:stretch>
        </p:blipFill>
        <p:spPr>
          <a:xfrm>
            <a:off x="228600" y="713740"/>
            <a:ext cx="5321935" cy="3992245"/>
          </a:xfrm>
          <a:prstGeom prst="rect">
            <a:avLst/>
          </a:prstGeom>
        </p:spPr>
      </p:pic>
      <p:pic>
        <p:nvPicPr>
          <p:cNvPr id="4" name="Изображение 3" descr="C:\Users\user5\Desktop\ССС\арт\волонтерство\BZE65eiVQXE.jpgBZE65eiVQXE"/>
          <p:cNvPicPr>
            <a:picLocks noChangeAspect="1"/>
          </p:cNvPicPr>
          <p:nvPr/>
        </p:nvPicPr>
        <p:blipFill>
          <a:blip r:embed="rId3"/>
          <a:srcRect l="8" r="8"/>
          <a:stretch>
            <a:fillRect/>
          </a:stretch>
        </p:blipFill>
        <p:spPr>
          <a:xfrm>
            <a:off x="5751195" y="714375"/>
            <a:ext cx="5321935" cy="399161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4C425-123A-869F-1F3B-EC706F314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799F2F0-55B4-0E11-84B6-7D64726BF5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28214" y="5623846"/>
            <a:ext cx="10954082" cy="747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ЗОЖ: БУДЬ ЗДОРОВА МОЛОДЕЖЬ!</a:t>
            </a:r>
          </a:p>
        </p:txBody>
      </p:sp>
      <p:pic>
        <p:nvPicPr>
          <p:cNvPr id="2" name="Изображение 1">
            <a:extLst>
              <a:ext uri="{FF2B5EF4-FFF2-40B4-BE49-F238E27FC236}">
                <a16:creationId xmlns:a16="http://schemas.microsoft.com/office/drawing/2014/main" id="{5458412B-AF17-CAC5-2379-7EDC828E9E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" r="10"/>
          <a:stretch/>
        </p:blipFill>
        <p:spPr>
          <a:xfrm>
            <a:off x="228600" y="713740"/>
            <a:ext cx="5321935" cy="3992245"/>
          </a:xfrm>
          <a:prstGeom prst="rect">
            <a:avLst/>
          </a:prstGeom>
        </p:spPr>
      </p:pic>
      <p:pic>
        <p:nvPicPr>
          <p:cNvPr id="4" name="Изображение 3">
            <a:extLst>
              <a:ext uri="{FF2B5EF4-FFF2-40B4-BE49-F238E27FC236}">
                <a16:creationId xmlns:a16="http://schemas.microsoft.com/office/drawing/2014/main" id="{4C1EF980-5E5D-A8ED-CB5D-D27949F8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92" r="17692"/>
          <a:stretch/>
        </p:blipFill>
        <p:spPr>
          <a:xfrm>
            <a:off x="5751195" y="714375"/>
            <a:ext cx="5321935" cy="399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28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23894" y="5627656"/>
            <a:ext cx="10954082" cy="747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ЗООВОЛОНТЕРСТВО</a:t>
            </a:r>
          </a:p>
        </p:txBody>
      </p:sp>
      <p:pic>
        <p:nvPicPr>
          <p:cNvPr id="4" name="Объект 6" descr="C:\Users\user5\Desktop\ССС\арт\волонтерство\Yn1XfUdyZZ8.jpgYn1XfUdyZZ8"/>
          <p:cNvPicPr>
            <a:picLocks noChangeAspect="1"/>
          </p:cNvPicPr>
          <p:nvPr/>
        </p:nvPicPr>
        <p:blipFill>
          <a:blip r:embed="rId2"/>
          <a:srcRect l="14" r="14"/>
          <a:stretch>
            <a:fillRect/>
          </a:stretch>
        </p:blipFill>
        <p:spPr>
          <a:xfrm>
            <a:off x="724535" y="750570"/>
            <a:ext cx="5977890" cy="4484370"/>
          </a:xfrm>
          <a:prstGeom prst="rect">
            <a:avLst/>
          </a:prstGeom>
        </p:spPr>
      </p:pic>
      <p:pic>
        <p:nvPicPr>
          <p:cNvPr id="6" name="Изображение 5" descr="C:\Users\user5\Desktop\ССС\арт\волонтерство\N8rdV9btjck.jpgN8rdV9btjck"/>
          <p:cNvPicPr>
            <a:picLocks noChangeAspect="1"/>
          </p:cNvPicPr>
          <p:nvPr/>
        </p:nvPicPr>
        <p:blipFill>
          <a:blip r:embed="rId3"/>
          <a:srcRect t="12689" b="12689"/>
          <a:stretch>
            <a:fillRect/>
          </a:stretch>
        </p:blipFill>
        <p:spPr>
          <a:xfrm>
            <a:off x="7444740" y="750570"/>
            <a:ext cx="3362960" cy="44843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23894" y="5627656"/>
            <a:ext cx="10954082" cy="747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ЗООВОЛОНТЕРСТВО</a:t>
            </a:r>
          </a:p>
        </p:txBody>
      </p:sp>
      <p:pic>
        <p:nvPicPr>
          <p:cNvPr id="6" name="Изображение 5" descr="C:\Users\user5\Desktop\ССС\арт\волонтерство\сп2.jpgсп2"/>
          <p:cNvPicPr>
            <a:picLocks noChangeAspect="1"/>
          </p:cNvPicPr>
          <p:nvPr/>
        </p:nvPicPr>
        <p:blipFill>
          <a:blip r:embed="rId2"/>
          <a:srcRect l="7" r="7"/>
          <a:stretch>
            <a:fillRect/>
          </a:stretch>
        </p:blipFill>
        <p:spPr>
          <a:xfrm>
            <a:off x="7886065" y="393065"/>
            <a:ext cx="3552825" cy="4738370"/>
          </a:xfrm>
          <a:prstGeom prst="rect">
            <a:avLst/>
          </a:prstGeom>
        </p:spPr>
      </p:pic>
      <p:pic>
        <p:nvPicPr>
          <p:cNvPr id="2" name="Изображение 1" descr="сп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" y="281940"/>
            <a:ext cx="3655695" cy="4874895"/>
          </a:xfrm>
          <a:prstGeom prst="rect">
            <a:avLst/>
          </a:prstGeom>
        </p:spPr>
      </p:pic>
      <p:pic>
        <p:nvPicPr>
          <p:cNvPr id="5" name="Изображение 4" descr="с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795" y="281940"/>
            <a:ext cx="3733165" cy="4978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23894" y="5627656"/>
            <a:ext cx="10954082" cy="747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ЗООВОЛОНТЕРСТВО</a:t>
            </a:r>
          </a:p>
        </p:txBody>
      </p:sp>
      <p:pic>
        <p:nvPicPr>
          <p:cNvPr id="4" name="Объект 6" descr="C:\Users\user5\Desktop\ССС\арт\волонтерство\F2yiTXYKilw.jpgF2yiTXYKilw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724535" y="750570"/>
            <a:ext cx="5977890" cy="4484370"/>
          </a:xfrm>
          <a:prstGeom prst="rect">
            <a:avLst/>
          </a:prstGeom>
        </p:spPr>
      </p:pic>
      <p:pic>
        <p:nvPicPr>
          <p:cNvPr id="6" name="Изображение 5" descr="-IwAChqCx0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740" y="750570"/>
            <a:ext cx="3362960" cy="44843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23894" y="5627656"/>
            <a:ext cx="10954082" cy="747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ЭКОВОЛОНТЕРСТВО</a:t>
            </a:r>
          </a:p>
        </p:txBody>
      </p:sp>
      <p:pic>
        <p:nvPicPr>
          <p:cNvPr id="4" name="Объект 6" descr="C:\Users\user5\Desktop\ССС\арт\волонтерство\0pUqKbbzavE.jpg0pUqKbbzavE"/>
          <p:cNvPicPr>
            <a:picLocks noChangeAspect="1"/>
          </p:cNvPicPr>
          <p:nvPr/>
        </p:nvPicPr>
        <p:blipFill>
          <a:blip r:embed="rId2"/>
          <a:srcRect l="12511" r="12511"/>
          <a:stretch>
            <a:fillRect/>
          </a:stretch>
        </p:blipFill>
        <p:spPr>
          <a:xfrm>
            <a:off x="1477010" y="750570"/>
            <a:ext cx="8157210" cy="46012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23894" y="5627656"/>
            <a:ext cx="10954082" cy="747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ЭКОВОЛОНТЕРСТВО</a:t>
            </a:r>
          </a:p>
        </p:txBody>
      </p:sp>
      <p:pic>
        <p:nvPicPr>
          <p:cNvPr id="4" name="Объект 6" descr="C:\Users\user5\Desktop\ССС\арт\волонтерство\ENH1sdgA8do.jpgENH1sdgA8do"/>
          <p:cNvPicPr>
            <a:picLocks noChangeAspect="1"/>
          </p:cNvPicPr>
          <p:nvPr/>
        </p:nvPicPr>
        <p:blipFill>
          <a:blip r:embed="rId2"/>
          <a:srcRect t="12397" b="12397"/>
          <a:stretch>
            <a:fillRect/>
          </a:stretch>
        </p:blipFill>
        <p:spPr>
          <a:xfrm>
            <a:off x="1684020" y="706120"/>
            <a:ext cx="7431405" cy="41916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23894" y="5627656"/>
            <a:ext cx="10954082" cy="747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СПОРТИВНОЕ ВОЛОНТЕРСТВО</a:t>
            </a:r>
          </a:p>
        </p:txBody>
      </p:sp>
      <p:pic>
        <p:nvPicPr>
          <p:cNvPr id="4" name="Объект 6" descr="C:\Users\user5\Desktop\ССС\арт\волонтерство\1ecH5_LnLQA.jpg1ecH5_LnLQA"/>
          <p:cNvPicPr>
            <a:picLocks noChangeAspect="1"/>
          </p:cNvPicPr>
          <p:nvPr/>
        </p:nvPicPr>
        <p:blipFill>
          <a:blip r:embed="rId2"/>
          <a:srcRect l="10847" r="10847"/>
          <a:stretch>
            <a:fillRect/>
          </a:stretch>
        </p:blipFill>
        <p:spPr>
          <a:xfrm>
            <a:off x="2440305" y="334645"/>
            <a:ext cx="6609715" cy="49593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23894" y="5627656"/>
            <a:ext cx="10954082" cy="747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СПОРТИВНОЕ ВОЛОНТЕРСТВО</a:t>
            </a:r>
          </a:p>
        </p:txBody>
      </p:sp>
      <p:pic>
        <p:nvPicPr>
          <p:cNvPr id="2" name="Изображение 1" descr="LrhEb8pAL6cv73uwenCBPhiWy3H04or2bP5RXcg7KGIRHJH2kbe3sL4_cYCZkc5cyvSZmDvYkEGnRWXqmXUb0Hk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" y="712470"/>
            <a:ext cx="2781300" cy="4173220"/>
          </a:xfrm>
          <a:prstGeom prst="rect">
            <a:avLst/>
          </a:prstGeom>
        </p:spPr>
      </p:pic>
      <p:pic>
        <p:nvPicPr>
          <p:cNvPr id="5" name="Изображение 4" descr="KB8frsWTY-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680" y="712470"/>
            <a:ext cx="5107940" cy="4226560"/>
          </a:xfrm>
          <a:prstGeom prst="rect">
            <a:avLst/>
          </a:prstGeom>
        </p:spPr>
      </p:pic>
      <p:pic>
        <p:nvPicPr>
          <p:cNvPr id="6" name="Изображение 5" descr="SdxOCE7u-u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935" y="749300"/>
            <a:ext cx="3117850" cy="415988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Дарю добро Ритм</Template>
  <TotalTime>9</TotalTime>
  <Words>87</Words>
  <Application>Microsoft Office PowerPoint</Application>
  <PresentationFormat>Широкоэкранный</PresentationFormat>
  <Paragraphs>25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Impact</vt:lpstr>
      <vt:lpstr>Главное мероприятие</vt:lpstr>
      <vt:lpstr>   «ДАРЮ ДОБРО» на базе подростково-молодежного КЛУБА «РИТМ»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ПАТРИОТИЧЕСКОЕ ВОЛОНТЕРСТВО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ВОЛОНТЕР!  ДОБРО СПАСЕТ МИР</dc:title>
  <dc:creator>user5</dc:creator>
  <cp:lastModifiedBy>Пользователь</cp:lastModifiedBy>
  <cp:revision>22</cp:revision>
  <dcterms:created xsi:type="dcterms:W3CDTF">2022-09-16T12:58:00Z</dcterms:created>
  <dcterms:modified xsi:type="dcterms:W3CDTF">2025-01-27T09:43:31Z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590CA1076CB84401A37082E6A6325F0B_13</vt:lpwstr>
  </property>
  <property fmtid="{D5CDD505-2E9C-101B-9397-08002B2CF9AE}" pid="3" name="KSOProductBuildVer">
    <vt:lpwstr>1049-12.2.0.18283</vt:lpwstr>
  </property>
</Properties>
</file>