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4"/>
  </p:notesMasterIdLst>
  <p:sldIdLst>
    <p:sldId id="284" r:id="rId2"/>
    <p:sldId id="256" r:id="rId3"/>
    <p:sldId id="290" r:id="rId4"/>
    <p:sldId id="291" r:id="rId5"/>
    <p:sldId id="292" r:id="rId6"/>
    <p:sldId id="293" r:id="rId7"/>
    <p:sldId id="294" r:id="rId8"/>
    <p:sldId id="296" r:id="rId9"/>
    <p:sldId id="297" r:id="rId10"/>
    <p:sldId id="298" r:id="rId11"/>
    <p:sldId id="285" r:id="rId12"/>
    <p:sldId id="299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13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9427E-5278-49A8-9CE2-344E92A0041E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59A9-4BE1-48F0-B8C4-5A41F1ED8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6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EF91-3BD8-4908-BCC7-9E0D44F488D1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чудеса республики коми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4901-72B3-4F36-9660-EB95E2AC12F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916"/>
            <a:ext cx="7772400" cy="1102519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2493-F411-44B2-B831-122EB29C49E9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чудеса республики коми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4901-72B3-4F36-9660-EB95E2AC12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487E-641E-4D20-A90C-1F1FA41DDF1B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чудеса республики коми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4901-72B3-4F36-9660-EB95E2AC12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4A86-6F73-4400-BC48-5AF77D3D0221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чудеса республики коми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4901-72B3-4F36-9660-EB95E2AC12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086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21894"/>
            <a:ext cx="7885113" cy="1021556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96754"/>
            <a:ext cx="78851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F126-AB30-4ECD-BDE9-0DAF2374DF31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чудеса республики коми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4901-72B3-4F36-9660-EB95E2AC12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733800" cy="30861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00150"/>
            <a:ext cx="3733800" cy="30861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E67D-E5BD-4598-8710-81B2F15E8D09}" type="datetime1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чудеса республики коми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4901-72B3-4F36-9660-EB95E2AC12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6C57-D95A-4815-920A-ECEF95ADF606}" type="datetime1">
              <a:rPr lang="ru-RU" smtClean="0"/>
              <a:t>27.05.2020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чудеса республики коми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4901-72B3-4F36-9660-EB95E2AC12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AAC7-3B72-4A6D-8FE0-495887A50DFB}" type="datetime1">
              <a:rPr lang="ru-RU" smtClean="0"/>
              <a:t>27.05.2020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чудеса республики коми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4901-72B3-4F36-9660-EB95E2AC12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40A7-48C3-47D9-97F3-5F4A23BCF439}" type="datetime1">
              <a:rPr lang="ru-RU" smtClean="0"/>
              <a:t>27.05.2020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чудеса республики коми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4901-72B3-4F36-9660-EB95E2AC12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085850"/>
            <a:ext cx="46482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318B-AE88-4681-81F0-4E3D940C047B}" type="datetime1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чудеса республики коми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4901-72B3-4F36-9660-EB95E2AC12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6499-5C47-49FD-AAF2-B092C564C92F}" type="datetime1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чудеса республики коми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4901-72B3-4F36-9660-EB95E2AC12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1"/>
            <a:ext cx="792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DF4AE75-A0D5-4695-BCEC-558B50624754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чудеса республики коми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767263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AA44901-72B3-4F36-9660-EB95E2AC12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s://vk.com/id18518532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177464"/>
            <a:ext cx="878497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МУНИЦИПАЛЬНАЯ </a:t>
            </a:r>
          </a:p>
          <a:p>
            <a:pPr algn="ctr"/>
            <a:r>
              <a:rPr lang="ru-RU" sz="3600" dirty="0" smtClean="0"/>
              <a:t>ДОБРОВОЛЬЧЕСКАЯ АКЦИЯ </a:t>
            </a:r>
          </a:p>
          <a:p>
            <a:pPr algn="ctr"/>
            <a:r>
              <a:rPr lang="ru-RU" sz="3600" dirty="0" smtClean="0"/>
              <a:t>«ЭКОБЕГ – МЫ ВМЕСТЕ»</a:t>
            </a:r>
            <a:endParaRPr lang="ru-RU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07704" y="3507854"/>
            <a:ext cx="83164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КОЛЕСНИКОВ АНТОН ВИКТОРОВИЧ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000" dirty="0" smtClean="0"/>
              <a:t>Руководитель Волонтерского центра </a:t>
            </a:r>
            <a:r>
              <a:rPr lang="ru-RU" sz="2000" dirty="0" err="1" smtClean="0"/>
              <a:t>Усть-Вымского</a:t>
            </a:r>
            <a:r>
              <a:rPr lang="ru-RU" sz="2000" dirty="0" smtClean="0"/>
              <a:t> района</a:t>
            </a:r>
            <a:endParaRPr lang="ru-RU" sz="2000" dirty="0"/>
          </a:p>
        </p:txBody>
      </p:sp>
      <p:pic>
        <p:nvPicPr>
          <p:cNvPr id="1027" name="Picture 3" descr="imgonline-com-ua-Transparent-backgr-x7F4GTnC2NUbs2z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5" b="21312"/>
          <a:stretch>
            <a:fillRect/>
          </a:stretch>
        </p:blipFill>
        <p:spPr bwMode="auto">
          <a:xfrm>
            <a:off x="7380312" y="149565"/>
            <a:ext cx="1296144" cy="9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1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6408" y="283633"/>
            <a:ext cx="244137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РЕЗУЛЬТАТЫ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1609" y="1275606"/>
            <a:ext cx="8784976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ЗАМЕТНОЕ УКРЕПЛЕНИЕ </a:t>
            </a:r>
            <a:r>
              <a:rPr lang="ru-RU" sz="2000" b="1" dirty="0" smtClean="0"/>
              <a:t>ЕДИНОГО КОМАНДНОГО ДУХА </a:t>
            </a:r>
            <a:r>
              <a:rPr lang="ru-RU" sz="2000" dirty="0" smtClean="0"/>
              <a:t>МЕЖДУ ОТРЯДАМИ ДОБРОВОЛЬЦЕВ </a:t>
            </a:r>
            <a:r>
              <a:rPr lang="ru-RU" sz="2000" b="1" dirty="0" smtClean="0"/>
              <a:t>РАЗНЫХ НАСЕЛЕННЫХ ПУНКТОВ</a:t>
            </a:r>
            <a:r>
              <a:rPr lang="ru-RU" sz="2000" dirty="0" smtClean="0"/>
              <a:t>. ПУТЕМ ИСПОЛЬЗОВАНИЯ </a:t>
            </a:r>
            <a:r>
              <a:rPr lang="ru-RU" sz="2000" b="1" dirty="0" smtClean="0"/>
              <a:t>ИНТЕРЕСНОГО ФОРМАТА </a:t>
            </a:r>
            <a:r>
              <a:rPr lang="ru-RU" sz="2000" dirty="0" smtClean="0"/>
              <a:t>МЕРОПРИЯТИЯ  - ПРИВЛЕЧЕНЫ РЕБЯТА РАНЕЕ ВОЛОНТЕРСТВОМ НЕ ЗАНИМАВШИЕСЯ. СОГЛАСНО АНКЕТЕ ОБРАТНОЙ СВЯЗИ ДОБРОВОЛЬЦЫ </a:t>
            </a:r>
            <a:r>
              <a:rPr lang="ru-RU" sz="2000" b="1" dirty="0" smtClean="0"/>
              <a:t>ОЦЕНИЛИ</a:t>
            </a:r>
            <a:r>
              <a:rPr lang="ru-RU" sz="2000" dirty="0" smtClean="0"/>
              <a:t> МЕРОПРИЯТИЯ В СРЕДНЕМ </a:t>
            </a:r>
            <a:r>
              <a:rPr lang="ru-RU" sz="2000" b="1" dirty="0" smtClean="0"/>
              <a:t>9\10.</a:t>
            </a:r>
            <a:r>
              <a:rPr lang="ru-RU" sz="2000" dirty="0" smtClean="0"/>
              <a:t> ВЫРАЗИЛИ ЖЕЛАНИЕ ПОВТОРИТЬ ПОДОБНЫЙ ФОРМАТ АКЦИИ </a:t>
            </a:r>
            <a:r>
              <a:rPr lang="ru-RU" sz="2000" b="1" dirty="0" smtClean="0"/>
              <a:t>100 %</a:t>
            </a:r>
            <a:r>
              <a:rPr lang="ru-RU" sz="2000" dirty="0" smtClean="0"/>
              <a:t> ОПРОШЕННЫХ.</a:t>
            </a:r>
            <a:endParaRPr lang="ru-RU" sz="2000" dirty="0"/>
          </a:p>
        </p:txBody>
      </p:sp>
      <p:pic>
        <p:nvPicPr>
          <p:cNvPr id="6" name="Picture 3" descr="imgonline-com-ua-Transparent-backgr-x7F4GTnC2NUbs2z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5" b="21312"/>
          <a:stretch>
            <a:fillRect/>
          </a:stretch>
        </p:blipFill>
        <p:spPr bwMode="auto">
          <a:xfrm>
            <a:off x="7380312" y="149565"/>
            <a:ext cx="1296144" cy="9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39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560" y="1125820"/>
            <a:ext cx="8784976" cy="38472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КОЛЕСНИКОВ АНТОН ВИКТОРОВИЧ</a:t>
            </a:r>
          </a:p>
          <a:p>
            <a:endParaRPr lang="ru-RU" sz="2800" dirty="0" smtClean="0"/>
          </a:p>
          <a:p>
            <a:r>
              <a:rPr lang="ru-RU" sz="4000" dirty="0" smtClean="0"/>
              <a:t>89041058480 </a:t>
            </a:r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vk.com/id185185327</a:t>
            </a:r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39702"/>
            <a:ext cx="2121396" cy="2121396"/>
          </a:xfrm>
          <a:prstGeom prst="rect">
            <a:avLst/>
          </a:prstGeom>
        </p:spPr>
      </p:pic>
      <p:pic>
        <p:nvPicPr>
          <p:cNvPr id="4" name="Picture 3" descr="imgonline-com-ua-Transparent-backgr-x7F4GTnC2NUbs2z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5" b="21312"/>
          <a:stretch>
            <a:fillRect/>
          </a:stretch>
        </p:blipFill>
        <p:spPr bwMode="auto">
          <a:xfrm>
            <a:off x="7380312" y="149565"/>
            <a:ext cx="1296144" cy="9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36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Добровольцы\D-VYZ6CgBB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8151"/>
            <a:ext cx="7056784" cy="488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gonline-com-ua-Transparent-backgr-x7F4GTnC2NUbs2z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5" b="21312"/>
          <a:stretch>
            <a:fillRect/>
          </a:stretch>
        </p:blipFill>
        <p:spPr bwMode="auto">
          <a:xfrm>
            <a:off x="6814849" y="467948"/>
            <a:ext cx="1357551" cy="102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90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6408" y="283633"/>
            <a:ext cx="244137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ЦЕЛЬ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635646"/>
            <a:ext cx="8784976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АКТИВИЗАЦИЯ ВОЛОНТЕРСКОГО ДВИЖЕНИЯ ОФФЛАЙН В МУНИЦИПАЛИТЕТЕ (ПЯТЬ КРУПНЫХ НАСЕЛЕННЫХ ПУНКТОВ, 7 ОТРЯДОВ ВОЛОНТЕРОВ), УКРЕПЛЕНИЕ КОМАНДНОГО ДУХА ВОЛОНТЕРОВ ПОСЛЕ ПЕРИОДА САМОИЗОЛЯЦИИ ЧЕРЕЗ СИСТЕМУ ЕДИНЫХ ДОБРЫХ ДЕЛ (ВЫПОЛНЕНИЯ ОДНОГО ЧЕК-ЛИСТА).</a:t>
            </a:r>
            <a:endParaRPr lang="ru-RU" sz="2800" dirty="0"/>
          </a:p>
        </p:txBody>
      </p:sp>
      <p:pic>
        <p:nvPicPr>
          <p:cNvPr id="6" name="Picture 3" descr="imgonline-com-ua-Transparent-backgr-x7F4GTnC2NUbs2z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5" b="21312"/>
          <a:stretch>
            <a:fillRect/>
          </a:stretch>
        </p:blipFill>
        <p:spPr bwMode="auto">
          <a:xfrm>
            <a:off x="7380312" y="149565"/>
            <a:ext cx="1296144" cy="9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21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6408" y="283633"/>
            <a:ext cx="244137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ЧЕК-ЛИСТ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1065" y="1125821"/>
            <a:ext cx="8784976" cy="39087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 </a:t>
            </a:r>
            <a:r>
              <a:rPr lang="ru-RU" sz="2000" b="1" dirty="0" err="1"/>
              <a:t>Плоггинг</a:t>
            </a:r>
            <a:r>
              <a:rPr lang="ru-RU" sz="2000" b="1" dirty="0"/>
              <a:t>. </a:t>
            </a:r>
            <a:r>
              <a:rPr lang="ru-RU" sz="2000" dirty="0"/>
              <a:t>Во время пробежки команда должна собрать четыре пакета мусора.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 </a:t>
            </a:r>
            <a:r>
              <a:rPr lang="ru-RU" sz="2000" b="1" dirty="0"/>
              <a:t>Зеленый район. </a:t>
            </a:r>
            <a:r>
              <a:rPr lang="ru-RU" sz="2000" dirty="0"/>
              <a:t>Команда делает высадку любых саженцев - цветы, деревья и </a:t>
            </a:r>
            <a:r>
              <a:rPr lang="ru-RU" sz="2000" dirty="0" err="1"/>
              <a:t>тд</a:t>
            </a:r>
            <a:r>
              <a:rPr lang="ru-RU" sz="2000" dirty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 </a:t>
            </a:r>
            <a:r>
              <a:rPr lang="ru-RU" sz="2000" b="1" dirty="0"/>
              <a:t>Фотоохота</a:t>
            </a:r>
            <a:r>
              <a:rPr lang="ru-RU" sz="2000" dirty="0"/>
              <a:t>. Команда получает фрагмент фотографии и должна определить что это за объект. Доказательство - </a:t>
            </a:r>
            <a:r>
              <a:rPr lang="ru-RU" sz="2000" dirty="0" err="1"/>
              <a:t>селфи</a:t>
            </a:r>
            <a:r>
              <a:rPr lang="ru-RU" sz="2000" dirty="0"/>
              <a:t> у объекта.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 </a:t>
            </a:r>
            <a:r>
              <a:rPr lang="ru-RU" sz="2000" b="1" dirty="0"/>
              <a:t>Предупрежден </a:t>
            </a:r>
            <a:r>
              <a:rPr lang="ru-RU" sz="2000" b="1" dirty="0" smtClean="0"/>
              <a:t>- значит </a:t>
            </a:r>
            <a:r>
              <a:rPr lang="ru-RU" sz="2000" b="1" dirty="0"/>
              <a:t>вооружен! </a:t>
            </a:r>
            <a:r>
              <a:rPr lang="ru-RU" sz="2000" dirty="0"/>
              <a:t>Команда должна раздать 30 листовок о том, как уберечься от укуса клеща.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 </a:t>
            </a:r>
            <a:r>
              <a:rPr lang="ru-RU" sz="2000" b="1" dirty="0"/>
              <a:t>Доброе дело. </a:t>
            </a:r>
            <a:r>
              <a:rPr lang="ru-RU" sz="2000" dirty="0"/>
              <a:t>Команда сама решает, какое доброе дело она сделает за время прохождения акции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6" name="Picture 3" descr="imgonline-com-ua-Transparent-backgr-x7F4GTnC2NUbs2z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5" b="21312"/>
          <a:stretch>
            <a:fillRect/>
          </a:stretch>
        </p:blipFill>
        <p:spPr bwMode="auto">
          <a:xfrm>
            <a:off x="7380312" y="149565"/>
            <a:ext cx="1296144" cy="9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2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6408" y="283633"/>
            <a:ext cx="244137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ПЛОГГИНГ</a:t>
            </a:r>
            <a:endParaRPr lang="ru-RU" sz="2800" dirty="0"/>
          </a:p>
        </p:txBody>
      </p:sp>
      <p:pic>
        <p:nvPicPr>
          <p:cNvPr id="6" name="Picture 3" descr="imgonline-com-ua-Transparent-backgr-x7F4GTnC2NUbs2z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5" b="21312"/>
          <a:stretch>
            <a:fillRect/>
          </a:stretch>
        </p:blipFill>
        <p:spPr bwMode="auto">
          <a:xfrm>
            <a:off x="7380312" y="149565"/>
            <a:ext cx="1296144" cy="9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0" name="Picture 2" descr="\\192.168.111.13\Temp\МОЛОДЕЖНАЯ ПОЛИТИКА\Эко\cNVsBmP43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5821"/>
            <a:ext cx="2627784" cy="35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92.168.111.13\Temp\МОЛОДЕЖНАЯ ПОЛИТИКА\Эко\Новая папка\13W9Ae9lk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19" y="1125821"/>
            <a:ext cx="2653765" cy="353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192.168.111.13\Temp\МОЛОДЕЖНАЯ ПОЛИТИКА\Эко\Новая папка\xJ0gsWMXG2g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25821"/>
            <a:ext cx="1751857" cy="35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89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6408" y="283633"/>
            <a:ext cx="316145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ЗЕЛЕНЫЙ РАЙОН</a:t>
            </a:r>
            <a:endParaRPr lang="ru-RU" sz="2800" dirty="0"/>
          </a:p>
        </p:txBody>
      </p:sp>
      <p:pic>
        <p:nvPicPr>
          <p:cNvPr id="6" name="Picture 3" descr="imgonline-com-ua-Transparent-backgr-x7F4GTnC2NUbs2z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5" b="21312"/>
          <a:stretch>
            <a:fillRect/>
          </a:stretch>
        </p:blipFill>
        <p:spPr bwMode="auto">
          <a:xfrm>
            <a:off x="7380312" y="149565"/>
            <a:ext cx="1296144" cy="9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4" name="Picture 2" descr="\\192.168.111.13\Temp\МОЛОДЕЖНАЯ ПОЛИТИКА\Эко\Новая папка\iDipGunsrj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3"/>
          <a:stretch/>
        </p:blipFill>
        <p:spPr bwMode="auto">
          <a:xfrm>
            <a:off x="309084" y="1378108"/>
            <a:ext cx="3558066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192.168.111.13\Temp\МОЛОДЕЖНАЯ ПОЛИТИКА\Эко\Новая папка\UpeofMdBRo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65464"/>
            <a:ext cx="2342415" cy="31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192.168.111.13\Temp\МОЛОДЕЖНАЯ ПОЛИТИКА\Эко\Новая папка\iURutfvYrZ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78108"/>
            <a:ext cx="2342364" cy="312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53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Пользователь\Desktop\Добровольцы\oK8K5rkTIQ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06" y="1365464"/>
            <a:ext cx="2345668" cy="31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Добровольцы\FhpsK4mJow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542" y="1378109"/>
            <a:ext cx="2332931" cy="311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ользователь\Desktop\Добровольцы\IMKRYuyR3u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4" y="1378109"/>
            <a:ext cx="3558066" cy="312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6408" y="283633"/>
            <a:ext cx="316145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ФОТООХОТА</a:t>
            </a:r>
            <a:endParaRPr lang="ru-RU" sz="2800" dirty="0"/>
          </a:p>
        </p:txBody>
      </p:sp>
      <p:pic>
        <p:nvPicPr>
          <p:cNvPr id="6" name="Picture 3" descr="imgonline-com-ua-Transparent-backgr-x7F4GTnC2NUbs2z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5" b="21312"/>
          <a:stretch>
            <a:fillRect/>
          </a:stretch>
        </p:blipFill>
        <p:spPr bwMode="auto">
          <a:xfrm>
            <a:off x="7380312" y="149565"/>
            <a:ext cx="1296144" cy="9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84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\\192.168.111.13\Temp\МОЛОДЕЖНАЯ ПОЛИТИКА\Эко\6rKd6IkKKz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74" y="1125821"/>
            <a:ext cx="2563074" cy="356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192.168.111.13\Temp\МОЛОДЕЖНАЯ ПОЛИТИКА\Эко\qJQfOdlE6E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9" y="1125821"/>
            <a:ext cx="2627785" cy="35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192.168.111.13\Temp\МОЛОДЕЖНАЯ ПОЛИТИКА\Эко\mIoRkQ8sBS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88" y="1125820"/>
            <a:ext cx="2676485" cy="356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6408" y="283633"/>
            <a:ext cx="622346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ПРЕДУПРЕЖДЕН – ЗНАЧИТ ВООРУЖЕН</a:t>
            </a:r>
            <a:endParaRPr lang="ru-RU" sz="2800" dirty="0"/>
          </a:p>
        </p:txBody>
      </p:sp>
      <p:pic>
        <p:nvPicPr>
          <p:cNvPr id="6" name="Picture 3" descr="imgonline-com-ua-Transparent-backgr-x7F4GTnC2NUbs2z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5" b="21312"/>
          <a:stretch>
            <a:fillRect/>
          </a:stretch>
        </p:blipFill>
        <p:spPr bwMode="auto">
          <a:xfrm>
            <a:off x="7380312" y="149565"/>
            <a:ext cx="1296144" cy="9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57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Пользователь\Desktop\Добровольцы\go9pOjElz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19" y="1125822"/>
            <a:ext cx="2627783" cy="350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192.168.111.13\Temp\МОЛОДЕЖНАЯ ПОЛИТИКА\Эко\Новая папка\x_LyLynvyx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4" y="1125822"/>
            <a:ext cx="2650084" cy="353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\\192.168.111.13\Temp\МОЛОДЕЖНАЯ ПОЛИТИКА\Эко\KWWmFnjKw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72" y="1125821"/>
            <a:ext cx="1751856" cy="35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6408" y="283633"/>
            <a:ext cx="244137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ДОБРОЕ ДЕЛО</a:t>
            </a:r>
            <a:endParaRPr lang="ru-RU" sz="2800" dirty="0"/>
          </a:p>
        </p:txBody>
      </p:sp>
      <p:pic>
        <p:nvPicPr>
          <p:cNvPr id="6" name="Picture 3" descr="imgonline-com-ua-Transparent-backgr-x7F4GTnC2NUbs2z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5" b="21312"/>
          <a:stretch>
            <a:fillRect/>
          </a:stretch>
        </p:blipFill>
        <p:spPr bwMode="auto">
          <a:xfrm>
            <a:off x="7380312" y="149565"/>
            <a:ext cx="1296144" cy="9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33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6408" y="283633"/>
            <a:ext cx="244137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РЕЗУЛЬТАТЫ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1065" y="1125821"/>
            <a:ext cx="8784976" cy="38779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/>
              <a:t> </a:t>
            </a:r>
            <a:r>
              <a:rPr lang="ru-RU" sz="2000" b="1" dirty="0" smtClean="0"/>
              <a:t>6 </a:t>
            </a:r>
            <a:r>
              <a:rPr lang="ru-RU" sz="2000" dirty="0" smtClean="0"/>
              <a:t>ВОЛОНТЕРСКИХ ОТРЯДОВ,</a:t>
            </a:r>
            <a:r>
              <a:rPr lang="ru-RU" sz="2000" b="1" dirty="0" smtClean="0"/>
              <a:t> 23 </a:t>
            </a:r>
            <a:r>
              <a:rPr lang="ru-RU" sz="2000" dirty="0" smtClean="0"/>
              <a:t>КОМАНДЫ, </a:t>
            </a:r>
            <a:r>
              <a:rPr lang="ru-RU" sz="2000" b="1" dirty="0" smtClean="0"/>
              <a:t>46</a:t>
            </a:r>
            <a:r>
              <a:rPr lang="ru-RU" sz="2000" dirty="0" smtClean="0"/>
              <a:t> ВОЛОНТЕРОВ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/>
              <a:t> </a:t>
            </a:r>
            <a:r>
              <a:rPr lang="ru-RU" sz="2000" b="1" dirty="0" smtClean="0"/>
              <a:t>3 </a:t>
            </a:r>
            <a:r>
              <a:rPr lang="ru-RU" sz="2000" dirty="0" smtClean="0"/>
              <a:t>ГОДИКА САМОМУ МАЛЕНЬКОМУ ВОЛОНТЕРУ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 </a:t>
            </a:r>
            <a:r>
              <a:rPr lang="ru-RU" sz="2000" b="1" dirty="0" smtClean="0"/>
              <a:t>56</a:t>
            </a:r>
            <a:r>
              <a:rPr lang="ru-RU" sz="2000" dirty="0" smtClean="0"/>
              <a:t> - САМОМУ ВЗРОСЛОМУ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 СОБРАНО БОЛЕЕ </a:t>
            </a:r>
            <a:r>
              <a:rPr lang="ru-RU" sz="2000" b="1" dirty="0" smtClean="0"/>
              <a:t>100</a:t>
            </a:r>
            <a:r>
              <a:rPr lang="ru-RU" sz="2000" dirty="0" smtClean="0"/>
              <a:t> МЕШКОВ МУСОРА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 РОЗДАНО ОКОЛО </a:t>
            </a:r>
            <a:r>
              <a:rPr lang="ru-RU" sz="2000" b="1" dirty="0" smtClean="0"/>
              <a:t>500</a:t>
            </a:r>
            <a:r>
              <a:rPr lang="ru-RU" sz="2000" dirty="0" smtClean="0"/>
              <a:t> ЛИСТОВОК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 ПОСАЖЕНО БОЛЕЕ </a:t>
            </a:r>
            <a:r>
              <a:rPr lang="ru-RU" sz="2000" b="1" dirty="0" smtClean="0"/>
              <a:t>300</a:t>
            </a:r>
            <a:r>
              <a:rPr lang="ru-RU" sz="2000" dirty="0" smtClean="0"/>
              <a:t> САЖЕНЦЕВ БАРХАТЦЕВ, КАЛЕНДУЛЫ, ПЕТУНЬИ, ОСТЕОСПЕРМУМА,    РЯБИНЫ, БЕРЕЗЫ...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ВОВЛЕЧЕНО 6 НОВЫХ ВОЛОНТЕРОВ.</a:t>
            </a:r>
            <a:endParaRPr lang="ru-RU" sz="2400" dirty="0"/>
          </a:p>
        </p:txBody>
      </p:sp>
      <p:pic>
        <p:nvPicPr>
          <p:cNvPr id="6" name="Picture 3" descr="imgonline-com-ua-Transparent-backgr-x7F4GTnC2NUbs2z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5" b="21312"/>
          <a:stretch>
            <a:fillRect/>
          </a:stretch>
        </p:blipFill>
        <p:spPr bwMode="auto">
          <a:xfrm>
            <a:off x="7380312" y="149565"/>
            <a:ext cx="1296144" cy="9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8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907</TotalTime>
  <Words>230</Words>
  <Application>Microsoft Office PowerPoint</Application>
  <PresentationFormat>Экран (16:9)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ЧУДЕСА РЕСПУБЛИКИ КОМИ</dc:title>
  <dc:creator>Коснырева</dc:creator>
  <cp:lastModifiedBy>Пользователь Windows</cp:lastModifiedBy>
  <cp:revision>51</cp:revision>
  <dcterms:created xsi:type="dcterms:W3CDTF">2018-04-04T12:40:08Z</dcterms:created>
  <dcterms:modified xsi:type="dcterms:W3CDTF">2020-05-27T13:06:53Z</dcterms:modified>
</cp:coreProperties>
</file>