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45" autoAdjust="0"/>
    <p:restoredTop sz="9466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Семьи имеющие на иждивении одного-двух детей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0.34000000000000052</c:v>
                </c:pt>
                <c:pt idx="1">
                  <c:v>0.66000000000000103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Семьи имеющие на иждивении трех и более детей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0.22</c:v>
                </c:pt>
                <c:pt idx="1">
                  <c:v>0.78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Есть ли необходимость организации летнего досуга для детей на территории поселка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возможно</c:v>
                </c:pt>
                <c:pt idx="2">
                  <c:v>нет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0.90700000000000003</c:v>
                </c:pt>
                <c:pt idx="1">
                  <c:v>8.5000000000000006E-2</c:v>
                </c:pt>
                <c:pt idx="2">
                  <c:v>8.000000000000014E-3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Направления деятельности</c:v>
                </c:pt>
              </c:strCache>
            </c:strRef>
          </c:tx>
          <c:dLbls>
            <c:dLbl>
              <c:idx val="0"/>
              <c:layout>
                <c:manualLayout>
                  <c:x val="4.5785587701714502E-2"/>
                  <c:y val="-1.3228300527941624E-3"/>
                </c:manualLayout>
              </c:layout>
              <c:showCatName val="1"/>
            </c:dLbl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Творческое</c:v>
                </c:pt>
                <c:pt idx="1">
                  <c:v>Спортивно-оздоровительное</c:v>
                </c:pt>
                <c:pt idx="2">
                  <c:v>Социальное</c:v>
                </c:pt>
                <c:pt idx="3">
                  <c:v>Патриотическое</c:v>
                </c:pt>
                <c:pt idx="4">
                  <c:v>Интелектуальное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 formatCode="0.00%">
                  <c:v>0.67700000000000105</c:v>
                </c:pt>
                <c:pt idx="1">
                  <c:v>0.60000000000000064</c:v>
                </c:pt>
                <c:pt idx="2" formatCode="0.00%">
                  <c:v>0.32700000000000046</c:v>
                </c:pt>
                <c:pt idx="3" formatCode="0.00%">
                  <c:v>0.34200000000000008</c:v>
                </c:pt>
                <c:pt idx="4" formatCode="0.00%">
                  <c:v>0.28800000000000031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DF57B-1483-4947-94A8-516CA7202C0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2F6DA3-5DA0-49A6-854F-7FA6A20D3C31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err="1" smtClean="0"/>
            <a:t>Добро.Центр</a:t>
          </a:r>
          <a:r>
            <a:rPr lang="ru-RU" dirty="0" smtClean="0"/>
            <a:t> п. </a:t>
          </a:r>
          <a:r>
            <a:rPr lang="ru-RU" dirty="0" err="1" smtClean="0"/>
            <a:t>Юловский</a:t>
          </a:r>
          <a:endParaRPr lang="ru-RU" dirty="0" smtClean="0"/>
        </a:p>
      </dgm:t>
    </dgm:pt>
    <dgm:pt modelId="{6CD91008-9D37-42A8-88F1-4896E47D6C23}" type="parTrans" cxnId="{D8F66657-11C0-4C69-8246-C7B46A6DD5DA}">
      <dgm:prSet/>
      <dgm:spPr/>
      <dgm:t>
        <a:bodyPr/>
        <a:lstStyle/>
        <a:p>
          <a:endParaRPr lang="ru-RU"/>
        </a:p>
      </dgm:t>
    </dgm:pt>
    <dgm:pt modelId="{B29ECFFE-2267-48AB-B9D4-BFBBB1DD3C79}" type="sibTrans" cxnId="{D8F66657-11C0-4C69-8246-C7B46A6DD5DA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401CCA73-1D0B-4613-BED4-8FDE99497CA8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smtClean="0"/>
            <a:t>Вожатые</a:t>
          </a:r>
          <a:endParaRPr lang="ru-RU" dirty="0"/>
        </a:p>
      </dgm:t>
    </dgm:pt>
    <dgm:pt modelId="{7D1C25F4-BCDE-4473-8D2B-E84DC304A8E2}" type="parTrans" cxnId="{26C9CA51-3679-46A7-BB5F-DA55E8F785A5}">
      <dgm:prSet/>
      <dgm:spPr/>
      <dgm:t>
        <a:bodyPr/>
        <a:lstStyle/>
        <a:p>
          <a:endParaRPr lang="ru-RU"/>
        </a:p>
      </dgm:t>
    </dgm:pt>
    <dgm:pt modelId="{900C0CC2-8F5C-41C6-A66D-6685F148A7AD}" type="sibTrans" cxnId="{26C9CA51-3679-46A7-BB5F-DA55E8F785A5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22FC8DAC-F926-4590-9F27-93ABF97BCDD1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smtClean="0"/>
            <a:t>Волонтеры культуры</a:t>
          </a:r>
        </a:p>
      </dgm:t>
    </dgm:pt>
    <dgm:pt modelId="{2F82A9A4-E4C5-4D3F-B9B2-209934D53C49}" type="parTrans" cxnId="{4117BABE-EC41-452D-A234-C7DF2AA679B2}">
      <dgm:prSet/>
      <dgm:spPr/>
      <dgm:t>
        <a:bodyPr/>
        <a:lstStyle/>
        <a:p>
          <a:endParaRPr lang="ru-RU"/>
        </a:p>
      </dgm:t>
    </dgm:pt>
    <dgm:pt modelId="{FBC01544-BDBD-4F2F-A9FF-32ACD0762B2E}" type="sibTrans" cxnId="{4117BABE-EC41-452D-A234-C7DF2AA679B2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228EEA9C-55B0-4781-87FC-470EB97D74A1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smtClean="0"/>
            <a:t>Дети и молодежь</a:t>
          </a:r>
          <a:endParaRPr lang="ru-RU" dirty="0"/>
        </a:p>
      </dgm:t>
    </dgm:pt>
    <dgm:pt modelId="{C3FA5DA7-4680-4931-9540-988BF4EF7297}" type="parTrans" cxnId="{98FBB940-C6CD-4A17-994E-FCF3F00473CF}">
      <dgm:prSet/>
      <dgm:spPr/>
      <dgm:t>
        <a:bodyPr/>
        <a:lstStyle/>
        <a:p>
          <a:endParaRPr lang="ru-RU"/>
        </a:p>
      </dgm:t>
    </dgm:pt>
    <dgm:pt modelId="{4A18A1EA-C4DD-4020-8D6A-0140A1D25B6D}" type="sibTrans" cxnId="{98FBB940-C6CD-4A17-994E-FCF3F00473CF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65DB5DD0-61F7-486F-A595-F01CC274CFBF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smtClean="0"/>
            <a:t>Родители</a:t>
          </a:r>
          <a:endParaRPr lang="ru-RU" dirty="0"/>
        </a:p>
      </dgm:t>
    </dgm:pt>
    <dgm:pt modelId="{646CC8F4-62A2-44FE-AA9A-E7A2E4626630}" type="parTrans" cxnId="{BFE12B66-FC67-4EA5-BC9D-86119080E316}">
      <dgm:prSet/>
      <dgm:spPr/>
      <dgm:t>
        <a:bodyPr/>
        <a:lstStyle/>
        <a:p>
          <a:endParaRPr lang="ru-RU"/>
        </a:p>
      </dgm:t>
    </dgm:pt>
    <dgm:pt modelId="{68638EDF-2742-475D-8357-0BEE6B55E1A1}" type="sibTrans" cxnId="{BFE12B66-FC67-4EA5-BC9D-86119080E316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2882781D-9B9C-4B45-85B0-05F2A12F548C}" type="pres">
      <dgm:prSet presAssocID="{C49DF57B-1483-4947-94A8-516CA7202C04}" presName="cycle" presStyleCnt="0">
        <dgm:presLayoutVars>
          <dgm:dir/>
          <dgm:resizeHandles val="exact"/>
        </dgm:presLayoutVars>
      </dgm:prSet>
      <dgm:spPr/>
    </dgm:pt>
    <dgm:pt modelId="{08E496F8-2E2B-41DB-BB3E-45F3B5E3AA36}" type="pres">
      <dgm:prSet presAssocID="{502F6DA3-5DA0-49A6-854F-7FA6A20D3C3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541ABC-51B2-46FB-B1E5-958118C99307}" type="pres">
      <dgm:prSet presAssocID="{B29ECFFE-2267-48AB-B9D4-BFBBB1DD3C79}" presName="sibTrans" presStyleLbl="sibTrans2D1" presStyleIdx="0" presStyleCnt="5"/>
      <dgm:spPr/>
    </dgm:pt>
    <dgm:pt modelId="{B1D3EA6C-420F-4341-86F9-1BABC35EEA85}" type="pres">
      <dgm:prSet presAssocID="{B29ECFFE-2267-48AB-B9D4-BFBBB1DD3C79}" presName="connectorText" presStyleLbl="sibTrans2D1" presStyleIdx="0" presStyleCnt="5"/>
      <dgm:spPr/>
    </dgm:pt>
    <dgm:pt modelId="{1D881615-BE5B-4F4D-BE25-F3A7E274C557}" type="pres">
      <dgm:prSet presAssocID="{401CCA73-1D0B-4613-BED4-8FDE99497CA8}" presName="node" presStyleLbl="node1" presStyleIdx="1" presStyleCnt="5">
        <dgm:presLayoutVars>
          <dgm:bulletEnabled val="1"/>
        </dgm:presLayoutVars>
      </dgm:prSet>
      <dgm:spPr/>
    </dgm:pt>
    <dgm:pt modelId="{EE5D16F4-5AE4-4652-9D9C-EE388F8A9CCF}" type="pres">
      <dgm:prSet presAssocID="{900C0CC2-8F5C-41C6-A66D-6685F148A7AD}" presName="sibTrans" presStyleLbl="sibTrans2D1" presStyleIdx="1" presStyleCnt="5"/>
      <dgm:spPr/>
    </dgm:pt>
    <dgm:pt modelId="{85AAEBAA-CD6B-47DE-A375-559B7861BDB0}" type="pres">
      <dgm:prSet presAssocID="{900C0CC2-8F5C-41C6-A66D-6685F148A7AD}" presName="connectorText" presStyleLbl="sibTrans2D1" presStyleIdx="1" presStyleCnt="5"/>
      <dgm:spPr/>
    </dgm:pt>
    <dgm:pt modelId="{11E6057A-AF33-4DB9-A265-D26916AEA60A}" type="pres">
      <dgm:prSet presAssocID="{22FC8DAC-F926-4590-9F27-93ABF97BCDD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AF02BF-9FAF-4800-87E9-8A7A64E6BBC6}" type="pres">
      <dgm:prSet presAssocID="{FBC01544-BDBD-4F2F-A9FF-32ACD0762B2E}" presName="sibTrans" presStyleLbl="sibTrans2D1" presStyleIdx="2" presStyleCnt="5"/>
      <dgm:spPr/>
    </dgm:pt>
    <dgm:pt modelId="{0DDB34F0-2F27-47FC-80C2-C662C7CA6D49}" type="pres">
      <dgm:prSet presAssocID="{FBC01544-BDBD-4F2F-A9FF-32ACD0762B2E}" presName="connectorText" presStyleLbl="sibTrans2D1" presStyleIdx="2" presStyleCnt="5"/>
      <dgm:spPr/>
    </dgm:pt>
    <dgm:pt modelId="{FB4CF03E-C29D-4876-93D7-8C2AF10B99ED}" type="pres">
      <dgm:prSet presAssocID="{228EEA9C-55B0-4781-87FC-470EB97D74A1}" presName="node" presStyleLbl="node1" presStyleIdx="3" presStyleCnt="5">
        <dgm:presLayoutVars>
          <dgm:bulletEnabled val="1"/>
        </dgm:presLayoutVars>
      </dgm:prSet>
      <dgm:spPr/>
    </dgm:pt>
    <dgm:pt modelId="{F369B4E9-8F11-4E0E-8F3F-81ED55646749}" type="pres">
      <dgm:prSet presAssocID="{4A18A1EA-C4DD-4020-8D6A-0140A1D25B6D}" presName="sibTrans" presStyleLbl="sibTrans2D1" presStyleIdx="3" presStyleCnt="5"/>
      <dgm:spPr/>
    </dgm:pt>
    <dgm:pt modelId="{87341F79-4081-444C-ADC1-491D9BF2B994}" type="pres">
      <dgm:prSet presAssocID="{4A18A1EA-C4DD-4020-8D6A-0140A1D25B6D}" presName="connectorText" presStyleLbl="sibTrans2D1" presStyleIdx="3" presStyleCnt="5"/>
      <dgm:spPr/>
    </dgm:pt>
    <dgm:pt modelId="{9CD0A41D-AD11-47D7-A0F2-583B9BDFFB6C}" type="pres">
      <dgm:prSet presAssocID="{65DB5DD0-61F7-486F-A595-F01CC274CFBF}" presName="node" presStyleLbl="node1" presStyleIdx="4" presStyleCnt="5">
        <dgm:presLayoutVars>
          <dgm:bulletEnabled val="1"/>
        </dgm:presLayoutVars>
      </dgm:prSet>
      <dgm:spPr/>
    </dgm:pt>
    <dgm:pt modelId="{2C2D1425-0D66-489F-8D80-FC647E058C9F}" type="pres">
      <dgm:prSet presAssocID="{68638EDF-2742-475D-8357-0BEE6B55E1A1}" presName="sibTrans" presStyleLbl="sibTrans2D1" presStyleIdx="4" presStyleCnt="5"/>
      <dgm:spPr/>
    </dgm:pt>
    <dgm:pt modelId="{0941B690-A371-43E2-8BE3-5C8B83ACF0FD}" type="pres">
      <dgm:prSet presAssocID="{68638EDF-2742-475D-8357-0BEE6B55E1A1}" presName="connectorText" presStyleLbl="sibTrans2D1" presStyleIdx="4" presStyleCnt="5"/>
      <dgm:spPr/>
    </dgm:pt>
  </dgm:ptLst>
  <dgm:cxnLst>
    <dgm:cxn modelId="{80DD5A55-124B-4A1D-A00E-65D2D98D7D2C}" type="presOf" srcId="{900C0CC2-8F5C-41C6-A66D-6685F148A7AD}" destId="{85AAEBAA-CD6B-47DE-A375-559B7861BDB0}" srcOrd="1" destOrd="0" presId="urn:microsoft.com/office/officeart/2005/8/layout/cycle2"/>
    <dgm:cxn modelId="{599A3FB2-A9D8-4EAB-9C5B-626E5417B8DE}" type="presOf" srcId="{C49DF57B-1483-4947-94A8-516CA7202C04}" destId="{2882781D-9B9C-4B45-85B0-05F2A12F548C}" srcOrd="0" destOrd="0" presId="urn:microsoft.com/office/officeart/2005/8/layout/cycle2"/>
    <dgm:cxn modelId="{384CF489-0970-471F-90F3-0F56D6C593D1}" type="presOf" srcId="{502F6DA3-5DA0-49A6-854F-7FA6A20D3C31}" destId="{08E496F8-2E2B-41DB-BB3E-45F3B5E3AA36}" srcOrd="0" destOrd="0" presId="urn:microsoft.com/office/officeart/2005/8/layout/cycle2"/>
    <dgm:cxn modelId="{B66CF4AC-6C04-4211-8680-AA74EC0F8064}" type="presOf" srcId="{FBC01544-BDBD-4F2F-A9FF-32ACD0762B2E}" destId="{A6AF02BF-9FAF-4800-87E9-8A7A64E6BBC6}" srcOrd="0" destOrd="0" presId="urn:microsoft.com/office/officeart/2005/8/layout/cycle2"/>
    <dgm:cxn modelId="{98FBB940-C6CD-4A17-994E-FCF3F00473CF}" srcId="{C49DF57B-1483-4947-94A8-516CA7202C04}" destId="{228EEA9C-55B0-4781-87FC-470EB97D74A1}" srcOrd="3" destOrd="0" parTransId="{C3FA5DA7-4680-4931-9540-988BF4EF7297}" sibTransId="{4A18A1EA-C4DD-4020-8D6A-0140A1D25B6D}"/>
    <dgm:cxn modelId="{6984D7C7-0C2E-4FCD-91B3-637ACA78BBD4}" type="presOf" srcId="{B29ECFFE-2267-48AB-B9D4-BFBBB1DD3C79}" destId="{B1D3EA6C-420F-4341-86F9-1BABC35EEA85}" srcOrd="1" destOrd="0" presId="urn:microsoft.com/office/officeart/2005/8/layout/cycle2"/>
    <dgm:cxn modelId="{D8F66657-11C0-4C69-8246-C7B46A6DD5DA}" srcId="{C49DF57B-1483-4947-94A8-516CA7202C04}" destId="{502F6DA3-5DA0-49A6-854F-7FA6A20D3C31}" srcOrd="0" destOrd="0" parTransId="{6CD91008-9D37-42A8-88F1-4896E47D6C23}" sibTransId="{B29ECFFE-2267-48AB-B9D4-BFBBB1DD3C79}"/>
    <dgm:cxn modelId="{BFE12B66-FC67-4EA5-BC9D-86119080E316}" srcId="{C49DF57B-1483-4947-94A8-516CA7202C04}" destId="{65DB5DD0-61F7-486F-A595-F01CC274CFBF}" srcOrd="4" destOrd="0" parTransId="{646CC8F4-62A2-44FE-AA9A-E7A2E4626630}" sibTransId="{68638EDF-2742-475D-8357-0BEE6B55E1A1}"/>
    <dgm:cxn modelId="{26C9CA51-3679-46A7-BB5F-DA55E8F785A5}" srcId="{C49DF57B-1483-4947-94A8-516CA7202C04}" destId="{401CCA73-1D0B-4613-BED4-8FDE99497CA8}" srcOrd="1" destOrd="0" parTransId="{7D1C25F4-BCDE-4473-8D2B-E84DC304A8E2}" sibTransId="{900C0CC2-8F5C-41C6-A66D-6685F148A7AD}"/>
    <dgm:cxn modelId="{63E3D4B1-5072-4C9E-87C5-5AAFDD2CC070}" type="presOf" srcId="{B29ECFFE-2267-48AB-B9D4-BFBBB1DD3C79}" destId="{76541ABC-51B2-46FB-B1E5-958118C99307}" srcOrd="0" destOrd="0" presId="urn:microsoft.com/office/officeart/2005/8/layout/cycle2"/>
    <dgm:cxn modelId="{0A87E5B1-CEED-495D-832C-686FEDC1FB74}" type="presOf" srcId="{68638EDF-2742-475D-8357-0BEE6B55E1A1}" destId="{2C2D1425-0D66-489F-8D80-FC647E058C9F}" srcOrd="0" destOrd="0" presId="urn:microsoft.com/office/officeart/2005/8/layout/cycle2"/>
    <dgm:cxn modelId="{4117BABE-EC41-452D-A234-C7DF2AA679B2}" srcId="{C49DF57B-1483-4947-94A8-516CA7202C04}" destId="{22FC8DAC-F926-4590-9F27-93ABF97BCDD1}" srcOrd="2" destOrd="0" parTransId="{2F82A9A4-E4C5-4D3F-B9B2-209934D53C49}" sibTransId="{FBC01544-BDBD-4F2F-A9FF-32ACD0762B2E}"/>
    <dgm:cxn modelId="{3210C7DE-686D-4562-8009-A9E8348C345C}" type="presOf" srcId="{4A18A1EA-C4DD-4020-8D6A-0140A1D25B6D}" destId="{87341F79-4081-444C-ADC1-491D9BF2B994}" srcOrd="1" destOrd="0" presId="urn:microsoft.com/office/officeart/2005/8/layout/cycle2"/>
    <dgm:cxn modelId="{23A38C2F-EFF1-4009-A797-452C4101D942}" type="presOf" srcId="{228EEA9C-55B0-4781-87FC-470EB97D74A1}" destId="{FB4CF03E-C29D-4876-93D7-8C2AF10B99ED}" srcOrd="0" destOrd="0" presId="urn:microsoft.com/office/officeart/2005/8/layout/cycle2"/>
    <dgm:cxn modelId="{2E139739-645E-4D65-A2EB-BA45DAC106CD}" type="presOf" srcId="{68638EDF-2742-475D-8357-0BEE6B55E1A1}" destId="{0941B690-A371-43E2-8BE3-5C8B83ACF0FD}" srcOrd="1" destOrd="0" presId="urn:microsoft.com/office/officeart/2005/8/layout/cycle2"/>
    <dgm:cxn modelId="{76E81285-B6A8-45D8-B448-C6D75AE60E3A}" type="presOf" srcId="{65DB5DD0-61F7-486F-A595-F01CC274CFBF}" destId="{9CD0A41D-AD11-47D7-A0F2-583B9BDFFB6C}" srcOrd="0" destOrd="0" presId="urn:microsoft.com/office/officeart/2005/8/layout/cycle2"/>
    <dgm:cxn modelId="{EC2BE7DA-582B-4B8B-A984-9073B5973688}" type="presOf" srcId="{900C0CC2-8F5C-41C6-A66D-6685F148A7AD}" destId="{EE5D16F4-5AE4-4652-9D9C-EE388F8A9CCF}" srcOrd="0" destOrd="0" presId="urn:microsoft.com/office/officeart/2005/8/layout/cycle2"/>
    <dgm:cxn modelId="{099F005F-D5BB-4BA5-A9CF-66635FA76027}" type="presOf" srcId="{22FC8DAC-F926-4590-9F27-93ABF97BCDD1}" destId="{11E6057A-AF33-4DB9-A265-D26916AEA60A}" srcOrd="0" destOrd="0" presId="urn:microsoft.com/office/officeart/2005/8/layout/cycle2"/>
    <dgm:cxn modelId="{58427E1B-21D1-49E4-9DB1-696DA3093002}" type="presOf" srcId="{4A18A1EA-C4DD-4020-8D6A-0140A1D25B6D}" destId="{F369B4E9-8F11-4E0E-8F3F-81ED55646749}" srcOrd="0" destOrd="0" presId="urn:microsoft.com/office/officeart/2005/8/layout/cycle2"/>
    <dgm:cxn modelId="{9F256923-21A8-4CCA-B9B9-7E7D58209597}" type="presOf" srcId="{FBC01544-BDBD-4F2F-A9FF-32ACD0762B2E}" destId="{0DDB34F0-2F27-47FC-80C2-C662C7CA6D49}" srcOrd="1" destOrd="0" presId="urn:microsoft.com/office/officeart/2005/8/layout/cycle2"/>
    <dgm:cxn modelId="{D09FA56A-4691-4EAE-9FB5-D555FEAD0B85}" type="presOf" srcId="{401CCA73-1D0B-4613-BED4-8FDE99497CA8}" destId="{1D881615-BE5B-4F4D-BE25-F3A7E274C557}" srcOrd="0" destOrd="0" presId="urn:microsoft.com/office/officeart/2005/8/layout/cycle2"/>
    <dgm:cxn modelId="{62CB1519-A9F7-4EE0-B172-52027B7497DC}" type="presParOf" srcId="{2882781D-9B9C-4B45-85B0-05F2A12F548C}" destId="{08E496F8-2E2B-41DB-BB3E-45F3B5E3AA36}" srcOrd="0" destOrd="0" presId="urn:microsoft.com/office/officeart/2005/8/layout/cycle2"/>
    <dgm:cxn modelId="{3935BED4-291B-4689-9AA2-11A04D9ECCFB}" type="presParOf" srcId="{2882781D-9B9C-4B45-85B0-05F2A12F548C}" destId="{76541ABC-51B2-46FB-B1E5-958118C99307}" srcOrd="1" destOrd="0" presId="urn:microsoft.com/office/officeart/2005/8/layout/cycle2"/>
    <dgm:cxn modelId="{9B64BA66-F4BA-4EAE-B94D-EF429B06DF69}" type="presParOf" srcId="{76541ABC-51B2-46FB-B1E5-958118C99307}" destId="{B1D3EA6C-420F-4341-86F9-1BABC35EEA85}" srcOrd="0" destOrd="0" presId="urn:microsoft.com/office/officeart/2005/8/layout/cycle2"/>
    <dgm:cxn modelId="{1BB34398-3470-4A43-8C3B-3D09EAED385D}" type="presParOf" srcId="{2882781D-9B9C-4B45-85B0-05F2A12F548C}" destId="{1D881615-BE5B-4F4D-BE25-F3A7E274C557}" srcOrd="2" destOrd="0" presId="urn:microsoft.com/office/officeart/2005/8/layout/cycle2"/>
    <dgm:cxn modelId="{0DEB9402-24BE-4CF8-AA56-CF12402D25C8}" type="presParOf" srcId="{2882781D-9B9C-4B45-85B0-05F2A12F548C}" destId="{EE5D16F4-5AE4-4652-9D9C-EE388F8A9CCF}" srcOrd="3" destOrd="0" presId="urn:microsoft.com/office/officeart/2005/8/layout/cycle2"/>
    <dgm:cxn modelId="{1C830357-DF94-41FF-ACBE-42A0D743527F}" type="presParOf" srcId="{EE5D16F4-5AE4-4652-9D9C-EE388F8A9CCF}" destId="{85AAEBAA-CD6B-47DE-A375-559B7861BDB0}" srcOrd="0" destOrd="0" presId="urn:microsoft.com/office/officeart/2005/8/layout/cycle2"/>
    <dgm:cxn modelId="{42FED00A-FE64-429A-879F-71DE8EA315AD}" type="presParOf" srcId="{2882781D-9B9C-4B45-85B0-05F2A12F548C}" destId="{11E6057A-AF33-4DB9-A265-D26916AEA60A}" srcOrd="4" destOrd="0" presId="urn:microsoft.com/office/officeart/2005/8/layout/cycle2"/>
    <dgm:cxn modelId="{C28A6879-7C91-490B-B8B7-AFF301C5E274}" type="presParOf" srcId="{2882781D-9B9C-4B45-85B0-05F2A12F548C}" destId="{A6AF02BF-9FAF-4800-87E9-8A7A64E6BBC6}" srcOrd="5" destOrd="0" presId="urn:microsoft.com/office/officeart/2005/8/layout/cycle2"/>
    <dgm:cxn modelId="{EAE9464F-3CAB-4CA6-8409-F55E520065B9}" type="presParOf" srcId="{A6AF02BF-9FAF-4800-87E9-8A7A64E6BBC6}" destId="{0DDB34F0-2F27-47FC-80C2-C662C7CA6D49}" srcOrd="0" destOrd="0" presId="urn:microsoft.com/office/officeart/2005/8/layout/cycle2"/>
    <dgm:cxn modelId="{7B528975-804C-4E54-BA3F-47E7375D5673}" type="presParOf" srcId="{2882781D-9B9C-4B45-85B0-05F2A12F548C}" destId="{FB4CF03E-C29D-4876-93D7-8C2AF10B99ED}" srcOrd="6" destOrd="0" presId="urn:microsoft.com/office/officeart/2005/8/layout/cycle2"/>
    <dgm:cxn modelId="{0E484928-365C-4143-A95F-5616B5203C17}" type="presParOf" srcId="{2882781D-9B9C-4B45-85B0-05F2A12F548C}" destId="{F369B4E9-8F11-4E0E-8F3F-81ED55646749}" srcOrd="7" destOrd="0" presId="urn:microsoft.com/office/officeart/2005/8/layout/cycle2"/>
    <dgm:cxn modelId="{332F0240-5FDC-4CA5-9DC1-A6C5C1E65227}" type="presParOf" srcId="{F369B4E9-8F11-4E0E-8F3F-81ED55646749}" destId="{87341F79-4081-444C-ADC1-491D9BF2B994}" srcOrd="0" destOrd="0" presId="urn:microsoft.com/office/officeart/2005/8/layout/cycle2"/>
    <dgm:cxn modelId="{08E2852C-5758-486E-A086-3AB1FB35A0A2}" type="presParOf" srcId="{2882781D-9B9C-4B45-85B0-05F2A12F548C}" destId="{9CD0A41D-AD11-47D7-A0F2-583B9BDFFB6C}" srcOrd="8" destOrd="0" presId="urn:microsoft.com/office/officeart/2005/8/layout/cycle2"/>
    <dgm:cxn modelId="{405103CD-1C8A-4981-AE09-D40DD19C581A}" type="presParOf" srcId="{2882781D-9B9C-4B45-85B0-05F2A12F548C}" destId="{2C2D1425-0D66-489F-8D80-FC647E058C9F}" srcOrd="9" destOrd="0" presId="urn:microsoft.com/office/officeart/2005/8/layout/cycle2"/>
    <dgm:cxn modelId="{50D66578-43AA-4020-8DF4-F4D3EA2066A3}" type="presParOf" srcId="{2C2D1425-0D66-489F-8D80-FC647E058C9F}" destId="{0941B690-A371-43E2-8BE3-5C8B83ACF0FD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14480-35FA-4DB0-AE9F-6D38EF4BECA6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3C2FF60-1510-4E15-8FD5-F3BDDA3AAAD0}">
      <dgm:prSet phldrT="[Текст]"/>
      <dgm:spPr/>
      <dgm:t>
        <a:bodyPr/>
        <a:lstStyle/>
        <a:p>
          <a:r>
            <a:rPr lang="ru-RU" dirty="0" err="1" smtClean="0"/>
            <a:t>Арт-лагерь</a:t>
          </a:r>
          <a:r>
            <a:rPr lang="ru-RU" dirty="0" smtClean="0"/>
            <a:t> «Культурная смена»</a:t>
          </a:r>
          <a:endParaRPr lang="ru-RU" dirty="0"/>
        </a:p>
      </dgm:t>
    </dgm:pt>
    <dgm:pt modelId="{41A0D517-CD29-46D4-A404-80AAF0036883}" type="parTrans" cxnId="{C11A11E7-110D-4ABB-92E9-AD6ABDD38ADB}">
      <dgm:prSet/>
      <dgm:spPr/>
      <dgm:t>
        <a:bodyPr/>
        <a:lstStyle/>
        <a:p>
          <a:endParaRPr lang="ru-RU"/>
        </a:p>
      </dgm:t>
    </dgm:pt>
    <dgm:pt modelId="{41AD3B6C-9363-4C4C-A5F1-A03DA8F68488}" type="sibTrans" cxnId="{C11A11E7-110D-4ABB-92E9-AD6ABDD38ADB}">
      <dgm:prSet/>
      <dgm:spPr/>
      <dgm:t>
        <a:bodyPr/>
        <a:lstStyle/>
        <a:p>
          <a:endParaRPr lang="ru-RU"/>
        </a:p>
      </dgm:t>
    </dgm:pt>
    <dgm:pt modelId="{DCEB6B7A-76AF-47E6-96E1-FF84376B2A8B}">
      <dgm:prSet phldrT="[Текст]"/>
      <dgm:spPr/>
    </dgm:pt>
    <dgm:pt modelId="{044CB4B3-1DF6-43A1-979D-AF5464F7AB12}" type="parTrans" cxnId="{ABEABE6F-F1AF-409D-B98B-C0A6D6760A1A}">
      <dgm:prSet/>
      <dgm:spPr/>
      <dgm:t>
        <a:bodyPr/>
        <a:lstStyle/>
        <a:p>
          <a:endParaRPr lang="ru-RU"/>
        </a:p>
      </dgm:t>
    </dgm:pt>
    <dgm:pt modelId="{97992F2B-CD63-4C7C-896A-11A55EFF9131}" type="sibTrans" cxnId="{ABEABE6F-F1AF-409D-B98B-C0A6D6760A1A}">
      <dgm:prSet/>
      <dgm:spPr/>
      <dgm:t>
        <a:bodyPr/>
        <a:lstStyle/>
        <a:p>
          <a:endParaRPr lang="ru-RU"/>
        </a:p>
      </dgm:t>
    </dgm:pt>
    <dgm:pt modelId="{73508084-E832-4E06-A3C5-A1EC6C987CCF}">
      <dgm:prSet phldrT="[Текст]"/>
      <dgm:spPr/>
      <dgm:t>
        <a:bodyPr/>
        <a:lstStyle/>
        <a:p>
          <a:endParaRPr lang="ru-RU" dirty="0"/>
        </a:p>
      </dgm:t>
    </dgm:pt>
    <dgm:pt modelId="{EDE58DA6-0225-471D-93E1-D98563085CE1}" type="parTrans" cxnId="{51329331-9437-4679-B28B-7F8EEEB236A7}">
      <dgm:prSet/>
      <dgm:spPr/>
    </dgm:pt>
    <dgm:pt modelId="{6B890373-BEA6-42E9-A3E4-3CEAD0C5F707}" type="sibTrans" cxnId="{51329331-9437-4679-B28B-7F8EEEB236A7}">
      <dgm:prSet/>
      <dgm:spPr/>
    </dgm:pt>
    <dgm:pt modelId="{60DA2D66-4C4C-470F-86DB-D9938E4B059E}" type="pres">
      <dgm:prSet presAssocID="{39A14480-35FA-4DB0-AE9F-6D38EF4BECA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68FF8B2-4652-4185-98A0-34EA24EF34AC}" type="pres">
      <dgm:prSet presAssocID="{23C2FF60-1510-4E15-8FD5-F3BDDA3AAAD0}" presName="centerShape" presStyleLbl="node0" presStyleIdx="0" presStyleCnt="1" custScaleX="25000" custScaleY="24219"/>
      <dgm:spPr/>
    </dgm:pt>
  </dgm:ptLst>
  <dgm:cxnLst>
    <dgm:cxn modelId="{C11A11E7-110D-4ABB-92E9-AD6ABDD38ADB}" srcId="{39A14480-35FA-4DB0-AE9F-6D38EF4BECA6}" destId="{23C2FF60-1510-4E15-8FD5-F3BDDA3AAAD0}" srcOrd="0" destOrd="0" parTransId="{41A0D517-CD29-46D4-A404-80AAF0036883}" sibTransId="{41AD3B6C-9363-4C4C-A5F1-A03DA8F68488}"/>
    <dgm:cxn modelId="{80961E08-6BD7-4FFC-8335-47C43246FA11}" type="presOf" srcId="{39A14480-35FA-4DB0-AE9F-6D38EF4BECA6}" destId="{60DA2D66-4C4C-470F-86DB-D9938E4B059E}" srcOrd="0" destOrd="0" presId="urn:microsoft.com/office/officeart/2005/8/layout/radial6"/>
    <dgm:cxn modelId="{5EA5744C-A66B-4760-B160-F7001F7EA859}" type="presOf" srcId="{23C2FF60-1510-4E15-8FD5-F3BDDA3AAAD0}" destId="{268FF8B2-4652-4185-98A0-34EA24EF34AC}" srcOrd="0" destOrd="0" presId="urn:microsoft.com/office/officeart/2005/8/layout/radial6"/>
    <dgm:cxn modelId="{ABEABE6F-F1AF-409D-B98B-C0A6D6760A1A}" srcId="{39A14480-35FA-4DB0-AE9F-6D38EF4BECA6}" destId="{DCEB6B7A-76AF-47E6-96E1-FF84376B2A8B}" srcOrd="1" destOrd="0" parTransId="{044CB4B3-1DF6-43A1-979D-AF5464F7AB12}" sibTransId="{97992F2B-CD63-4C7C-896A-11A55EFF9131}"/>
    <dgm:cxn modelId="{51329331-9437-4679-B28B-7F8EEEB236A7}" srcId="{39A14480-35FA-4DB0-AE9F-6D38EF4BECA6}" destId="{73508084-E832-4E06-A3C5-A1EC6C987CCF}" srcOrd="2" destOrd="0" parTransId="{EDE58DA6-0225-471D-93E1-D98563085CE1}" sibTransId="{6B890373-BEA6-42E9-A3E4-3CEAD0C5F707}"/>
    <dgm:cxn modelId="{8A551D30-408D-4BE8-9E25-6A2E3293E497}" type="presParOf" srcId="{60DA2D66-4C4C-470F-86DB-D9938E4B059E}" destId="{268FF8B2-4652-4185-98A0-34EA24EF34AC}" srcOrd="0" destOrd="0" presId="urn:microsoft.com/office/officeart/2005/8/layout/radial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2767CD-48FF-44EB-99E0-76A7EB14922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96B7454-1BA7-4BA1-91CA-B9A49689B500}">
      <dgm:prSet phldrT="[Текст]"/>
      <dgm:spPr/>
      <dgm:t>
        <a:bodyPr/>
        <a:lstStyle/>
        <a:p>
          <a:r>
            <a:rPr lang="ru-RU" dirty="0" smtClean="0"/>
            <a:t>Эффективность</a:t>
          </a:r>
          <a:endParaRPr lang="ru-RU" dirty="0"/>
        </a:p>
      </dgm:t>
    </dgm:pt>
    <dgm:pt modelId="{35878765-A0A2-4FEC-A7A4-0D189C09BAEE}" type="parTrans" cxnId="{F0A8BE81-AC98-4335-9054-150706692583}">
      <dgm:prSet/>
      <dgm:spPr/>
      <dgm:t>
        <a:bodyPr/>
        <a:lstStyle/>
        <a:p>
          <a:endParaRPr lang="ru-RU"/>
        </a:p>
      </dgm:t>
    </dgm:pt>
    <dgm:pt modelId="{5BBA9B70-2C80-4BF4-A236-3D505C417CED}" type="sibTrans" cxnId="{F0A8BE81-AC98-4335-9054-150706692583}">
      <dgm:prSet/>
      <dgm:spPr/>
      <dgm:t>
        <a:bodyPr/>
        <a:lstStyle/>
        <a:p>
          <a:endParaRPr lang="ru-RU"/>
        </a:p>
      </dgm:t>
    </dgm:pt>
    <dgm:pt modelId="{D9B29C9E-E8E1-46C6-A731-6F27F02FA3C5}">
      <dgm:prSet phldrT="[Текст]"/>
      <dgm:spPr/>
      <dgm:t>
        <a:bodyPr/>
        <a:lstStyle/>
        <a:p>
          <a:r>
            <a:rPr lang="ru-RU" dirty="0" smtClean="0"/>
            <a:t>Оценка детей</a:t>
          </a:r>
          <a:endParaRPr lang="ru-RU" dirty="0"/>
        </a:p>
      </dgm:t>
    </dgm:pt>
    <dgm:pt modelId="{70635382-4A87-47BF-BFBF-081B4D8F1D87}" type="parTrans" cxnId="{0FD0DED9-DD2D-485A-96F2-56538678EEE0}">
      <dgm:prSet/>
      <dgm:spPr/>
      <dgm:t>
        <a:bodyPr/>
        <a:lstStyle/>
        <a:p>
          <a:endParaRPr lang="ru-RU"/>
        </a:p>
      </dgm:t>
    </dgm:pt>
    <dgm:pt modelId="{43E9909F-C39A-47D0-A93E-504676909CC0}" type="sibTrans" cxnId="{0FD0DED9-DD2D-485A-96F2-56538678EEE0}">
      <dgm:prSet/>
      <dgm:spPr/>
      <dgm:t>
        <a:bodyPr/>
        <a:lstStyle/>
        <a:p>
          <a:endParaRPr lang="ru-RU"/>
        </a:p>
      </dgm:t>
    </dgm:pt>
    <dgm:pt modelId="{3CF29245-FB41-48EE-9DFA-D1E1E09A5F8C}">
      <dgm:prSet phldrT="[Текст]"/>
      <dgm:spPr/>
      <dgm:t>
        <a:bodyPr/>
        <a:lstStyle/>
        <a:p>
          <a:r>
            <a:rPr lang="ru-RU" dirty="0" smtClean="0"/>
            <a:t>Оценка родителей</a:t>
          </a:r>
          <a:endParaRPr lang="ru-RU" dirty="0"/>
        </a:p>
      </dgm:t>
    </dgm:pt>
    <dgm:pt modelId="{6B3108A2-65D1-4686-B53D-1AD7507E20E8}" type="parTrans" cxnId="{97FA7A58-CDD6-48CA-A567-B69F7E087446}">
      <dgm:prSet/>
      <dgm:spPr/>
      <dgm:t>
        <a:bodyPr/>
        <a:lstStyle/>
        <a:p>
          <a:endParaRPr lang="ru-RU"/>
        </a:p>
      </dgm:t>
    </dgm:pt>
    <dgm:pt modelId="{44C4BAE4-9849-48CA-B868-41FE7BF6401C}" type="sibTrans" cxnId="{97FA7A58-CDD6-48CA-A567-B69F7E087446}">
      <dgm:prSet/>
      <dgm:spPr/>
      <dgm:t>
        <a:bodyPr/>
        <a:lstStyle/>
        <a:p>
          <a:endParaRPr lang="ru-RU"/>
        </a:p>
      </dgm:t>
    </dgm:pt>
    <dgm:pt modelId="{ABB09EDD-A5E5-4B9F-A175-FF9A30DBBFBD}">
      <dgm:prSet phldrT="[Текст]"/>
      <dgm:spPr/>
      <dgm:t>
        <a:bodyPr/>
        <a:lstStyle/>
        <a:p>
          <a:r>
            <a:rPr lang="ru-RU" dirty="0" smtClean="0"/>
            <a:t>Оценка волонтеров и вожатых</a:t>
          </a:r>
          <a:endParaRPr lang="ru-RU" dirty="0"/>
        </a:p>
      </dgm:t>
    </dgm:pt>
    <dgm:pt modelId="{16406824-BCA8-45BB-B972-804E910FA0B2}" type="parTrans" cxnId="{237243DB-9E08-4594-A9F0-3E973BE0265D}">
      <dgm:prSet/>
      <dgm:spPr/>
      <dgm:t>
        <a:bodyPr/>
        <a:lstStyle/>
        <a:p>
          <a:endParaRPr lang="ru-RU"/>
        </a:p>
      </dgm:t>
    </dgm:pt>
    <dgm:pt modelId="{CA4A91EB-BD33-4419-B6E0-67F98BDDA8B8}" type="sibTrans" cxnId="{237243DB-9E08-4594-A9F0-3E973BE0265D}">
      <dgm:prSet/>
      <dgm:spPr/>
      <dgm:t>
        <a:bodyPr/>
        <a:lstStyle/>
        <a:p>
          <a:endParaRPr lang="ru-RU"/>
        </a:p>
      </dgm:t>
    </dgm:pt>
    <dgm:pt modelId="{3068C530-4DBF-470D-9574-AAC487052656}" type="pres">
      <dgm:prSet presAssocID="{442767CD-48FF-44EB-99E0-76A7EB14922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A63B84-ED43-4534-A03C-A767E444D5F2}" type="pres">
      <dgm:prSet presAssocID="{E96B7454-1BA7-4BA1-91CA-B9A49689B500}" presName="centerShape" presStyleLbl="node0" presStyleIdx="0" presStyleCnt="1"/>
      <dgm:spPr/>
    </dgm:pt>
    <dgm:pt modelId="{9420B2D4-49DC-4F58-82C9-F1C584648110}" type="pres">
      <dgm:prSet presAssocID="{70635382-4A87-47BF-BFBF-081B4D8F1D87}" presName="parTrans" presStyleLbl="bgSibTrans2D1" presStyleIdx="0" presStyleCnt="3"/>
      <dgm:spPr/>
    </dgm:pt>
    <dgm:pt modelId="{08B1786A-D98A-4153-BAE1-185382AC42E8}" type="pres">
      <dgm:prSet presAssocID="{D9B29C9E-E8E1-46C6-A731-6F27F02FA3C5}" presName="node" presStyleLbl="node1" presStyleIdx="0" presStyleCnt="3">
        <dgm:presLayoutVars>
          <dgm:bulletEnabled val="1"/>
        </dgm:presLayoutVars>
      </dgm:prSet>
      <dgm:spPr/>
    </dgm:pt>
    <dgm:pt modelId="{61E9C997-2D10-4066-AADC-737CAB0A5DC7}" type="pres">
      <dgm:prSet presAssocID="{6B3108A2-65D1-4686-B53D-1AD7507E20E8}" presName="parTrans" presStyleLbl="bgSibTrans2D1" presStyleIdx="1" presStyleCnt="3"/>
      <dgm:spPr/>
    </dgm:pt>
    <dgm:pt modelId="{0F0CECBD-5447-42C0-B78B-08CBB3E96D34}" type="pres">
      <dgm:prSet presAssocID="{3CF29245-FB41-48EE-9DFA-D1E1E09A5F8C}" presName="node" presStyleLbl="node1" presStyleIdx="1" presStyleCnt="3">
        <dgm:presLayoutVars>
          <dgm:bulletEnabled val="1"/>
        </dgm:presLayoutVars>
      </dgm:prSet>
      <dgm:spPr/>
    </dgm:pt>
    <dgm:pt modelId="{7C389F48-F19E-4F20-8EBB-EC8E7F9714D4}" type="pres">
      <dgm:prSet presAssocID="{16406824-BCA8-45BB-B972-804E910FA0B2}" presName="parTrans" presStyleLbl="bgSibTrans2D1" presStyleIdx="2" presStyleCnt="3"/>
      <dgm:spPr/>
    </dgm:pt>
    <dgm:pt modelId="{91EFDBCF-5E72-4FB7-BA2E-47EAEF7AAC48}" type="pres">
      <dgm:prSet presAssocID="{ABB09EDD-A5E5-4B9F-A175-FF9A30DBBF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58A9B-0071-42F2-A029-4524BDFCFE5D}" type="presOf" srcId="{442767CD-48FF-44EB-99E0-76A7EB14922B}" destId="{3068C530-4DBF-470D-9574-AAC487052656}" srcOrd="0" destOrd="0" presId="urn:microsoft.com/office/officeart/2005/8/layout/radial4"/>
    <dgm:cxn modelId="{5733B1B9-E370-41FF-AD7E-1287DFE3E9FE}" type="presOf" srcId="{70635382-4A87-47BF-BFBF-081B4D8F1D87}" destId="{9420B2D4-49DC-4F58-82C9-F1C584648110}" srcOrd="0" destOrd="0" presId="urn:microsoft.com/office/officeart/2005/8/layout/radial4"/>
    <dgm:cxn modelId="{B9FEFCB4-CAAD-465B-9630-60F041E0FF58}" type="presOf" srcId="{E96B7454-1BA7-4BA1-91CA-B9A49689B500}" destId="{C2A63B84-ED43-4534-A03C-A767E444D5F2}" srcOrd="0" destOrd="0" presId="urn:microsoft.com/office/officeart/2005/8/layout/radial4"/>
    <dgm:cxn modelId="{6786881C-F414-40F8-8E58-C90825C07CF8}" type="presOf" srcId="{3CF29245-FB41-48EE-9DFA-D1E1E09A5F8C}" destId="{0F0CECBD-5447-42C0-B78B-08CBB3E96D34}" srcOrd="0" destOrd="0" presId="urn:microsoft.com/office/officeart/2005/8/layout/radial4"/>
    <dgm:cxn modelId="{0FD0DED9-DD2D-485A-96F2-56538678EEE0}" srcId="{E96B7454-1BA7-4BA1-91CA-B9A49689B500}" destId="{D9B29C9E-E8E1-46C6-A731-6F27F02FA3C5}" srcOrd="0" destOrd="0" parTransId="{70635382-4A87-47BF-BFBF-081B4D8F1D87}" sibTransId="{43E9909F-C39A-47D0-A93E-504676909CC0}"/>
    <dgm:cxn modelId="{018B7C12-37B9-4CB0-9C19-917FF44AFA04}" type="presOf" srcId="{6B3108A2-65D1-4686-B53D-1AD7507E20E8}" destId="{61E9C997-2D10-4066-AADC-737CAB0A5DC7}" srcOrd="0" destOrd="0" presId="urn:microsoft.com/office/officeart/2005/8/layout/radial4"/>
    <dgm:cxn modelId="{BC532EAC-3F97-4EC9-979C-544AA5A60584}" type="presOf" srcId="{16406824-BCA8-45BB-B972-804E910FA0B2}" destId="{7C389F48-F19E-4F20-8EBB-EC8E7F9714D4}" srcOrd="0" destOrd="0" presId="urn:microsoft.com/office/officeart/2005/8/layout/radial4"/>
    <dgm:cxn modelId="{04FF36BC-DAA5-43DE-8731-0F376D7E1BEA}" type="presOf" srcId="{ABB09EDD-A5E5-4B9F-A175-FF9A30DBBFBD}" destId="{91EFDBCF-5E72-4FB7-BA2E-47EAEF7AAC48}" srcOrd="0" destOrd="0" presId="urn:microsoft.com/office/officeart/2005/8/layout/radial4"/>
    <dgm:cxn modelId="{97FA7A58-CDD6-48CA-A567-B69F7E087446}" srcId="{E96B7454-1BA7-4BA1-91CA-B9A49689B500}" destId="{3CF29245-FB41-48EE-9DFA-D1E1E09A5F8C}" srcOrd="1" destOrd="0" parTransId="{6B3108A2-65D1-4686-B53D-1AD7507E20E8}" sibTransId="{44C4BAE4-9849-48CA-B868-41FE7BF6401C}"/>
    <dgm:cxn modelId="{647E9C12-BEEB-4865-B93C-9472984AC091}" type="presOf" srcId="{D9B29C9E-E8E1-46C6-A731-6F27F02FA3C5}" destId="{08B1786A-D98A-4153-BAE1-185382AC42E8}" srcOrd="0" destOrd="0" presId="urn:microsoft.com/office/officeart/2005/8/layout/radial4"/>
    <dgm:cxn modelId="{F0A8BE81-AC98-4335-9054-150706692583}" srcId="{442767CD-48FF-44EB-99E0-76A7EB14922B}" destId="{E96B7454-1BA7-4BA1-91CA-B9A49689B500}" srcOrd="0" destOrd="0" parTransId="{35878765-A0A2-4FEC-A7A4-0D189C09BAEE}" sibTransId="{5BBA9B70-2C80-4BF4-A236-3D505C417CED}"/>
    <dgm:cxn modelId="{237243DB-9E08-4594-A9F0-3E973BE0265D}" srcId="{E96B7454-1BA7-4BA1-91CA-B9A49689B500}" destId="{ABB09EDD-A5E5-4B9F-A175-FF9A30DBBFBD}" srcOrd="2" destOrd="0" parTransId="{16406824-BCA8-45BB-B972-804E910FA0B2}" sibTransId="{CA4A91EB-BD33-4419-B6E0-67F98BDDA8B8}"/>
    <dgm:cxn modelId="{562EEC1F-5989-4EC5-A3AF-0175F09AF767}" type="presParOf" srcId="{3068C530-4DBF-470D-9574-AAC487052656}" destId="{C2A63B84-ED43-4534-A03C-A767E444D5F2}" srcOrd="0" destOrd="0" presId="urn:microsoft.com/office/officeart/2005/8/layout/radial4"/>
    <dgm:cxn modelId="{C9562EA5-5B1C-4F9A-B018-F91CAD69D890}" type="presParOf" srcId="{3068C530-4DBF-470D-9574-AAC487052656}" destId="{9420B2D4-49DC-4F58-82C9-F1C584648110}" srcOrd="1" destOrd="0" presId="urn:microsoft.com/office/officeart/2005/8/layout/radial4"/>
    <dgm:cxn modelId="{7DA1E444-8EDE-4CC9-AA5E-E176254303AA}" type="presParOf" srcId="{3068C530-4DBF-470D-9574-AAC487052656}" destId="{08B1786A-D98A-4153-BAE1-185382AC42E8}" srcOrd="2" destOrd="0" presId="urn:microsoft.com/office/officeart/2005/8/layout/radial4"/>
    <dgm:cxn modelId="{A4000AE8-822B-4E98-8082-DA68D179D711}" type="presParOf" srcId="{3068C530-4DBF-470D-9574-AAC487052656}" destId="{61E9C997-2D10-4066-AADC-737CAB0A5DC7}" srcOrd="3" destOrd="0" presId="urn:microsoft.com/office/officeart/2005/8/layout/radial4"/>
    <dgm:cxn modelId="{03F125D9-0919-4037-A8DD-948E0E4AD4EF}" type="presParOf" srcId="{3068C530-4DBF-470D-9574-AAC487052656}" destId="{0F0CECBD-5447-42C0-B78B-08CBB3E96D34}" srcOrd="4" destOrd="0" presId="urn:microsoft.com/office/officeart/2005/8/layout/radial4"/>
    <dgm:cxn modelId="{8119F0F3-8B0E-4351-8F63-BDDCC77286A9}" type="presParOf" srcId="{3068C530-4DBF-470D-9574-AAC487052656}" destId="{7C389F48-F19E-4F20-8EBB-EC8E7F9714D4}" srcOrd="5" destOrd="0" presId="urn:microsoft.com/office/officeart/2005/8/layout/radial4"/>
    <dgm:cxn modelId="{3CF6FFEA-BEF1-44D4-BDA5-80887ECD7D18}" type="presParOf" srcId="{3068C530-4DBF-470D-9574-AAC487052656}" destId="{91EFDBCF-5E72-4FB7-BA2E-47EAEF7AAC48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7F76-A77F-40BB-BB72-8A70F228658B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887C-3A61-455B-A21A-51D883CE3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Арт-лагерь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«Культурная смена»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Дневного пребывания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0166" y="642918"/>
            <a:ext cx="6072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Социальный проект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По общероссийской статистике на 2022 </a:t>
            </a:r>
            <a:r>
              <a:rPr lang="ru-RU" sz="2400" dirty="0" smtClean="0"/>
              <a:t>год</a:t>
            </a:r>
            <a:r>
              <a:rPr lang="ru-RU" sz="2400" smtClean="0"/>
              <a:t>, среди </a:t>
            </a:r>
            <a:r>
              <a:rPr lang="ru-RU" sz="2400" dirty="0" smtClean="0"/>
              <a:t>семей, которые не в состоянии оплатить непредвиденные расходы на своих детей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4043362" cy="368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29124" y="1643050"/>
          <a:ext cx="428628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5429264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 п. </a:t>
            </a:r>
            <a:r>
              <a:rPr lang="ru-RU" b="1" dirty="0" err="1" smtClean="0"/>
              <a:t>Юловском</a:t>
            </a:r>
            <a:r>
              <a:rPr lang="ru-RU" b="1" dirty="0" smtClean="0"/>
              <a:t> отсутствуют театры, музеи, </a:t>
            </a:r>
            <a:r>
              <a:rPr lang="ru-RU" b="1" dirty="0" err="1" smtClean="0"/>
              <a:t>досуговые</a:t>
            </a:r>
            <a:r>
              <a:rPr lang="ru-RU" b="1" dirty="0" smtClean="0"/>
              <a:t> центры для детей и подростков. Отсутствие мест для культурного отдыха населения.</a:t>
            </a:r>
          </a:p>
          <a:p>
            <a:pPr algn="ctr"/>
            <a:r>
              <a:rPr lang="ru-RU" b="1" dirty="0" smtClean="0"/>
              <a:t>Отсутствие общественного транспорта.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3214686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ru-RU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357430"/>
          <a:ext cx="3829048" cy="3257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428992" y="2357430"/>
          <a:ext cx="5715008" cy="403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1214422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Дети и молодежь </a:t>
            </a:r>
            <a:r>
              <a:rPr lang="ru-RU" b="1" dirty="0"/>
              <a:t>в возрасте от 7 до 18 </a:t>
            </a:r>
            <a:r>
              <a:rPr lang="ru-RU" b="1" dirty="0" smtClean="0"/>
              <a:t>лет из </a:t>
            </a:r>
            <a:r>
              <a:rPr lang="ru-RU" b="1" dirty="0" smtClean="0"/>
              <a:t>незащищенной категории, </a:t>
            </a:r>
            <a:r>
              <a:rPr lang="ru-RU" b="1" dirty="0"/>
              <a:t>проживающие на территории </a:t>
            </a:r>
            <a:r>
              <a:rPr lang="ru-RU" b="1" dirty="0" err="1" smtClean="0"/>
              <a:t>п.Юловский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178592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Опрос населения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Комплексный подход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работе с детьми и подростками из незащищенных категорий: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3686172" cy="454344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Социализация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Доступность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Безопасная среда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Живое общение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1571612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 день погружения  ребенка в мир творчества и фантазии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2928934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запросу: сопровождение ребенка домой  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143512"/>
            <a:ext cx="8143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у детей и подростков с ограниченными возможностями и из малообеспеченных семей устойчивой и эффективной модели социального поведения через организацию совместного полезного досуга в каникулярный период.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071942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Творческий фестиваль «Культура без границ»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142852"/>
          <a:ext cx="9144000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9144000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первичного и финального анкетирования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203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Арт-лагерь  «Культурная смена»</vt:lpstr>
      <vt:lpstr>По общероссийской статистике на 2022 год, среди семей, которые не в состоянии оплатить непредвиденные расходы на своих детей</vt:lpstr>
      <vt:lpstr>Целевая аудитория</vt:lpstr>
      <vt:lpstr>Комплексный подход в работе с детьми и подростками из незащищенных категорий:</vt:lpstr>
      <vt:lpstr>Слайд 5</vt:lpstr>
      <vt:lpstr>Анализ первичного и финального анкетирования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Арт-лагерь  «Лето без границ»</dc:title>
  <dc:creator>HP</dc:creator>
  <cp:lastModifiedBy>HP</cp:lastModifiedBy>
  <cp:revision>24</cp:revision>
  <dcterms:created xsi:type="dcterms:W3CDTF">2023-09-18T03:33:44Z</dcterms:created>
  <dcterms:modified xsi:type="dcterms:W3CDTF">2023-09-27T17:22:16Z</dcterms:modified>
</cp:coreProperties>
</file>