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3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4.xml" ContentType="application/vnd.openxmlformats-officedocument.theme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theme/theme5.xml" ContentType="application/vnd.openxmlformats-officedocument.theme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57" r:id="rId1"/>
    <p:sldMasterId id="2147483658" r:id="rId2"/>
    <p:sldMasterId id="2147483668" r:id="rId3"/>
    <p:sldMasterId id="2147483678" r:id="rId4"/>
    <p:sldMasterId id="2147483728" r:id="rId5"/>
    <p:sldMasterId id="2147483738" r:id="rId6"/>
  </p:sldMasterIdLst>
  <p:notesMasterIdLst>
    <p:notesMasterId r:id="rId21"/>
  </p:notesMasterIdLst>
  <p:sldIdLst>
    <p:sldId id="256" r:id="rId7"/>
    <p:sldId id="289" r:id="rId8"/>
    <p:sldId id="295" r:id="rId9"/>
    <p:sldId id="296" r:id="rId10"/>
    <p:sldId id="297" r:id="rId11"/>
    <p:sldId id="290" r:id="rId12"/>
    <p:sldId id="259" r:id="rId13"/>
    <p:sldId id="298" r:id="rId14"/>
    <p:sldId id="299" r:id="rId15"/>
    <p:sldId id="300" r:id="rId16"/>
    <p:sldId id="301" r:id="rId17"/>
    <p:sldId id="260" r:id="rId18"/>
    <p:sldId id="261" r:id="rId19"/>
    <p:sldId id="287" r:id="rId20"/>
  </p:sldIdLst>
  <p:sldSz cx="9144000" cy="5143500" type="screen16x9"/>
  <p:notesSz cx="6858000" cy="9144000"/>
  <p:embeddedFontLst>
    <p:embeddedFont>
      <p:font typeface="IBM Plex Sans Condensed" panose="020B0604020202020204" charset="0"/>
      <p:regular r:id="rId22"/>
      <p:bold r:id="rId23"/>
      <p:italic r:id="rId24"/>
      <p:boldItalic r:id="rId25"/>
    </p:embeddedFont>
    <p:embeddedFont>
      <p:font typeface="Bebas Neue" panose="020B0604020202020204" charset="0"/>
      <p:regular r:id="rId26"/>
    </p:embeddedFont>
    <p:embeddedFont>
      <p:font typeface="Montserrat" panose="020B0604020202020204" charset="0"/>
      <p:regular r:id="rId27"/>
      <p:bold r:id="rId28"/>
      <p:italic r:id="rId29"/>
      <p:boldItalic r:id="rId30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7D324052-9DC2-47AB-B169-21AE27A76450}">
  <a:tblStyle styleId="{7D324052-9DC2-47AB-B169-21AE27A76450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70093" autoAdjust="0"/>
  </p:normalViewPr>
  <p:slideViewPr>
    <p:cSldViewPr>
      <p:cViewPr>
        <p:scale>
          <a:sx n="97" d="100"/>
          <a:sy n="97" d="100"/>
        </p:scale>
        <p:origin x="-522" y="168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font" Target="fonts/font5.fntdata"/><Relationship Id="rId3" Type="http://schemas.openxmlformats.org/officeDocument/2006/relationships/slideMaster" Target="slideMasters/slideMaster3.xml"/><Relationship Id="rId21" Type="http://schemas.openxmlformats.org/officeDocument/2006/relationships/notesMaster" Target="notesMasters/notesMaster1.xml"/><Relationship Id="rId34" Type="http://schemas.openxmlformats.org/officeDocument/2006/relationships/tableStyles" Target="tableStyles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font" Target="fonts/font4.fntdata"/><Relationship Id="rId33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font" Target="fonts/font8.fntdata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font" Target="fonts/font3.fntdata"/><Relationship Id="rId32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font" Target="fonts/font2.fntdata"/><Relationship Id="rId28" Type="http://schemas.openxmlformats.org/officeDocument/2006/relationships/font" Target="fonts/font7.fntdata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font" Target="fonts/font1.fntdata"/><Relationship Id="rId27" Type="http://schemas.openxmlformats.org/officeDocument/2006/relationships/font" Target="fonts/font6.fntdata"/><Relationship Id="rId30" Type="http://schemas.openxmlformats.org/officeDocument/2006/relationships/font" Target="fonts/font9.fntdata"/><Relationship Id="rId8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49576481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g35f391192_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3" name="Google Shape;43;g35f391192_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g35f391192_0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7" name="Google Shape;77;g35f391192_0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g35f391192_0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7" name="Google Shape;77;g35f391192_0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g35f391192_0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6" name="Google Shape;86;g35f391192_0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3" name="Google Shape;93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3" name="Google Shape;363;ga0fef0eb15_1_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4" name="Google Shape;364;ga0fef0eb15_1_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g35f391192_0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8" name="Google Shape;148;g35f391192_0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" name="Google Shape;304;g35ed75ccf_010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5" name="Google Shape;305;g35ed75ccf_010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g35ed75ccf_0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4" name="Google Shape;104;g35ed75ccf_0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g35f391192_0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7" name="Google Shape;137;g35f391192_0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Google Shape;233;g35ed75ccf_0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4" name="Google Shape;234;g35ed75ccf_04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g35f391192_0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7" name="Google Shape;77;g35f391192_0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g35f391192_0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7" name="Google Shape;77;g35f391192_0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g35f391192_0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7" name="Google Shape;77;g35f391192_0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779100" y="1137350"/>
            <a:ext cx="4959600" cy="28689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1pPr>
            <a:lvl2pPr lvl="1" rtl="0"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2pPr>
            <a:lvl3pPr lvl="2" rtl="0"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3pPr>
            <a:lvl4pPr lvl="3" rtl="0"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4pPr>
            <a:lvl5pPr lvl="4" rtl="0"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5pPr>
            <a:lvl6pPr lvl="5" rtl="0"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6pPr>
            <a:lvl7pPr lvl="6" rtl="0"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7pPr>
            <a:lvl8pPr lvl="7" rtl="0"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8pPr>
            <a:lvl9pPr lvl="8" rtl="0"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3 columns">
  <p:cSld name="Title + 3 columns">
    <p:bg>
      <p:bgPr>
        <a:gradFill>
          <a:gsLst>
            <a:gs pos="0">
              <a:srgbClr val="F4FC68"/>
            </a:gs>
            <a:gs pos="58000">
              <a:schemeClr val="accent2"/>
            </a:gs>
            <a:gs pos="100000">
              <a:schemeClr val="accent2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7"/>
          <p:cNvSpPr txBox="1">
            <a:spLocks noGrp="1"/>
          </p:cNvSpPr>
          <p:nvPr>
            <p:ph type="title"/>
          </p:nvPr>
        </p:nvSpPr>
        <p:spPr>
          <a:xfrm>
            <a:off x="779100" y="759800"/>
            <a:ext cx="7593300" cy="3963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7"/>
          <p:cNvSpPr txBox="1">
            <a:spLocks noGrp="1"/>
          </p:cNvSpPr>
          <p:nvPr>
            <p:ph type="body" idx="1"/>
          </p:nvPr>
        </p:nvSpPr>
        <p:spPr>
          <a:xfrm>
            <a:off x="779100" y="1353950"/>
            <a:ext cx="1878600" cy="34182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SzPts val="1800"/>
              <a:buChar char="▪"/>
              <a:defRPr sz="1800"/>
            </a:lvl1pPr>
            <a:lvl2pPr marL="914400" lvl="1" indent="-342900" rtl="0">
              <a:spcBef>
                <a:spcPts val="800"/>
              </a:spcBef>
              <a:spcAft>
                <a:spcPts val="0"/>
              </a:spcAft>
              <a:buSzPts val="1800"/>
              <a:buChar char="▫"/>
              <a:defRPr sz="1800"/>
            </a:lvl2pPr>
            <a:lvl3pPr marL="1371600" lvl="2" indent="-342900" rtl="0">
              <a:spcBef>
                <a:spcPts val="800"/>
              </a:spcBef>
              <a:spcAft>
                <a:spcPts val="0"/>
              </a:spcAft>
              <a:buSzPts val="1800"/>
              <a:buChar char="⬝"/>
              <a:defRPr sz="1800"/>
            </a:lvl3pPr>
            <a:lvl4pPr marL="1828800" lvl="3" indent="-342900" rtl="0">
              <a:spcBef>
                <a:spcPts val="800"/>
              </a:spcBef>
              <a:spcAft>
                <a:spcPts val="0"/>
              </a:spcAft>
              <a:buSzPts val="1800"/>
              <a:buChar char="⬞"/>
              <a:defRPr sz="1800"/>
            </a:lvl4pPr>
            <a:lvl5pPr marL="2286000" lvl="4" indent="-342900" rtl="0">
              <a:spcBef>
                <a:spcPts val="800"/>
              </a:spcBef>
              <a:spcAft>
                <a:spcPts val="0"/>
              </a:spcAft>
              <a:buSzPts val="1800"/>
              <a:buChar char="○"/>
              <a:defRPr sz="1800"/>
            </a:lvl5pPr>
            <a:lvl6pPr marL="2743200" lvl="5" indent="-342900" rtl="0">
              <a:spcBef>
                <a:spcPts val="800"/>
              </a:spcBef>
              <a:spcAft>
                <a:spcPts val="0"/>
              </a:spcAft>
              <a:buSzPts val="1800"/>
              <a:buChar char="■"/>
              <a:defRPr sz="1800"/>
            </a:lvl6pPr>
            <a:lvl7pPr marL="3200400" lvl="6" indent="-342900" rtl="0">
              <a:spcBef>
                <a:spcPts val="800"/>
              </a:spcBef>
              <a:spcAft>
                <a:spcPts val="0"/>
              </a:spcAft>
              <a:buSzPts val="1800"/>
              <a:buChar char="●"/>
              <a:defRPr sz="1800"/>
            </a:lvl7pPr>
            <a:lvl8pPr marL="3657600" lvl="7" indent="-342900" rtl="0">
              <a:spcBef>
                <a:spcPts val="800"/>
              </a:spcBef>
              <a:spcAft>
                <a:spcPts val="0"/>
              </a:spcAft>
              <a:buSzPts val="1800"/>
              <a:buChar char="○"/>
              <a:defRPr sz="1800"/>
            </a:lvl8pPr>
            <a:lvl9pPr marL="4114800" lvl="8" indent="-342900" rtl="0">
              <a:spcBef>
                <a:spcPts val="800"/>
              </a:spcBef>
              <a:spcAft>
                <a:spcPts val="800"/>
              </a:spcAft>
              <a:buSzPts val="1800"/>
              <a:buChar char="■"/>
              <a:defRPr sz="18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2"/>
          </p:nvPr>
        </p:nvSpPr>
        <p:spPr>
          <a:xfrm>
            <a:off x="2854792" y="1353950"/>
            <a:ext cx="1878600" cy="34182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SzPts val="1800"/>
              <a:buChar char="▪"/>
              <a:defRPr sz="1800"/>
            </a:lvl1pPr>
            <a:lvl2pPr marL="914400" lvl="1" indent="-342900" rtl="0">
              <a:spcBef>
                <a:spcPts val="800"/>
              </a:spcBef>
              <a:spcAft>
                <a:spcPts val="0"/>
              </a:spcAft>
              <a:buSzPts val="1800"/>
              <a:buChar char="▫"/>
              <a:defRPr sz="1800"/>
            </a:lvl2pPr>
            <a:lvl3pPr marL="1371600" lvl="2" indent="-342900" rtl="0">
              <a:spcBef>
                <a:spcPts val="800"/>
              </a:spcBef>
              <a:spcAft>
                <a:spcPts val="0"/>
              </a:spcAft>
              <a:buSzPts val="1800"/>
              <a:buChar char="⬝"/>
              <a:defRPr sz="1800"/>
            </a:lvl3pPr>
            <a:lvl4pPr marL="1828800" lvl="3" indent="-342900" rtl="0">
              <a:spcBef>
                <a:spcPts val="800"/>
              </a:spcBef>
              <a:spcAft>
                <a:spcPts val="0"/>
              </a:spcAft>
              <a:buSzPts val="1800"/>
              <a:buChar char="⬞"/>
              <a:defRPr sz="1800"/>
            </a:lvl4pPr>
            <a:lvl5pPr marL="2286000" lvl="4" indent="-342900" rtl="0">
              <a:spcBef>
                <a:spcPts val="800"/>
              </a:spcBef>
              <a:spcAft>
                <a:spcPts val="0"/>
              </a:spcAft>
              <a:buSzPts val="1800"/>
              <a:buChar char="○"/>
              <a:defRPr sz="1800"/>
            </a:lvl5pPr>
            <a:lvl6pPr marL="2743200" lvl="5" indent="-342900" rtl="0">
              <a:spcBef>
                <a:spcPts val="800"/>
              </a:spcBef>
              <a:spcAft>
                <a:spcPts val="0"/>
              </a:spcAft>
              <a:buSzPts val="1800"/>
              <a:buChar char="■"/>
              <a:defRPr sz="1800"/>
            </a:lvl6pPr>
            <a:lvl7pPr marL="3200400" lvl="6" indent="-342900" rtl="0">
              <a:spcBef>
                <a:spcPts val="800"/>
              </a:spcBef>
              <a:spcAft>
                <a:spcPts val="0"/>
              </a:spcAft>
              <a:buSzPts val="1800"/>
              <a:buChar char="●"/>
              <a:defRPr sz="1800"/>
            </a:lvl7pPr>
            <a:lvl8pPr marL="3657600" lvl="7" indent="-342900" rtl="0">
              <a:spcBef>
                <a:spcPts val="800"/>
              </a:spcBef>
              <a:spcAft>
                <a:spcPts val="0"/>
              </a:spcAft>
              <a:buSzPts val="1800"/>
              <a:buChar char="○"/>
              <a:defRPr sz="1800"/>
            </a:lvl8pPr>
            <a:lvl9pPr marL="4114800" lvl="8" indent="-342900" rtl="0">
              <a:spcBef>
                <a:spcPts val="800"/>
              </a:spcBef>
              <a:spcAft>
                <a:spcPts val="800"/>
              </a:spcAft>
              <a:buSzPts val="1800"/>
              <a:buChar char="■"/>
              <a:defRPr sz="18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body" idx="3"/>
          </p:nvPr>
        </p:nvSpPr>
        <p:spPr>
          <a:xfrm>
            <a:off x="4930485" y="1353950"/>
            <a:ext cx="1878600" cy="34182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SzPts val="1800"/>
              <a:buChar char="▪"/>
              <a:defRPr sz="1800"/>
            </a:lvl1pPr>
            <a:lvl2pPr marL="914400" lvl="1" indent="-342900" rtl="0">
              <a:spcBef>
                <a:spcPts val="800"/>
              </a:spcBef>
              <a:spcAft>
                <a:spcPts val="0"/>
              </a:spcAft>
              <a:buSzPts val="1800"/>
              <a:buChar char="▫"/>
              <a:defRPr sz="1800"/>
            </a:lvl2pPr>
            <a:lvl3pPr marL="1371600" lvl="2" indent="-342900" rtl="0">
              <a:spcBef>
                <a:spcPts val="800"/>
              </a:spcBef>
              <a:spcAft>
                <a:spcPts val="0"/>
              </a:spcAft>
              <a:buSzPts val="1800"/>
              <a:buChar char="⬝"/>
              <a:defRPr sz="1800"/>
            </a:lvl3pPr>
            <a:lvl4pPr marL="1828800" lvl="3" indent="-342900" rtl="0">
              <a:spcBef>
                <a:spcPts val="800"/>
              </a:spcBef>
              <a:spcAft>
                <a:spcPts val="0"/>
              </a:spcAft>
              <a:buSzPts val="1800"/>
              <a:buChar char="⬞"/>
              <a:defRPr sz="1800"/>
            </a:lvl4pPr>
            <a:lvl5pPr marL="2286000" lvl="4" indent="-342900" rtl="0">
              <a:spcBef>
                <a:spcPts val="800"/>
              </a:spcBef>
              <a:spcAft>
                <a:spcPts val="0"/>
              </a:spcAft>
              <a:buSzPts val="1800"/>
              <a:buChar char="○"/>
              <a:defRPr sz="1800"/>
            </a:lvl5pPr>
            <a:lvl6pPr marL="2743200" lvl="5" indent="-342900" rtl="0">
              <a:spcBef>
                <a:spcPts val="800"/>
              </a:spcBef>
              <a:spcAft>
                <a:spcPts val="0"/>
              </a:spcAft>
              <a:buSzPts val="1800"/>
              <a:buChar char="■"/>
              <a:defRPr sz="1800"/>
            </a:lvl6pPr>
            <a:lvl7pPr marL="3200400" lvl="6" indent="-342900" rtl="0">
              <a:spcBef>
                <a:spcPts val="800"/>
              </a:spcBef>
              <a:spcAft>
                <a:spcPts val="0"/>
              </a:spcAft>
              <a:buSzPts val="1800"/>
              <a:buChar char="●"/>
              <a:defRPr sz="1800"/>
            </a:lvl7pPr>
            <a:lvl8pPr marL="3657600" lvl="7" indent="-342900" rtl="0">
              <a:spcBef>
                <a:spcPts val="800"/>
              </a:spcBef>
              <a:spcAft>
                <a:spcPts val="0"/>
              </a:spcAft>
              <a:buSzPts val="1800"/>
              <a:buChar char="○"/>
              <a:defRPr sz="1800"/>
            </a:lvl8pPr>
            <a:lvl9pPr marL="4114800" lvl="8" indent="-342900" rtl="0">
              <a:spcBef>
                <a:spcPts val="800"/>
              </a:spcBef>
              <a:spcAft>
                <a:spcPts val="800"/>
              </a:spcAft>
              <a:buSzPts val="1800"/>
              <a:buChar char="■"/>
              <a:defRPr sz="1800"/>
            </a:lvl9pPr>
          </a:lstStyle>
          <a:p>
            <a:endParaRPr/>
          </a:p>
        </p:txBody>
      </p:sp>
      <p:sp>
        <p:nvSpPr>
          <p:cNvPr id="32" name="Google Shape;32;p7"/>
          <p:cNvSpPr txBox="1">
            <a:spLocks noGrp="1"/>
          </p:cNvSpPr>
          <p:nvPr>
            <p:ph type="sldNum" idx="12"/>
          </p:nvPr>
        </p:nvSpPr>
        <p:spPr>
          <a:xfrm>
            <a:off x="8404375" y="4643093"/>
            <a:ext cx="548700" cy="3168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fld id="{00000000-1234-1234-1234-123412341234}" type="slidenum">
              <a:rPr lang="en">
                <a:solidFill>
                  <a:srgbClr val="FFFFFF"/>
                </a:solidFill>
              </a:rPr>
              <a:pPr/>
              <a:t>‹#›</a:t>
            </a:fld>
            <a:endParaRPr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32259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bg>
      <p:bgPr>
        <a:gradFill>
          <a:gsLst>
            <a:gs pos="0">
              <a:srgbClr val="FFE659"/>
            </a:gs>
            <a:gs pos="58000">
              <a:schemeClr val="accent4"/>
            </a:gs>
            <a:gs pos="100000">
              <a:schemeClr val="accent4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8"/>
          <p:cNvSpPr txBox="1">
            <a:spLocks noGrp="1"/>
          </p:cNvSpPr>
          <p:nvPr>
            <p:ph type="title"/>
          </p:nvPr>
        </p:nvSpPr>
        <p:spPr>
          <a:xfrm>
            <a:off x="779100" y="759800"/>
            <a:ext cx="7593300" cy="3963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8"/>
          <p:cNvSpPr txBox="1">
            <a:spLocks noGrp="1"/>
          </p:cNvSpPr>
          <p:nvPr>
            <p:ph type="sldNum" idx="12"/>
          </p:nvPr>
        </p:nvSpPr>
        <p:spPr>
          <a:xfrm>
            <a:off x="8404375" y="4643093"/>
            <a:ext cx="548700" cy="3168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fld id="{00000000-1234-1234-1234-123412341234}" type="slidenum">
              <a:rPr lang="en">
                <a:solidFill>
                  <a:srgbClr val="FFFFFF"/>
                </a:solidFill>
              </a:rPr>
              <a:pPr/>
              <a:t>‹#›</a:t>
            </a:fld>
            <a:endParaRPr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936440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bg>
      <p:bgPr>
        <a:gradFill>
          <a:gsLst>
            <a:gs pos="0">
              <a:schemeClr val="lt2"/>
            </a:gs>
            <a:gs pos="58000">
              <a:schemeClr val="dk2"/>
            </a:gs>
            <a:gs pos="100000">
              <a:schemeClr val="dk2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9"/>
          <p:cNvSpPr txBox="1">
            <a:spLocks noGrp="1"/>
          </p:cNvSpPr>
          <p:nvPr>
            <p:ph type="body" idx="1"/>
          </p:nvPr>
        </p:nvSpPr>
        <p:spPr>
          <a:xfrm>
            <a:off x="855300" y="4177700"/>
            <a:ext cx="7433400" cy="3168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rtl="0">
              <a:spcBef>
                <a:spcPts val="0"/>
              </a:spcBef>
              <a:spcAft>
                <a:spcPts val="800"/>
              </a:spcAft>
              <a:buSzPts val="1800"/>
              <a:buNone/>
              <a:defRPr sz="1800"/>
            </a:lvl1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ldNum" idx="12"/>
          </p:nvPr>
        </p:nvSpPr>
        <p:spPr>
          <a:xfrm>
            <a:off x="8404375" y="4643093"/>
            <a:ext cx="548700" cy="3168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fld id="{00000000-1234-1234-1234-123412341234}" type="slidenum">
              <a:rPr lang="en">
                <a:solidFill>
                  <a:srgbClr val="FFFFFF"/>
                </a:solidFill>
              </a:rPr>
              <a:pPr/>
              <a:t>‹#›</a:t>
            </a:fld>
            <a:endParaRPr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943707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gradFill>
          <a:gsLst>
            <a:gs pos="0">
              <a:srgbClr val="44506E"/>
            </a:gs>
            <a:gs pos="58000">
              <a:schemeClr val="dk1"/>
            </a:gs>
            <a:gs pos="100000">
              <a:schemeClr val="dk1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10"/>
          <p:cNvSpPr txBox="1">
            <a:spLocks noGrp="1"/>
          </p:cNvSpPr>
          <p:nvPr>
            <p:ph type="sldNum" idx="12"/>
          </p:nvPr>
        </p:nvSpPr>
        <p:spPr>
          <a:xfrm>
            <a:off x="8404375" y="4643093"/>
            <a:ext cx="548700" cy="3168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fld id="{00000000-1234-1234-1234-123412341234}" type="slidenum">
              <a:rPr lang="en">
                <a:solidFill>
                  <a:srgbClr val="FFFFFF"/>
                </a:solidFill>
              </a:rPr>
              <a:pPr/>
              <a:t>‹#›</a:t>
            </a:fld>
            <a:endParaRPr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059584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779100" y="1137350"/>
            <a:ext cx="4959600" cy="28689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1pPr>
            <a:lvl2pPr lvl="1" rtl="0"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2pPr>
            <a:lvl3pPr lvl="2" rtl="0"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3pPr>
            <a:lvl4pPr lvl="3" rtl="0"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4pPr>
            <a:lvl5pPr lvl="4" rtl="0"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5pPr>
            <a:lvl6pPr lvl="5" rtl="0"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6pPr>
            <a:lvl7pPr lvl="6" rtl="0"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7pPr>
            <a:lvl8pPr lvl="7" rtl="0"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8pPr>
            <a:lvl9pPr lvl="8" rtl="0"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6404779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ubtitle">
  <p:cSld name="Subtitle">
    <p:bg>
      <p:bgPr>
        <a:gradFill>
          <a:gsLst>
            <a:gs pos="0">
              <a:srgbClr val="F4FC68"/>
            </a:gs>
            <a:gs pos="58000">
              <a:schemeClr val="accent2"/>
            </a:gs>
            <a:gs pos="100000">
              <a:schemeClr val="accent2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3"/>
          <p:cNvSpPr txBox="1">
            <a:spLocks noGrp="1"/>
          </p:cNvSpPr>
          <p:nvPr>
            <p:ph type="ctrTitle"/>
          </p:nvPr>
        </p:nvSpPr>
        <p:spPr>
          <a:xfrm>
            <a:off x="779100" y="1517488"/>
            <a:ext cx="4960500" cy="16281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1pPr>
            <a:lvl2pPr lvl="1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endParaRPr/>
          </a:p>
        </p:txBody>
      </p:sp>
      <p:sp>
        <p:nvSpPr>
          <p:cNvPr id="13" name="Google Shape;13;p3"/>
          <p:cNvSpPr txBox="1">
            <a:spLocks noGrp="1"/>
          </p:cNvSpPr>
          <p:nvPr>
            <p:ph type="subTitle" idx="1"/>
          </p:nvPr>
        </p:nvSpPr>
        <p:spPr>
          <a:xfrm>
            <a:off x="779100" y="3242313"/>
            <a:ext cx="4960500" cy="3837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rtl="0">
              <a:spcBef>
                <a:spcPts val="80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80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80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80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80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80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80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800"/>
              </a:spcBef>
              <a:spcAft>
                <a:spcPts val="800"/>
              </a:spcAft>
              <a:buSzPts val="3000"/>
              <a:buNone/>
              <a:defRPr sz="30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97311357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Quote">
    <p:bg>
      <p:bgPr>
        <a:gradFill>
          <a:gsLst>
            <a:gs pos="0">
              <a:srgbClr val="FFE659"/>
            </a:gs>
            <a:gs pos="58000">
              <a:schemeClr val="accent4"/>
            </a:gs>
            <a:gs pos="100000">
              <a:schemeClr val="accent4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4"/>
          <p:cNvSpPr/>
          <p:nvPr/>
        </p:nvSpPr>
        <p:spPr>
          <a:xfrm>
            <a:off x="781775" y="768275"/>
            <a:ext cx="6652425" cy="3622950"/>
          </a:xfrm>
          <a:custGeom>
            <a:avLst/>
            <a:gdLst/>
            <a:ahLst/>
            <a:cxnLst/>
            <a:rect l="l" t="t" r="r" b="b"/>
            <a:pathLst>
              <a:path w="266097" h="144918" extrusionOk="0">
                <a:moveTo>
                  <a:pt x="0" y="153"/>
                </a:moveTo>
                <a:lnTo>
                  <a:pt x="249225" y="0"/>
                </a:lnTo>
                <a:lnTo>
                  <a:pt x="249225" y="34949"/>
                </a:lnTo>
                <a:lnTo>
                  <a:pt x="266097" y="50315"/>
                </a:lnTo>
                <a:lnTo>
                  <a:pt x="248923" y="47415"/>
                </a:lnTo>
                <a:lnTo>
                  <a:pt x="248924" y="144918"/>
                </a:lnTo>
                <a:lnTo>
                  <a:pt x="63" y="144918"/>
                </a:lnTo>
                <a:close/>
              </a:path>
            </a:pathLst>
          </a:custGeom>
          <a:gradFill>
            <a:gsLst>
              <a:gs pos="0">
                <a:schemeClr val="lt1"/>
              </a:gs>
              <a:gs pos="100000">
                <a:schemeClr val="lt2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7150" dist="19050" dir="5400000" algn="bl" rotWithShape="0">
              <a:schemeClr val="dk1">
                <a:alpha val="30000"/>
              </a:schemeClr>
            </a:outerShdw>
          </a:effectLst>
        </p:spPr>
      </p:sp>
      <p:sp>
        <p:nvSpPr>
          <p:cNvPr id="16" name="Google Shape;16;p4"/>
          <p:cNvSpPr txBox="1">
            <a:spLocks noGrp="1"/>
          </p:cNvSpPr>
          <p:nvPr>
            <p:ph type="body" idx="1"/>
          </p:nvPr>
        </p:nvSpPr>
        <p:spPr>
          <a:xfrm>
            <a:off x="1286575" y="1250325"/>
            <a:ext cx="4844700" cy="26586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419100" rtl="0">
              <a:spcBef>
                <a:spcPts val="0"/>
              </a:spcBef>
              <a:spcAft>
                <a:spcPts val="0"/>
              </a:spcAft>
              <a:buSzPts val="3000"/>
              <a:buChar char="▪"/>
              <a:defRPr sz="3000" i="1"/>
            </a:lvl1pPr>
            <a:lvl2pPr marL="914400" lvl="1" indent="-419100" rtl="0">
              <a:spcBef>
                <a:spcPts val="800"/>
              </a:spcBef>
              <a:spcAft>
                <a:spcPts val="0"/>
              </a:spcAft>
              <a:buSzPts val="3000"/>
              <a:buChar char="▫"/>
              <a:defRPr sz="3000" i="1"/>
            </a:lvl2pPr>
            <a:lvl3pPr marL="1371600" lvl="2" indent="-419100" rtl="0">
              <a:spcBef>
                <a:spcPts val="800"/>
              </a:spcBef>
              <a:spcAft>
                <a:spcPts val="0"/>
              </a:spcAft>
              <a:buSzPts val="3000"/>
              <a:buChar char="⬝"/>
              <a:defRPr sz="3000" i="1"/>
            </a:lvl3pPr>
            <a:lvl4pPr marL="1828800" lvl="3" indent="-419100" rtl="0">
              <a:spcBef>
                <a:spcPts val="800"/>
              </a:spcBef>
              <a:spcAft>
                <a:spcPts val="0"/>
              </a:spcAft>
              <a:buSzPts val="3000"/>
              <a:buChar char="⬞"/>
              <a:defRPr sz="3000" i="1"/>
            </a:lvl4pPr>
            <a:lvl5pPr marL="2286000" lvl="4" indent="-419100" rtl="0">
              <a:spcBef>
                <a:spcPts val="800"/>
              </a:spcBef>
              <a:spcAft>
                <a:spcPts val="0"/>
              </a:spcAft>
              <a:buSzPts val="3000"/>
              <a:buChar char="○"/>
              <a:defRPr sz="3000" i="1"/>
            </a:lvl5pPr>
            <a:lvl6pPr marL="2743200" lvl="5" indent="-419100" rtl="0">
              <a:spcBef>
                <a:spcPts val="800"/>
              </a:spcBef>
              <a:spcAft>
                <a:spcPts val="0"/>
              </a:spcAft>
              <a:buSzPts val="3000"/>
              <a:buChar char="■"/>
              <a:defRPr sz="3000" i="1"/>
            </a:lvl6pPr>
            <a:lvl7pPr marL="3200400" lvl="6" indent="-419100" rtl="0">
              <a:spcBef>
                <a:spcPts val="800"/>
              </a:spcBef>
              <a:spcAft>
                <a:spcPts val="0"/>
              </a:spcAft>
              <a:buSzPts val="3000"/>
              <a:buChar char="●"/>
              <a:defRPr sz="3000" i="1"/>
            </a:lvl7pPr>
            <a:lvl8pPr marL="3657600" lvl="7" indent="-419100" rtl="0">
              <a:spcBef>
                <a:spcPts val="800"/>
              </a:spcBef>
              <a:spcAft>
                <a:spcPts val="0"/>
              </a:spcAft>
              <a:buSzPts val="3000"/>
              <a:buChar char="○"/>
              <a:defRPr sz="3000" i="1"/>
            </a:lvl8pPr>
            <a:lvl9pPr marL="4114800" lvl="8" indent="-419100" rtl="0">
              <a:spcBef>
                <a:spcPts val="800"/>
              </a:spcBef>
              <a:spcAft>
                <a:spcPts val="800"/>
              </a:spcAft>
              <a:buSzPts val="3000"/>
              <a:buChar char="■"/>
              <a:defRPr sz="3000" i="1"/>
            </a:lvl9pPr>
          </a:lstStyle>
          <a:p>
            <a:endParaRPr/>
          </a:p>
        </p:txBody>
      </p:sp>
      <p:sp>
        <p:nvSpPr>
          <p:cNvPr id="17" name="Google Shape;17;p4"/>
          <p:cNvSpPr txBox="1">
            <a:spLocks noGrp="1"/>
          </p:cNvSpPr>
          <p:nvPr>
            <p:ph type="sldNum" idx="12"/>
          </p:nvPr>
        </p:nvSpPr>
        <p:spPr>
          <a:xfrm>
            <a:off x="8404375" y="4643093"/>
            <a:ext cx="548700" cy="3168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fld id="{00000000-1234-1234-1234-123412341234}" type="slidenum">
              <a:rPr lang="en">
                <a:solidFill>
                  <a:srgbClr val="FFFFFF"/>
                </a:solidFill>
              </a:rPr>
              <a:pPr/>
              <a:t>‹#›</a:t>
            </a:fld>
            <a:endParaRPr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095665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1 column" type="tx">
  <p:cSld name="Title + 1 column">
    <p:bg>
      <p:bgPr>
        <a:gradFill>
          <a:gsLst>
            <a:gs pos="0">
              <a:srgbClr val="FF9F4D"/>
            </a:gs>
            <a:gs pos="58000">
              <a:schemeClr val="accent5"/>
            </a:gs>
            <a:gs pos="100000">
              <a:schemeClr val="accent5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5"/>
          <p:cNvSpPr txBox="1">
            <a:spLocks noGrp="1"/>
          </p:cNvSpPr>
          <p:nvPr>
            <p:ph type="title"/>
          </p:nvPr>
        </p:nvSpPr>
        <p:spPr>
          <a:xfrm>
            <a:off x="779100" y="759800"/>
            <a:ext cx="7593300" cy="3963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5"/>
          <p:cNvSpPr txBox="1">
            <a:spLocks noGrp="1"/>
          </p:cNvSpPr>
          <p:nvPr>
            <p:ph type="body" idx="1"/>
          </p:nvPr>
        </p:nvSpPr>
        <p:spPr>
          <a:xfrm>
            <a:off x="779100" y="1277748"/>
            <a:ext cx="4975500" cy="30339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81000" rtl="0">
              <a:spcBef>
                <a:spcPts val="0"/>
              </a:spcBef>
              <a:spcAft>
                <a:spcPts val="0"/>
              </a:spcAft>
              <a:buSzPts val="2400"/>
              <a:buChar char="▪"/>
              <a:defRPr/>
            </a:lvl1pPr>
            <a:lvl2pPr marL="914400" lvl="1" indent="-381000" rtl="0">
              <a:spcBef>
                <a:spcPts val="800"/>
              </a:spcBef>
              <a:spcAft>
                <a:spcPts val="0"/>
              </a:spcAft>
              <a:buSzPts val="2400"/>
              <a:buChar char="▫"/>
              <a:defRPr/>
            </a:lvl2pPr>
            <a:lvl3pPr marL="1371600" lvl="2" indent="-381000" rtl="0">
              <a:spcBef>
                <a:spcPts val="800"/>
              </a:spcBef>
              <a:spcAft>
                <a:spcPts val="0"/>
              </a:spcAft>
              <a:buSzPts val="2400"/>
              <a:buChar char="⬝"/>
              <a:defRPr/>
            </a:lvl3pPr>
            <a:lvl4pPr marL="1828800" lvl="3" indent="-381000" rtl="0">
              <a:spcBef>
                <a:spcPts val="800"/>
              </a:spcBef>
              <a:spcAft>
                <a:spcPts val="0"/>
              </a:spcAft>
              <a:buSzPts val="2400"/>
              <a:buChar char="⬞"/>
              <a:defRPr/>
            </a:lvl4pPr>
            <a:lvl5pPr marL="2286000" lvl="4" indent="-381000" rtl="0">
              <a:spcBef>
                <a:spcPts val="800"/>
              </a:spcBef>
              <a:spcAft>
                <a:spcPts val="0"/>
              </a:spcAft>
              <a:buSzPts val="2400"/>
              <a:buChar char="○"/>
              <a:defRPr/>
            </a:lvl5pPr>
            <a:lvl6pPr marL="2743200" lvl="5" indent="-381000" rtl="0">
              <a:spcBef>
                <a:spcPts val="800"/>
              </a:spcBef>
              <a:spcAft>
                <a:spcPts val="0"/>
              </a:spcAft>
              <a:buSzPts val="2400"/>
              <a:buChar char="■"/>
              <a:defRPr/>
            </a:lvl6pPr>
            <a:lvl7pPr marL="3200400" lvl="6" indent="-381000" rtl="0">
              <a:spcBef>
                <a:spcPts val="800"/>
              </a:spcBef>
              <a:spcAft>
                <a:spcPts val="0"/>
              </a:spcAft>
              <a:buSzPts val="2400"/>
              <a:buChar char="●"/>
              <a:defRPr/>
            </a:lvl7pPr>
            <a:lvl8pPr marL="3657600" lvl="7" indent="-381000" rtl="0">
              <a:spcBef>
                <a:spcPts val="800"/>
              </a:spcBef>
              <a:spcAft>
                <a:spcPts val="0"/>
              </a:spcAft>
              <a:buSzPts val="2400"/>
              <a:buChar char="○"/>
              <a:defRPr/>
            </a:lvl8pPr>
            <a:lvl9pPr marL="4114800" lvl="8" indent="-381000" rtl="0">
              <a:spcBef>
                <a:spcPts val="800"/>
              </a:spcBef>
              <a:spcAft>
                <a:spcPts val="800"/>
              </a:spcAft>
              <a:buSzPts val="2400"/>
              <a:buChar char="■"/>
              <a:defRPr/>
            </a:lvl9pPr>
          </a:lstStyle>
          <a:p>
            <a:endParaRPr/>
          </a:p>
        </p:txBody>
      </p:sp>
      <p:sp>
        <p:nvSpPr>
          <p:cNvPr id="21" name="Google Shape;21;p5"/>
          <p:cNvSpPr txBox="1">
            <a:spLocks noGrp="1"/>
          </p:cNvSpPr>
          <p:nvPr>
            <p:ph type="sldNum" idx="12"/>
          </p:nvPr>
        </p:nvSpPr>
        <p:spPr>
          <a:xfrm>
            <a:off x="8404375" y="4643093"/>
            <a:ext cx="548700" cy="3168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fld id="{00000000-1234-1234-1234-123412341234}" type="slidenum">
              <a:rPr lang="en">
                <a:solidFill>
                  <a:srgbClr val="FFFFFF"/>
                </a:solidFill>
              </a:rPr>
              <a:pPr/>
              <a:t>‹#›</a:t>
            </a:fld>
            <a:endParaRPr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670900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2 columns" type="twoColTx">
  <p:cSld name="Title + 2 columns">
    <p:bg>
      <p:bgPr>
        <a:gradFill>
          <a:gsLst>
            <a:gs pos="0">
              <a:srgbClr val="9FFAFF"/>
            </a:gs>
            <a:gs pos="58000">
              <a:schemeClr val="accent1"/>
            </a:gs>
            <a:gs pos="100000">
              <a:schemeClr val="accent1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6"/>
          <p:cNvSpPr txBox="1">
            <a:spLocks noGrp="1"/>
          </p:cNvSpPr>
          <p:nvPr>
            <p:ph type="title"/>
          </p:nvPr>
        </p:nvSpPr>
        <p:spPr>
          <a:xfrm>
            <a:off x="779100" y="759800"/>
            <a:ext cx="7593300" cy="3963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9pPr>
          </a:lstStyle>
          <a:p>
            <a:endParaRPr/>
          </a:p>
        </p:txBody>
      </p:sp>
      <p:sp>
        <p:nvSpPr>
          <p:cNvPr id="24" name="Google Shape;24;p6"/>
          <p:cNvSpPr txBox="1">
            <a:spLocks noGrp="1"/>
          </p:cNvSpPr>
          <p:nvPr>
            <p:ph type="body" idx="1"/>
          </p:nvPr>
        </p:nvSpPr>
        <p:spPr>
          <a:xfrm>
            <a:off x="779100" y="1353950"/>
            <a:ext cx="2324700" cy="34182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55600" rtl="0">
              <a:spcBef>
                <a:spcPts val="0"/>
              </a:spcBef>
              <a:spcAft>
                <a:spcPts val="0"/>
              </a:spcAft>
              <a:buSzPts val="2000"/>
              <a:buChar char="▪"/>
              <a:defRPr sz="2000"/>
            </a:lvl1pPr>
            <a:lvl2pPr marL="914400" lvl="1" indent="-355600" rtl="0">
              <a:spcBef>
                <a:spcPts val="800"/>
              </a:spcBef>
              <a:spcAft>
                <a:spcPts val="0"/>
              </a:spcAft>
              <a:buSzPts val="2000"/>
              <a:buChar char="▫"/>
              <a:defRPr sz="2000"/>
            </a:lvl2pPr>
            <a:lvl3pPr marL="1371600" lvl="2" indent="-355600" rtl="0">
              <a:spcBef>
                <a:spcPts val="800"/>
              </a:spcBef>
              <a:spcAft>
                <a:spcPts val="0"/>
              </a:spcAft>
              <a:buSzPts val="2000"/>
              <a:buChar char="⬝"/>
              <a:defRPr sz="2000"/>
            </a:lvl3pPr>
            <a:lvl4pPr marL="1828800" lvl="3" indent="-355600" rtl="0">
              <a:spcBef>
                <a:spcPts val="800"/>
              </a:spcBef>
              <a:spcAft>
                <a:spcPts val="0"/>
              </a:spcAft>
              <a:buSzPts val="2000"/>
              <a:buChar char="⬞"/>
              <a:defRPr sz="2000"/>
            </a:lvl4pPr>
            <a:lvl5pPr marL="2286000" lvl="4" indent="-355600" rtl="0">
              <a:spcBef>
                <a:spcPts val="800"/>
              </a:spcBef>
              <a:spcAft>
                <a:spcPts val="0"/>
              </a:spcAft>
              <a:buSzPts val="2000"/>
              <a:buChar char="○"/>
              <a:defRPr sz="2000"/>
            </a:lvl5pPr>
            <a:lvl6pPr marL="2743200" lvl="5" indent="-355600" rtl="0">
              <a:spcBef>
                <a:spcPts val="800"/>
              </a:spcBef>
              <a:spcAft>
                <a:spcPts val="0"/>
              </a:spcAft>
              <a:buSzPts val="2000"/>
              <a:buChar char="■"/>
              <a:defRPr sz="2000"/>
            </a:lvl6pPr>
            <a:lvl7pPr marL="3200400" lvl="6" indent="-355600" rtl="0">
              <a:spcBef>
                <a:spcPts val="800"/>
              </a:spcBef>
              <a:spcAft>
                <a:spcPts val="0"/>
              </a:spcAft>
              <a:buSzPts val="2000"/>
              <a:buChar char="●"/>
              <a:defRPr sz="2000"/>
            </a:lvl7pPr>
            <a:lvl8pPr marL="3657600" lvl="7" indent="-355600" rtl="0">
              <a:spcBef>
                <a:spcPts val="800"/>
              </a:spcBef>
              <a:spcAft>
                <a:spcPts val="0"/>
              </a:spcAft>
              <a:buSzPts val="2000"/>
              <a:buChar char="○"/>
              <a:defRPr sz="2000"/>
            </a:lvl8pPr>
            <a:lvl9pPr marL="4114800" lvl="8" indent="-355600" rtl="0">
              <a:spcBef>
                <a:spcPts val="800"/>
              </a:spcBef>
              <a:spcAft>
                <a:spcPts val="800"/>
              </a:spcAft>
              <a:buSzPts val="2000"/>
              <a:buChar char="■"/>
              <a:defRPr sz="2000"/>
            </a:lvl9pPr>
          </a:lstStyle>
          <a:p>
            <a:endParaRPr/>
          </a:p>
        </p:txBody>
      </p:sp>
      <p:sp>
        <p:nvSpPr>
          <p:cNvPr id="25" name="Google Shape;25;p6"/>
          <p:cNvSpPr txBox="1">
            <a:spLocks noGrp="1"/>
          </p:cNvSpPr>
          <p:nvPr>
            <p:ph type="body" idx="2"/>
          </p:nvPr>
        </p:nvSpPr>
        <p:spPr>
          <a:xfrm>
            <a:off x="3429910" y="1353950"/>
            <a:ext cx="2324700" cy="34182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55600" rtl="0">
              <a:spcBef>
                <a:spcPts val="0"/>
              </a:spcBef>
              <a:spcAft>
                <a:spcPts val="0"/>
              </a:spcAft>
              <a:buSzPts val="2000"/>
              <a:buChar char="▪"/>
              <a:defRPr sz="2000"/>
            </a:lvl1pPr>
            <a:lvl2pPr marL="914400" lvl="1" indent="-355600" rtl="0">
              <a:spcBef>
                <a:spcPts val="800"/>
              </a:spcBef>
              <a:spcAft>
                <a:spcPts val="0"/>
              </a:spcAft>
              <a:buSzPts val="2000"/>
              <a:buChar char="▫"/>
              <a:defRPr sz="2000"/>
            </a:lvl2pPr>
            <a:lvl3pPr marL="1371600" lvl="2" indent="-355600" rtl="0">
              <a:spcBef>
                <a:spcPts val="800"/>
              </a:spcBef>
              <a:spcAft>
                <a:spcPts val="0"/>
              </a:spcAft>
              <a:buSzPts val="2000"/>
              <a:buChar char="⬝"/>
              <a:defRPr sz="2000"/>
            </a:lvl3pPr>
            <a:lvl4pPr marL="1828800" lvl="3" indent="-355600" rtl="0">
              <a:spcBef>
                <a:spcPts val="800"/>
              </a:spcBef>
              <a:spcAft>
                <a:spcPts val="0"/>
              </a:spcAft>
              <a:buSzPts val="2000"/>
              <a:buChar char="⬞"/>
              <a:defRPr sz="2000"/>
            </a:lvl4pPr>
            <a:lvl5pPr marL="2286000" lvl="4" indent="-355600" rtl="0">
              <a:spcBef>
                <a:spcPts val="800"/>
              </a:spcBef>
              <a:spcAft>
                <a:spcPts val="0"/>
              </a:spcAft>
              <a:buSzPts val="2000"/>
              <a:buChar char="○"/>
              <a:defRPr sz="2000"/>
            </a:lvl5pPr>
            <a:lvl6pPr marL="2743200" lvl="5" indent="-355600" rtl="0">
              <a:spcBef>
                <a:spcPts val="800"/>
              </a:spcBef>
              <a:spcAft>
                <a:spcPts val="0"/>
              </a:spcAft>
              <a:buSzPts val="2000"/>
              <a:buChar char="■"/>
              <a:defRPr sz="2000"/>
            </a:lvl6pPr>
            <a:lvl7pPr marL="3200400" lvl="6" indent="-355600" rtl="0">
              <a:spcBef>
                <a:spcPts val="800"/>
              </a:spcBef>
              <a:spcAft>
                <a:spcPts val="0"/>
              </a:spcAft>
              <a:buSzPts val="2000"/>
              <a:buChar char="●"/>
              <a:defRPr sz="2000"/>
            </a:lvl7pPr>
            <a:lvl8pPr marL="3657600" lvl="7" indent="-355600" rtl="0">
              <a:spcBef>
                <a:spcPts val="800"/>
              </a:spcBef>
              <a:spcAft>
                <a:spcPts val="0"/>
              </a:spcAft>
              <a:buSzPts val="2000"/>
              <a:buChar char="○"/>
              <a:defRPr sz="2000"/>
            </a:lvl8pPr>
            <a:lvl9pPr marL="4114800" lvl="8" indent="-355600" rtl="0">
              <a:spcBef>
                <a:spcPts val="800"/>
              </a:spcBef>
              <a:spcAft>
                <a:spcPts val="800"/>
              </a:spcAft>
              <a:buSzPts val="2000"/>
              <a:buChar char="■"/>
              <a:defRPr sz="2000"/>
            </a:lvl9pPr>
          </a:lstStyle>
          <a:p>
            <a:endParaRPr/>
          </a:p>
        </p:txBody>
      </p:sp>
      <p:sp>
        <p:nvSpPr>
          <p:cNvPr id="26" name="Google Shape;26;p6"/>
          <p:cNvSpPr txBox="1">
            <a:spLocks noGrp="1"/>
          </p:cNvSpPr>
          <p:nvPr>
            <p:ph type="sldNum" idx="12"/>
          </p:nvPr>
        </p:nvSpPr>
        <p:spPr>
          <a:xfrm>
            <a:off x="8404375" y="4643093"/>
            <a:ext cx="548700" cy="3168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fld id="{00000000-1234-1234-1234-123412341234}" type="slidenum">
              <a:rPr lang="en">
                <a:solidFill>
                  <a:srgbClr val="FFFFFF"/>
                </a:solidFill>
              </a:rPr>
              <a:pPr/>
              <a:t>‹#›</a:t>
            </a:fld>
            <a:endParaRPr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833788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3 columns">
  <p:cSld name="Title + 3 columns">
    <p:bg>
      <p:bgPr>
        <a:gradFill>
          <a:gsLst>
            <a:gs pos="0">
              <a:srgbClr val="F4FC68"/>
            </a:gs>
            <a:gs pos="58000">
              <a:schemeClr val="accent2"/>
            </a:gs>
            <a:gs pos="100000">
              <a:schemeClr val="accent2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7"/>
          <p:cNvSpPr txBox="1">
            <a:spLocks noGrp="1"/>
          </p:cNvSpPr>
          <p:nvPr>
            <p:ph type="title"/>
          </p:nvPr>
        </p:nvSpPr>
        <p:spPr>
          <a:xfrm>
            <a:off x="779100" y="759800"/>
            <a:ext cx="7593300" cy="3963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7"/>
          <p:cNvSpPr txBox="1">
            <a:spLocks noGrp="1"/>
          </p:cNvSpPr>
          <p:nvPr>
            <p:ph type="body" idx="1"/>
          </p:nvPr>
        </p:nvSpPr>
        <p:spPr>
          <a:xfrm>
            <a:off x="779100" y="1353950"/>
            <a:ext cx="1878600" cy="34182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SzPts val="1800"/>
              <a:buChar char="▪"/>
              <a:defRPr sz="1800"/>
            </a:lvl1pPr>
            <a:lvl2pPr marL="914400" lvl="1" indent="-342900" rtl="0">
              <a:spcBef>
                <a:spcPts val="800"/>
              </a:spcBef>
              <a:spcAft>
                <a:spcPts val="0"/>
              </a:spcAft>
              <a:buSzPts val="1800"/>
              <a:buChar char="▫"/>
              <a:defRPr sz="1800"/>
            </a:lvl2pPr>
            <a:lvl3pPr marL="1371600" lvl="2" indent="-342900" rtl="0">
              <a:spcBef>
                <a:spcPts val="800"/>
              </a:spcBef>
              <a:spcAft>
                <a:spcPts val="0"/>
              </a:spcAft>
              <a:buSzPts val="1800"/>
              <a:buChar char="⬝"/>
              <a:defRPr sz="1800"/>
            </a:lvl3pPr>
            <a:lvl4pPr marL="1828800" lvl="3" indent="-342900" rtl="0">
              <a:spcBef>
                <a:spcPts val="800"/>
              </a:spcBef>
              <a:spcAft>
                <a:spcPts val="0"/>
              </a:spcAft>
              <a:buSzPts val="1800"/>
              <a:buChar char="⬞"/>
              <a:defRPr sz="1800"/>
            </a:lvl4pPr>
            <a:lvl5pPr marL="2286000" lvl="4" indent="-342900" rtl="0">
              <a:spcBef>
                <a:spcPts val="800"/>
              </a:spcBef>
              <a:spcAft>
                <a:spcPts val="0"/>
              </a:spcAft>
              <a:buSzPts val="1800"/>
              <a:buChar char="○"/>
              <a:defRPr sz="1800"/>
            </a:lvl5pPr>
            <a:lvl6pPr marL="2743200" lvl="5" indent="-342900" rtl="0">
              <a:spcBef>
                <a:spcPts val="800"/>
              </a:spcBef>
              <a:spcAft>
                <a:spcPts val="0"/>
              </a:spcAft>
              <a:buSzPts val="1800"/>
              <a:buChar char="■"/>
              <a:defRPr sz="1800"/>
            </a:lvl6pPr>
            <a:lvl7pPr marL="3200400" lvl="6" indent="-342900" rtl="0">
              <a:spcBef>
                <a:spcPts val="800"/>
              </a:spcBef>
              <a:spcAft>
                <a:spcPts val="0"/>
              </a:spcAft>
              <a:buSzPts val="1800"/>
              <a:buChar char="●"/>
              <a:defRPr sz="1800"/>
            </a:lvl7pPr>
            <a:lvl8pPr marL="3657600" lvl="7" indent="-342900" rtl="0">
              <a:spcBef>
                <a:spcPts val="800"/>
              </a:spcBef>
              <a:spcAft>
                <a:spcPts val="0"/>
              </a:spcAft>
              <a:buSzPts val="1800"/>
              <a:buChar char="○"/>
              <a:defRPr sz="1800"/>
            </a:lvl8pPr>
            <a:lvl9pPr marL="4114800" lvl="8" indent="-342900" rtl="0">
              <a:spcBef>
                <a:spcPts val="800"/>
              </a:spcBef>
              <a:spcAft>
                <a:spcPts val="800"/>
              </a:spcAft>
              <a:buSzPts val="1800"/>
              <a:buChar char="■"/>
              <a:defRPr sz="18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2"/>
          </p:nvPr>
        </p:nvSpPr>
        <p:spPr>
          <a:xfrm>
            <a:off x="2854792" y="1353950"/>
            <a:ext cx="1878600" cy="34182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SzPts val="1800"/>
              <a:buChar char="▪"/>
              <a:defRPr sz="1800"/>
            </a:lvl1pPr>
            <a:lvl2pPr marL="914400" lvl="1" indent="-342900" rtl="0">
              <a:spcBef>
                <a:spcPts val="800"/>
              </a:spcBef>
              <a:spcAft>
                <a:spcPts val="0"/>
              </a:spcAft>
              <a:buSzPts val="1800"/>
              <a:buChar char="▫"/>
              <a:defRPr sz="1800"/>
            </a:lvl2pPr>
            <a:lvl3pPr marL="1371600" lvl="2" indent="-342900" rtl="0">
              <a:spcBef>
                <a:spcPts val="800"/>
              </a:spcBef>
              <a:spcAft>
                <a:spcPts val="0"/>
              </a:spcAft>
              <a:buSzPts val="1800"/>
              <a:buChar char="⬝"/>
              <a:defRPr sz="1800"/>
            </a:lvl3pPr>
            <a:lvl4pPr marL="1828800" lvl="3" indent="-342900" rtl="0">
              <a:spcBef>
                <a:spcPts val="800"/>
              </a:spcBef>
              <a:spcAft>
                <a:spcPts val="0"/>
              </a:spcAft>
              <a:buSzPts val="1800"/>
              <a:buChar char="⬞"/>
              <a:defRPr sz="1800"/>
            </a:lvl4pPr>
            <a:lvl5pPr marL="2286000" lvl="4" indent="-342900" rtl="0">
              <a:spcBef>
                <a:spcPts val="800"/>
              </a:spcBef>
              <a:spcAft>
                <a:spcPts val="0"/>
              </a:spcAft>
              <a:buSzPts val="1800"/>
              <a:buChar char="○"/>
              <a:defRPr sz="1800"/>
            </a:lvl5pPr>
            <a:lvl6pPr marL="2743200" lvl="5" indent="-342900" rtl="0">
              <a:spcBef>
                <a:spcPts val="800"/>
              </a:spcBef>
              <a:spcAft>
                <a:spcPts val="0"/>
              </a:spcAft>
              <a:buSzPts val="1800"/>
              <a:buChar char="■"/>
              <a:defRPr sz="1800"/>
            </a:lvl6pPr>
            <a:lvl7pPr marL="3200400" lvl="6" indent="-342900" rtl="0">
              <a:spcBef>
                <a:spcPts val="800"/>
              </a:spcBef>
              <a:spcAft>
                <a:spcPts val="0"/>
              </a:spcAft>
              <a:buSzPts val="1800"/>
              <a:buChar char="●"/>
              <a:defRPr sz="1800"/>
            </a:lvl7pPr>
            <a:lvl8pPr marL="3657600" lvl="7" indent="-342900" rtl="0">
              <a:spcBef>
                <a:spcPts val="800"/>
              </a:spcBef>
              <a:spcAft>
                <a:spcPts val="0"/>
              </a:spcAft>
              <a:buSzPts val="1800"/>
              <a:buChar char="○"/>
              <a:defRPr sz="1800"/>
            </a:lvl8pPr>
            <a:lvl9pPr marL="4114800" lvl="8" indent="-342900" rtl="0">
              <a:spcBef>
                <a:spcPts val="800"/>
              </a:spcBef>
              <a:spcAft>
                <a:spcPts val="800"/>
              </a:spcAft>
              <a:buSzPts val="1800"/>
              <a:buChar char="■"/>
              <a:defRPr sz="18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body" idx="3"/>
          </p:nvPr>
        </p:nvSpPr>
        <p:spPr>
          <a:xfrm>
            <a:off x="4930485" y="1353950"/>
            <a:ext cx="1878600" cy="34182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SzPts val="1800"/>
              <a:buChar char="▪"/>
              <a:defRPr sz="1800"/>
            </a:lvl1pPr>
            <a:lvl2pPr marL="914400" lvl="1" indent="-342900" rtl="0">
              <a:spcBef>
                <a:spcPts val="800"/>
              </a:spcBef>
              <a:spcAft>
                <a:spcPts val="0"/>
              </a:spcAft>
              <a:buSzPts val="1800"/>
              <a:buChar char="▫"/>
              <a:defRPr sz="1800"/>
            </a:lvl2pPr>
            <a:lvl3pPr marL="1371600" lvl="2" indent="-342900" rtl="0">
              <a:spcBef>
                <a:spcPts val="800"/>
              </a:spcBef>
              <a:spcAft>
                <a:spcPts val="0"/>
              </a:spcAft>
              <a:buSzPts val="1800"/>
              <a:buChar char="⬝"/>
              <a:defRPr sz="1800"/>
            </a:lvl3pPr>
            <a:lvl4pPr marL="1828800" lvl="3" indent="-342900" rtl="0">
              <a:spcBef>
                <a:spcPts val="800"/>
              </a:spcBef>
              <a:spcAft>
                <a:spcPts val="0"/>
              </a:spcAft>
              <a:buSzPts val="1800"/>
              <a:buChar char="⬞"/>
              <a:defRPr sz="1800"/>
            </a:lvl4pPr>
            <a:lvl5pPr marL="2286000" lvl="4" indent="-342900" rtl="0">
              <a:spcBef>
                <a:spcPts val="800"/>
              </a:spcBef>
              <a:spcAft>
                <a:spcPts val="0"/>
              </a:spcAft>
              <a:buSzPts val="1800"/>
              <a:buChar char="○"/>
              <a:defRPr sz="1800"/>
            </a:lvl5pPr>
            <a:lvl6pPr marL="2743200" lvl="5" indent="-342900" rtl="0">
              <a:spcBef>
                <a:spcPts val="800"/>
              </a:spcBef>
              <a:spcAft>
                <a:spcPts val="0"/>
              </a:spcAft>
              <a:buSzPts val="1800"/>
              <a:buChar char="■"/>
              <a:defRPr sz="1800"/>
            </a:lvl6pPr>
            <a:lvl7pPr marL="3200400" lvl="6" indent="-342900" rtl="0">
              <a:spcBef>
                <a:spcPts val="800"/>
              </a:spcBef>
              <a:spcAft>
                <a:spcPts val="0"/>
              </a:spcAft>
              <a:buSzPts val="1800"/>
              <a:buChar char="●"/>
              <a:defRPr sz="1800"/>
            </a:lvl7pPr>
            <a:lvl8pPr marL="3657600" lvl="7" indent="-342900" rtl="0">
              <a:spcBef>
                <a:spcPts val="800"/>
              </a:spcBef>
              <a:spcAft>
                <a:spcPts val="0"/>
              </a:spcAft>
              <a:buSzPts val="1800"/>
              <a:buChar char="○"/>
              <a:defRPr sz="1800"/>
            </a:lvl8pPr>
            <a:lvl9pPr marL="4114800" lvl="8" indent="-342900" rtl="0">
              <a:spcBef>
                <a:spcPts val="800"/>
              </a:spcBef>
              <a:spcAft>
                <a:spcPts val="800"/>
              </a:spcAft>
              <a:buSzPts val="1800"/>
              <a:buChar char="■"/>
              <a:defRPr sz="1800"/>
            </a:lvl9pPr>
          </a:lstStyle>
          <a:p>
            <a:endParaRPr/>
          </a:p>
        </p:txBody>
      </p:sp>
      <p:sp>
        <p:nvSpPr>
          <p:cNvPr id="32" name="Google Shape;32;p7"/>
          <p:cNvSpPr txBox="1">
            <a:spLocks noGrp="1"/>
          </p:cNvSpPr>
          <p:nvPr>
            <p:ph type="sldNum" idx="12"/>
          </p:nvPr>
        </p:nvSpPr>
        <p:spPr>
          <a:xfrm>
            <a:off x="8404375" y="4643093"/>
            <a:ext cx="548700" cy="3168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fld id="{00000000-1234-1234-1234-123412341234}" type="slidenum">
              <a:rPr lang="en">
                <a:solidFill>
                  <a:srgbClr val="FFFFFF"/>
                </a:solidFill>
              </a:rPr>
              <a:pPr/>
              <a:t>‹#›</a:t>
            </a:fld>
            <a:endParaRPr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8278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ubtitle">
  <p:cSld name="TITLE_1">
    <p:bg>
      <p:bgPr>
        <a:gradFill>
          <a:gsLst>
            <a:gs pos="0">
              <a:srgbClr val="F4FC68"/>
            </a:gs>
            <a:gs pos="58000">
              <a:schemeClr val="accent2"/>
            </a:gs>
            <a:gs pos="100000">
              <a:schemeClr val="accent2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3"/>
          <p:cNvSpPr txBox="1">
            <a:spLocks noGrp="1"/>
          </p:cNvSpPr>
          <p:nvPr>
            <p:ph type="ctrTitle"/>
          </p:nvPr>
        </p:nvSpPr>
        <p:spPr>
          <a:xfrm>
            <a:off x="779100" y="1517488"/>
            <a:ext cx="4960500" cy="16281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1pPr>
            <a:lvl2pPr lvl="1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endParaRPr/>
          </a:p>
        </p:txBody>
      </p:sp>
      <p:sp>
        <p:nvSpPr>
          <p:cNvPr id="13" name="Google Shape;13;p3"/>
          <p:cNvSpPr txBox="1">
            <a:spLocks noGrp="1"/>
          </p:cNvSpPr>
          <p:nvPr>
            <p:ph type="subTitle" idx="1"/>
          </p:nvPr>
        </p:nvSpPr>
        <p:spPr>
          <a:xfrm>
            <a:off x="779100" y="3242313"/>
            <a:ext cx="4960500" cy="3837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rtl="0">
              <a:spcBef>
                <a:spcPts val="80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80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80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80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80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80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80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800"/>
              </a:spcBef>
              <a:spcAft>
                <a:spcPts val="800"/>
              </a:spcAft>
              <a:buSzPts val="3000"/>
              <a:buNone/>
              <a:defRPr sz="30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bg>
      <p:bgPr>
        <a:gradFill>
          <a:gsLst>
            <a:gs pos="0">
              <a:srgbClr val="FFE659"/>
            </a:gs>
            <a:gs pos="58000">
              <a:schemeClr val="accent4"/>
            </a:gs>
            <a:gs pos="100000">
              <a:schemeClr val="accent4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8"/>
          <p:cNvSpPr txBox="1">
            <a:spLocks noGrp="1"/>
          </p:cNvSpPr>
          <p:nvPr>
            <p:ph type="title"/>
          </p:nvPr>
        </p:nvSpPr>
        <p:spPr>
          <a:xfrm>
            <a:off x="779100" y="759800"/>
            <a:ext cx="7593300" cy="3963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8"/>
          <p:cNvSpPr txBox="1">
            <a:spLocks noGrp="1"/>
          </p:cNvSpPr>
          <p:nvPr>
            <p:ph type="sldNum" idx="12"/>
          </p:nvPr>
        </p:nvSpPr>
        <p:spPr>
          <a:xfrm>
            <a:off x="8404375" y="4643093"/>
            <a:ext cx="548700" cy="3168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fld id="{00000000-1234-1234-1234-123412341234}" type="slidenum">
              <a:rPr lang="en">
                <a:solidFill>
                  <a:srgbClr val="FFFFFF"/>
                </a:solidFill>
              </a:rPr>
              <a:pPr/>
              <a:t>‹#›</a:t>
            </a:fld>
            <a:endParaRPr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139512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bg>
      <p:bgPr>
        <a:gradFill>
          <a:gsLst>
            <a:gs pos="0">
              <a:schemeClr val="lt2"/>
            </a:gs>
            <a:gs pos="58000">
              <a:schemeClr val="dk2"/>
            </a:gs>
            <a:gs pos="100000">
              <a:schemeClr val="dk2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9"/>
          <p:cNvSpPr txBox="1">
            <a:spLocks noGrp="1"/>
          </p:cNvSpPr>
          <p:nvPr>
            <p:ph type="body" idx="1"/>
          </p:nvPr>
        </p:nvSpPr>
        <p:spPr>
          <a:xfrm>
            <a:off x="855300" y="4177700"/>
            <a:ext cx="7433400" cy="3168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rtl="0">
              <a:spcBef>
                <a:spcPts val="0"/>
              </a:spcBef>
              <a:spcAft>
                <a:spcPts val="800"/>
              </a:spcAft>
              <a:buSzPts val="1800"/>
              <a:buNone/>
              <a:defRPr sz="1800"/>
            </a:lvl1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ldNum" idx="12"/>
          </p:nvPr>
        </p:nvSpPr>
        <p:spPr>
          <a:xfrm>
            <a:off x="8404375" y="4643093"/>
            <a:ext cx="548700" cy="3168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fld id="{00000000-1234-1234-1234-123412341234}" type="slidenum">
              <a:rPr lang="en">
                <a:solidFill>
                  <a:srgbClr val="FFFFFF"/>
                </a:solidFill>
              </a:rPr>
              <a:pPr/>
              <a:t>‹#›</a:t>
            </a:fld>
            <a:endParaRPr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750085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gradFill>
          <a:gsLst>
            <a:gs pos="0">
              <a:srgbClr val="44506E"/>
            </a:gs>
            <a:gs pos="58000">
              <a:schemeClr val="dk1"/>
            </a:gs>
            <a:gs pos="100000">
              <a:schemeClr val="dk1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10"/>
          <p:cNvSpPr txBox="1">
            <a:spLocks noGrp="1"/>
          </p:cNvSpPr>
          <p:nvPr>
            <p:ph type="sldNum" idx="12"/>
          </p:nvPr>
        </p:nvSpPr>
        <p:spPr>
          <a:xfrm>
            <a:off x="8404375" y="4643093"/>
            <a:ext cx="548700" cy="3168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fld id="{00000000-1234-1234-1234-123412341234}" type="slidenum">
              <a:rPr lang="en">
                <a:solidFill>
                  <a:srgbClr val="FFFFFF"/>
                </a:solidFill>
              </a:rPr>
              <a:pPr/>
              <a:t>‹#›</a:t>
            </a:fld>
            <a:endParaRPr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47622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779100" y="1137350"/>
            <a:ext cx="4959600" cy="28689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1pPr>
            <a:lvl2pPr lvl="1" rtl="0"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2pPr>
            <a:lvl3pPr lvl="2" rtl="0"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3pPr>
            <a:lvl4pPr lvl="3" rtl="0"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4pPr>
            <a:lvl5pPr lvl="4" rtl="0"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5pPr>
            <a:lvl6pPr lvl="5" rtl="0"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6pPr>
            <a:lvl7pPr lvl="6" rtl="0"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7pPr>
            <a:lvl8pPr lvl="7" rtl="0"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8pPr>
            <a:lvl9pPr lvl="8" rtl="0"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44095586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ubtitle">
  <p:cSld name="Subtitle">
    <p:bg>
      <p:bgPr>
        <a:gradFill>
          <a:gsLst>
            <a:gs pos="0">
              <a:srgbClr val="F4FC68"/>
            </a:gs>
            <a:gs pos="58000">
              <a:schemeClr val="accent2"/>
            </a:gs>
            <a:gs pos="100000">
              <a:schemeClr val="accent2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3"/>
          <p:cNvSpPr txBox="1">
            <a:spLocks noGrp="1"/>
          </p:cNvSpPr>
          <p:nvPr>
            <p:ph type="ctrTitle"/>
          </p:nvPr>
        </p:nvSpPr>
        <p:spPr>
          <a:xfrm>
            <a:off x="779100" y="1517488"/>
            <a:ext cx="4960500" cy="16281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1pPr>
            <a:lvl2pPr lvl="1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endParaRPr/>
          </a:p>
        </p:txBody>
      </p:sp>
      <p:sp>
        <p:nvSpPr>
          <p:cNvPr id="13" name="Google Shape;13;p3"/>
          <p:cNvSpPr txBox="1">
            <a:spLocks noGrp="1"/>
          </p:cNvSpPr>
          <p:nvPr>
            <p:ph type="subTitle" idx="1"/>
          </p:nvPr>
        </p:nvSpPr>
        <p:spPr>
          <a:xfrm>
            <a:off x="779100" y="3242313"/>
            <a:ext cx="4960500" cy="3837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rtl="0">
              <a:spcBef>
                <a:spcPts val="80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80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80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80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80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80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80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800"/>
              </a:spcBef>
              <a:spcAft>
                <a:spcPts val="800"/>
              </a:spcAft>
              <a:buSzPts val="3000"/>
              <a:buNone/>
              <a:defRPr sz="30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23241050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Quote">
    <p:bg>
      <p:bgPr>
        <a:gradFill>
          <a:gsLst>
            <a:gs pos="0">
              <a:srgbClr val="FFE659"/>
            </a:gs>
            <a:gs pos="58000">
              <a:schemeClr val="accent4"/>
            </a:gs>
            <a:gs pos="100000">
              <a:schemeClr val="accent4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4"/>
          <p:cNvSpPr/>
          <p:nvPr/>
        </p:nvSpPr>
        <p:spPr>
          <a:xfrm>
            <a:off x="781775" y="768275"/>
            <a:ext cx="6652425" cy="3622950"/>
          </a:xfrm>
          <a:custGeom>
            <a:avLst/>
            <a:gdLst/>
            <a:ahLst/>
            <a:cxnLst/>
            <a:rect l="l" t="t" r="r" b="b"/>
            <a:pathLst>
              <a:path w="266097" h="144918" extrusionOk="0">
                <a:moveTo>
                  <a:pt x="0" y="153"/>
                </a:moveTo>
                <a:lnTo>
                  <a:pt x="249225" y="0"/>
                </a:lnTo>
                <a:lnTo>
                  <a:pt x="249225" y="34949"/>
                </a:lnTo>
                <a:lnTo>
                  <a:pt x="266097" y="50315"/>
                </a:lnTo>
                <a:lnTo>
                  <a:pt x="248923" y="47415"/>
                </a:lnTo>
                <a:lnTo>
                  <a:pt x="248924" y="144918"/>
                </a:lnTo>
                <a:lnTo>
                  <a:pt x="63" y="144918"/>
                </a:lnTo>
                <a:close/>
              </a:path>
            </a:pathLst>
          </a:custGeom>
          <a:gradFill>
            <a:gsLst>
              <a:gs pos="0">
                <a:schemeClr val="lt1"/>
              </a:gs>
              <a:gs pos="100000">
                <a:schemeClr val="lt2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7150" dist="19050" dir="5400000" algn="bl" rotWithShape="0">
              <a:schemeClr val="dk1">
                <a:alpha val="30000"/>
              </a:schemeClr>
            </a:outerShdw>
          </a:effectLst>
        </p:spPr>
      </p:sp>
      <p:sp>
        <p:nvSpPr>
          <p:cNvPr id="16" name="Google Shape;16;p4"/>
          <p:cNvSpPr txBox="1">
            <a:spLocks noGrp="1"/>
          </p:cNvSpPr>
          <p:nvPr>
            <p:ph type="body" idx="1"/>
          </p:nvPr>
        </p:nvSpPr>
        <p:spPr>
          <a:xfrm>
            <a:off x="1286575" y="1250325"/>
            <a:ext cx="4844700" cy="26586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419100" rtl="0">
              <a:spcBef>
                <a:spcPts val="0"/>
              </a:spcBef>
              <a:spcAft>
                <a:spcPts val="0"/>
              </a:spcAft>
              <a:buSzPts val="3000"/>
              <a:buChar char="▪"/>
              <a:defRPr sz="3000" i="1"/>
            </a:lvl1pPr>
            <a:lvl2pPr marL="914400" lvl="1" indent="-419100" rtl="0">
              <a:spcBef>
                <a:spcPts val="800"/>
              </a:spcBef>
              <a:spcAft>
                <a:spcPts val="0"/>
              </a:spcAft>
              <a:buSzPts val="3000"/>
              <a:buChar char="▫"/>
              <a:defRPr sz="3000" i="1"/>
            </a:lvl2pPr>
            <a:lvl3pPr marL="1371600" lvl="2" indent="-419100" rtl="0">
              <a:spcBef>
                <a:spcPts val="800"/>
              </a:spcBef>
              <a:spcAft>
                <a:spcPts val="0"/>
              </a:spcAft>
              <a:buSzPts val="3000"/>
              <a:buChar char="⬝"/>
              <a:defRPr sz="3000" i="1"/>
            </a:lvl3pPr>
            <a:lvl4pPr marL="1828800" lvl="3" indent="-419100" rtl="0">
              <a:spcBef>
                <a:spcPts val="800"/>
              </a:spcBef>
              <a:spcAft>
                <a:spcPts val="0"/>
              </a:spcAft>
              <a:buSzPts val="3000"/>
              <a:buChar char="⬞"/>
              <a:defRPr sz="3000" i="1"/>
            </a:lvl4pPr>
            <a:lvl5pPr marL="2286000" lvl="4" indent="-419100" rtl="0">
              <a:spcBef>
                <a:spcPts val="800"/>
              </a:spcBef>
              <a:spcAft>
                <a:spcPts val="0"/>
              </a:spcAft>
              <a:buSzPts val="3000"/>
              <a:buChar char="○"/>
              <a:defRPr sz="3000" i="1"/>
            </a:lvl5pPr>
            <a:lvl6pPr marL="2743200" lvl="5" indent="-419100" rtl="0">
              <a:spcBef>
                <a:spcPts val="800"/>
              </a:spcBef>
              <a:spcAft>
                <a:spcPts val="0"/>
              </a:spcAft>
              <a:buSzPts val="3000"/>
              <a:buChar char="■"/>
              <a:defRPr sz="3000" i="1"/>
            </a:lvl6pPr>
            <a:lvl7pPr marL="3200400" lvl="6" indent="-419100" rtl="0">
              <a:spcBef>
                <a:spcPts val="800"/>
              </a:spcBef>
              <a:spcAft>
                <a:spcPts val="0"/>
              </a:spcAft>
              <a:buSzPts val="3000"/>
              <a:buChar char="●"/>
              <a:defRPr sz="3000" i="1"/>
            </a:lvl7pPr>
            <a:lvl8pPr marL="3657600" lvl="7" indent="-419100" rtl="0">
              <a:spcBef>
                <a:spcPts val="800"/>
              </a:spcBef>
              <a:spcAft>
                <a:spcPts val="0"/>
              </a:spcAft>
              <a:buSzPts val="3000"/>
              <a:buChar char="○"/>
              <a:defRPr sz="3000" i="1"/>
            </a:lvl8pPr>
            <a:lvl9pPr marL="4114800" lvl="8" indent="-419100" rtl="0">
              <a:spcBef>
                <a:spcPts val="800"/>
              </a:spcBef>
              <a:spcAft>
                <a:spcPts val="800"/>
              </a:spcAft>
              <a:buSzPts val="3000"/>
              <a:buChar char="■"/>
              <a:defRPr sz="3000" i="1"/>
            </a:lvl9pPr>
          </a:lstStyle>
          <a:p>
            <a:endParaRPr/>
          </a:p>
        </p:txBody>
      </p:sp>
      <p:sp>
        <p:nvSpPr>
          <p:cNvPr id="17" name="Google Shape;17;p4"/>
          <p:cNvSpPr txBox="1">
            <a:spLocks noGrp="1"/>
          </p:cNvSpPr>
          <p:nvPr>
            <p:ph type="sldNum" idx="12"/>
          </p:nvPr>
        </p:nvSpPr>
        <p:spPr>
          <a:xfrm>
            <a:off x="8404375" y="4643093"/>
            <a:ext cx="548700" cy="3168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fld id="{00000000-1234-1234-1234-123412341234}" type="slidenum">
              <a:rPr lang="en">
                <a:solidFill>
                  <a:srgbClr val="FFFFFF"/>
                </a:solidFill>
              </a:rPr>
              <a:pPr/>
              <a:t>‹#›</a:t>
            </a:fld>
            <a:endParaRPr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380203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1 column" type="tx">
  <p:cSld name="Title + 1 column">
    <p:bg>
      <p:bgPr>
        <a:gradFill>
          <a:gsLst>
            <a:gs pos="0">
              <a:srgbClr val="FF9F4D"/>
            </a:gs>
            <a:gs pos="58000">
              <a:schemeClr val="accent5"/>
            </a:gs>
            <a:gs pos="100000">
              <a:schemeClr val="accent5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5"/>
          <p:cNvSpPr txBox="1">
            <a:spLocks noGrp="1"/>
          </p:cNvSpPr>
          <p:nvPr>
            <p:ph type="title"/>
          </p:nvPr>
        </p:nvSpPr>
        <p:spPr>
          <a:xfrm>
            <a:off x="779100" y="759800"/>
            <a:ext cx="7593300" cy="3963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5"/>
          <p:cNvSpPr txBox="1">
            <a:spLocks noGrp="1"/>
          </p:cNvSpPr>
          <p:nvPr>
            <p:ph type="body" idx="1"/>
          </p:nvPr>
        </p:nvSpPr>
        <p:spPr>
          <a:xfrm>
            <a:off x="779100" y="1277748"/>
            <a:ext cx="4975500" cy="30339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81000" rtl="0">
              <a:spcBef>
                <a:spcPts val="0"/>
              </a:spcBef>
              <a:spcAft>
                <a:spcPts val="0"/>
              </a:spcAft>
              <a:buSzPts val="2400"/>
              <a:buChar char="▪"/>
              <a:defRPr/>
            </a:lvl1pPr>
            <a:lvl2pPr marL="914400" lvl="1" indent="-381000" rtl="0">
              <a:spcBef>
                <a:spcPts val="800"/>
              </a:spcBef>
              <a:spcAft>
                <a:spcPts val="0"/>
              </a:spcAft>
              <a:buSzPts val="2400"/>
              <a:buChar char="▫"/>
              <a:defRPr/>
            </a:lvl2pPr>
            <a:lvl3pPr marL="1371600" lvl="2" indent="-381000" rtl="0">
              <a:spcBef>
                <a:spcPts val="800"/>
              </a:spcBef>
              <a:spcAft>
                <a:spcPts val="0"/>
              </a:spcAft>
              <a:buSzPts val="2400"/>
              <a:buChar char="⬝"/>
              <a:defRPr/>
            </a:lvl3pPr>
            <a:lvl4pPr marL="1828800" lvl="3" indent="-381000" rtl="0">
              <a:spcBef>
                <a:spcPts val="800"/>
              </a:spcBef>
              <a:spcAft>
                <a:spcPts val="0"/>
              </a:spcAft>
              <a:buSzPts val="2400"/>
              <a:buChar char="⬞"/>
              <a:defRPr/>
            </a:lvl4pPr>
            <a:lvl5pPr marL="2286000" lvl="4" indent="-381000" rtl="0">
              <a:spcBef>
                <a:spcPts val="800"/>
              </a:spcBef>
              <a:spcAft>
                <a:spcPts val="0"/>
              </a:spcAft>
              <a:buSzPts val="2400"/>
              <a:buChar char="○"/>
              <a:defRPr/>
            </a:lvl5pPr>
            <a:lvl6pPr marL="2743200" lvl="5" indent="-381000" rtl="0">
              <a:spcBef>
                <a:spcPts val="800"/>
              </a:spcBef>
              <a:spcAft>
                <a:spcPts val="0"/>
              </a:spcAft>
              <a:buSzPts val="2400"/>
              <a:buChar char="■"/>
              <a:defRPr/>
            </a:lvl6pPr>
            <a:lvl7pPr marL="3200400" lvl="6" indent="-381000" rtl="0">
              <a:spcBef>
                <a:spcPts val="800"/>
              </a:spcBef>
              <a:spcAft>
                <a:spcPts val="0"/>
              </a:spcAft>
              <a:buSzPts val="2400"/>
              <a:buChar char="●"/>
              <a:defRPr/>
            </a:lvl7pPr>
            <a:lvl8pPr marL="3657600" lvl="7" indent="-381000" rtl="0">
              <a:spcBef>
                <a:spcPts val="800"/>
              </a:spcBef>
              <a:spcAft>
                <a:spcPts val="0"/>
              </a:spcAft>
              <a:buSzPts val="2400"/>
              <a:buChar char="○"/>
              <a:defRPr/>
            </a:lvl8pPr>
            <a:lvl9pPr marL="4114800" lvl="8" indent="-381000" rtl="0">
              <a:spcBef>
                <a:spcPts val="800"/>
              </a:spcBef>
              <a:spcAft>
                <a:spcPts val="800"/>
              </a:spcAft>
              <a:buSzPts val="2400"/>
              <a:buChar char="■"/>
              <a:defRPr/>
            </a:lvl9pPr>
          </a:lstStyle>
          <a:p>
            <a:endParaRPr/>
          </a:p>
        </p:txBody>
      </p:sp>
      <p:sp>
        <p:nvSpPr>
          <p:cNvPr id="21" name="Google Shape;21;p5"/>
          <p:cNvSpPr txBox="1">
            <a:spLocks noGrp="1"/>
          </p:cNvSpPr>
          <p:nvPr>
            <p:ph type="sldNum" idx="12"/>
          </p:nvPr>
        </p:nvSpPr>
        <p:spPr>
          <a:xfrm>
            <a:off x="8404375" y="4643093"/>
            <a:ext cx="548700" cy="3168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fld id="{00000000-1234-1234-1234-123412341234}" type="slidenum">
              <a:rPr lang="en">
                <a:solidFill>
                  <a:srgbClr val="FFFFFF"/>
                </a:solidFill>
              </a:rPr>
              <a:pPr/>
              <a:t>‹#›</a:t>
            </a:fld>
            <a:endParaRPr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886208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2 columns" type="twoColTx">
  <p:cSld name="Title + 2 columns">
    <p:bg>
      <p:bgPr>
        <a:gradFill>
          <a:gsLst>
            <a:gs pos="0">
              <a:srgbClr val="9FFAFF"/>
            </a:gs>
            <a:gs pos="58000">
              <a:schemeClr val="accent1"/>
            </a:gs>
            <a:gs pos="100000">
              <a:schemeClr val="accent1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6"/>
          <p:cNvSpPr txBox="1">
            <a:spLocks noGrp="1"/>
          </p:cNvSpPr>
          <p:nvPr>
            <p:ph type="title"/>
          </p:nvPr>
        </p:nvSpPr>
        <p:spPr>
          <a:xfrm>
            <a:off x="779100" y="759800"/>
            <a:ext cx="7593300" cy="3963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9pPr>
          </a:lstStyle>
          <a:p>
            <a:endParaRPr/>
          </a:p>
        </p:txBody>
      </p:sp>
      <p:sp>
        <p:nvSpPr>
          <p:cNvPr id="24" name="Google Shape;24;p6"/>
          <p:cNvSpPr txBox="1">
            <a:spLocks noGrp="1"/>
          </p:cNvSpPr>
          <p:nvPr>
            <p:ph type="body" idx="1"/>
          </p:nvPr>
        </p:nvSpPr>
        <p:spPr>
          <a:xfrm>
            <a:off x="779100" y="1353950"/>
            <a:ext cx="2324700" cy="34182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55600" rtl="0">
              <a:spcBef>
                <a:spcPts val="0"/>
              </a:spcBef>
              <a:spcAft>
                <a:spcPts val="0"/>
              </a:spcAft>
              <a:buSzPts val="2000"/>
              <a:buChar char="▪"/>
              <a:defRPr sz="2000"/>
            </a:lvl1pPr>
            <a:lvl2pPr marL="914400" lvl="1" indent="-355600" rtl="0">
              <a:spcBef>
                <a:spcPts val="800"/>
              </a:spcBef>
              <a:spcAft>
                <a:spcPts val="0"/>
              </a:spcAft>
              <a:buSzPts val="2000"/>
              <a:buChar char="▫"/>
              <a:defRPr sz="2000"/>
            </a:lvl2pPr>
            <a:lvl3pPr marL="1371600" lvl="2" indent="-355600" rtl="0">
              <a:spcBef>
                <a:spcPts val="800"/>
              </a:spcBef>
              <a:spcAft>
                <a:spcPts val="0"/>
              </a:spcAft>
              <a:buSzPts val="2000"/>
              <a:buChar char="⬝"/>
              <a:defRPr sz="2000"/>
            </a:lvl3pPr>
            <a:lvl4pPr marL="1828800" lvl="3" indent="-355600" rtl="0">
              <a:spcBef>
                <a:spcPts val="800"/>
              </a:spcBef>
              <a:spcAft>
                <a:spcPts val="0"/>
              </a:spcAft>
              <a:buSzPts val="2000"/>
              <a:buChar char="⬞"/>
              <a:defRPr sz="2000"/>
            </a:lvl4pPr>
            <a:lvl5pPr marL="2286000" lvl="4" indent="-355600" rtl="0">
              <a:spcBef>
                <a:spcPts val="800"/>
              </a:spcBef>
              <a:spcAft>
                <a:spcPts val="0"/>
              </a:spcAft>
              <a:buSzPts val="2000"/>
              <a:buChar char="○"/>
              <a:defRPr sz="2000"/>
            </a:lvl5pPr>
            <a:lvl6pPr marL="2743200" lvl="5" indent="-355600" rtl="0">
              <a:spcBef>
                <a:spcPts val="800"/>
              </a:spcBef>
              <a:spcAft>
                <a:spcPts val="0"/>
              </a:spcAft>
              <a:buSzPts val="2000"/>
              <a:buChar char="■"/>
              <a:defRPr sz="2000"/>
            </a:lvl6pPr>
            <a:lvl7pPr marL="3200400" lvl="6" indent="-355600" rtl="0">
              <a:spcBef>
                <a:spcPts val="800"/>
              </a:spcBef>
              <a:spcAft>
                <a:spcPts val="0"/>
              </a:spcAft>
              <a:buSzPts val="2000"/>
              <a:buChar char="●"/>
              <a:defRPr sz="2000"/>
            </a:lvl7pPr>
            <a:lvl8pPr marL="3657600" lvl="7" indent="-355600" rtl="0">
              <a:spcBef>
                <a:spcPts val="800"/>
              </a:spcBef>
              <a:spcAft>
                <a:spcPts val="0"/>
              </a:spcAft>
              <a:buSzPts val="2000"/>
              <a:buChar char="○"/>
              <a:defRPr sz="2000"/>
            </a:lvl8pPr>
            <a:lvl9pPr marL="4114800" lvl="8" indent="-355600" rtl="0">
              <a:spcBef>
                <a:spcPts val="800"/>
              </a:spcBef>
              <a:spcAft>
                <a:spcPts val="800"/>
              </a:spcAft>
              <a:buSzPts val="2000"/>
              <a:buChar char="■"/>
              <a:defRPr sz="2000"/>
            </a:lvl9pPr>
          </a:lstStyle>
          <a:p>
            <a:endParaRPr/>
          </a:p>
        </p:txBody>
      </p:sp>
      <p:sp>
        <p:nvSpPr>
          <p:cNvPr id="25" name="Google Shape;25;p6"/>
          <p:cNvSpPr txBox="1">
            <a:spLocks noGrp="1"/>
          </p:cNvSpPr>
          <p:nvPr>
            <p:ph type="body" idx="2"/>
          </p:nvPr>
        </p:nvSpPr>
        <p:spPr>
          <a:xfrm>
            <a:off x="3429910" y="1353950"/>
            <a:ext cx="2324700" cy="34182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55600" rtl="0">
              <a:spcBef>
                <a:spcPts val="0"/>
              </a:spcBef>
              <a:spcAft>
                <a:spcPts val="0"/>
              </a:spcAft>
              <a:buSzPts val="2000"/>
              <a:buChar char="▪"/>
              <a:defRPr sz="2000"/>
            </a:lvl1pPr>
            <a:lvl2pPr marL="914400" lvl="1" indent="-355600" rtl="0">
              <a:spcBef>
                <a:spcPts val="800"/>
              </a:spcBef>
              <a:spcAft>
                <a:spcPts val="0"/>
              </a:spcAft>
              <a:buSzPts val="2000"/>
              <a:buChar char="▫"/>
              <a:defRPr sz="2000"/>
            </a:lvl2pPr>
            <a:lvl3pPr marL="1371600" lvl="2" indent="-355600" rtl="0">
              <a:spcBef>
                <a:spcPts val="800"/>
              </a:spcBef>
              <a:spcAft>
                <a:spcPts val="0"/>
              </a:spcAft>
              <a:buSzPts val="2000"/>
              <a:buChar char="⬝"/>
              <a:defRPr sz="2000"/>
            </a:lvl3pPr>
            <a:lvl4pPr marL="1828800" lvl="3" indent="-355600" rtl="0">
              <a:spcBef>
                <a:spcPts val="800"/>
              </a:spcBef>
              <a:spcAft>
                <a:spcPts val="0"/>
              </a:spcAft>
              <a:buSzPts val="2000"/>
              <a:buChar char="⬞"/>
              <a:defRPr sz="2000"/>
            </a:lvl4pPr>
            <a:lvl5pPr marL="2286000" lvl="4" indent="-355600" rtl="0">
              <a:spcBef>
                <a:spcPts val="800"/>
              </a:spcBef>
              <a:spcAft>
                <a:spcPts val="0"/>
              </a:spcAft>
              <a:buSzPts val="2000"/>
              <a:buChar char="○"/>
              <a:defRPr sz="2000"/>
            </a:lvl5pPr>
            <a:lvl6pPr marL="2743200" lvl="5" indent="-355600" rtl="0">
              <a:spcBef>
                <a:spcPts val="800"/>
              </a:spcBef>
              <a:spcAft>
                <a:spcPts val="0"/>
              </a:spcAft>
              <a:buSzPts val="2000"/>
              <a:buChar char="■"/>
              <a:defRPr sz="2000"/>
            </a:lvl6pPr>
            <a:lvl7pPr marL="3200400" lvl="6" indent="-355600" rtl="0">
              <a:spcBef>
                <a:spcPts val="800"/>
              </a:spcBef>
              <a:spcAft>
                <a:spcPts val="0"/>
              </a:spcAft>
              <a:buSzPts val="2000"/>
              <a:buChar char="●"/>
              <a:defRPr sz="2000"/>
            </a:lvl7pPr>
            <a:lvl8pPr marL="3657600" lvl="7" indent="-355600" rtl="0">
              <a:spcBef>
                <a:spcPts val="800"/>
              </a:spcBef>
              <a:spcAft>
                <a:spcPts val="0"/>
              </a:spcAft>
              <a:buSzPts val="2000"/>
              <a:buChar char="○"/>
              <a:defRPr sz="2000"/>
            </a:lvl8pPr>
            <a:lvl9pPr marL="4114800" lvl="8" indent="-355600" rtl="0">
              <a:spcBef>
                <a:spcPts val="800"/>
              </a:spcBef>
              <a:spcAft>
                <a:spcPts val="800"/>
              </a:spcAft>
              <a:buSzPts val="2000"/>
              <a:buChar char="■"/>
              <a:defRPr sz="2000"/>
            </a:lvl9pPr>
          </a:lstStyle>
          <a:p>
            <a:endParaRPr/>
          </a:p>
        </p:txBody>
      </p:sp>
      <p:sp>
        <p:nvSpPr>
          <p:cNvPr id="26" name="Google Shape;26;p6"/>
          <p:cNvSpPr txBox="1">
            <a:spLocks noGrp="1"/>
          </p:cNvSpPr>
          <p:nvPr>
            <p:ph type="sldNum" idx="12"/>
          </p:nvPr>
        </p:nvSpPr>
        <p:spPr>
          <a:xfrm>
            <a:off x="8404375" y="4643093"/>
            <a:ext cx="548700" cy="3168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fld id="{00000000-1234-1234-1234-123412341234}" type="slidenum">
              <a:rPr lang="en">
                <a:solidFill>
                  <a:srgbClr val="FFFFFF"/>
                </a:solidFill>
              </a:rPr>
              <a:pPr/>
              <a:t>‹#›</a:t>
            </a:fld>
            <a:endParaRPr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967692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3 columns">
  <p:cSld name="Title + 3 columns">
    <p:bg>
      <p:bgPr>
        <a:gradFill>
          <a:gsLst>
            <a:gs pos="0">
              <a:srgbClr val="F4FC68"/>
            </a:gs>
            <a:gs pos="58000">
              <a:schemeClr val="accent2"/>
            </a:gs>
            <a:gs pos="100000">
              <a:schemeClr val="accent2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7"/>
          <p:cNvSpPr txBox="1">
            <a:spLocks noGrp="1"/>
          </p:cNvSpPr>
          <p:nvPr>
            <p:ph type="title"/>
          </p:nvPr>
        </p:nvSpPr>
        <p:spPr>
          <a:xfrm>
            <a:off x="779100" y="759800"/>
            <a:ext cx="7593300" cy="3963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7"/>
          <p:cNvSpPr txBox="1">
            <a:spLocks noGrp="1"/>
          </p:cNvSpPr>
          <p:nvPr>
            <p:ph type="body" idx="1"/>
          </p:nvPr>
        </p:nvSpPr>
        <p:spPr>
          <a:xfrm>
            <a:off x="779100" y="1353950"/>
            <a:ext cx="1878600" cy="34182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SzPts val="1800"/>
              <a:buChar char="▪"/>
              <a:defRPr sz="1800"/>
            </a:lvl1pPr>
            <a:lvl2pPr marL="914400" lvl="1" indent="-342900" rtl="0">
              <a:spcBef>
                <a:spcPts val="800"/>
              </a:spcBef>
              <a:spcAft>
                <a:spcPts val="0"/>
              </a:spcAft>
              <a:buSzPts val="1800"/>
              <a:buChar char="▫"/>
              <a:defRPr sz="1800"/>
            </a:lvl2pPr>
            <a:lvl3pPr marL="1371600" lvl="2" indent="-342900" rtl="0">
              <a:spcBef>
                <a:spcPts val="800"/>
              </a:spcBef>
              <a:spcAft>
                <a:spcPts val="0"/>
              </a:spcAft>
              <a:buSzPts val="1800"/>
              <a:buChar char="⬝"/>
              <a:defRPr sz="1800"/>
            </a:lvl3pPr>
            <a:lvl4pPr marL="1828800" lvl="3" indent="-342900" rtl="0">
              <a:spcBef>
                <a:spcPts val="800"/>
              </a:spcBef>
              <a:spcAft>
                <a:spcPts val="0"/>
              </a:spcAft>
              <a:buSzPts val="1800"/>
              <a:buChar char="⬞"/>
              <a:defRPr sz="1800"/>
            </a:lvl4pPr>
            <a:lvl5pPr marL="2286000" lvl="4" indent="-342900" rtl="0">
              <a:spcBef>
                <a:spcPts val="800"/>
              </a:spcBef>
              <a:spcAft>
                <a:spcPts val="0"/>
              </a:spcAft>
              <a:buSzPts val="1800"/>
              <a:buChar char="○"/>
              <a:defRPr sz="1800"/>
            </a:lvl5pPr>
            <a:lvl6pPr marL="2743200" lvl="5" indent="-342900" rtl="0">
              <a:spcBef>
                <a:spcPts val="800"/>
              </a:spcBef>
              <a:spcAft>
                <a:spcPts val="0"/>
              </a:spcAft>
              <a:buSzPts val="1800"/>
              <a:buChar char="■"/>
              <a:defRPr sz="1800"/>
            </a:lvl6pPr>
            <a:lvl7pPr marL="3200400" lvl="6" indent="-342900" rtl="0">
              <a:spcBef>
                <a:spcPts val="800"/>
              </a:spcBef>
              <a:spcAft>
                <a:spcPts val="0"/>
              </a:spcAft>
              <a:buSzPts val="1800"/>
              <a:buChar char="●"/>
              <a:defRPr sz="1800"/>
            </a:lvl7pPr>
            <a:lvl8pPr marL="3657600" lvl="7" indent="-342900" rtl="0">
              <a:spcBef>
                <a:spcPts val="800"/>
              </a:spcBef>
              <a:spcAft>
                <a:spcPts val="0"/>
              </a:spcAft>
              <a:buSzPts val="1800"/>
              <a:buChar char="○"/>
              <a:defRPr sz="1800"/>
            </a:lvl8pPr>
            <a:lvl9pPr marL="4114800" lvl="8" indent="-342900" rtl="0">
              <a:spcBef>
                <a:spcPts val="800"/>
              </a:spcBef>
              <a:spcAft>
                <a:spcPts val="800"/>
              </a:spcAft>
              <a:buSzPts val="1800"/>
              <a:buChar char="■"/>
              <a:defRPr sz="18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2"/>
          </p:nvPr>
        </p:nvSpPr>
        <p:spPr>
          <a:xfrm>
            <a:off x="2854792" y="1353950"/>
            <a:ext cx="1878600" cy="34182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SzPts val="1800"/>
              <a:buChar char="▪"/>
              <a:defRPr sz="1800"/>
            </a:lvl1pPr>
            <a:lvl2pPr marL="914400" lvl="1" indent="-342900" rtl="0">
              <a:spcBef>
                <a:spcPts val="800"/>
              </a:spcBef>
              <a:spcAft>
                <a:spcPts val="0"/>
              </a:spcAft>
              <a:buSzPts val="1800"/>
              <a:buChar char="▫"/>
              <a:defRPr sz="1800"/>
            </a:lvl2pPr>
            <a:lvl3pPr marL="1371600" lvl="2" indent="-342900" rtl="0">
              <a:spcBef>
                <a:spcPts val="800"/>
              </a:spcBef>
              <a:spcAft>
                <a:spcPts val="0"/>
              </a:spcAft>
              <a:buSzPts val="1800"/>
              <a:buChar char="⬝"/>
              <a:defRPr sz="1800"/>
            </a:lvl3pPr>
            <a:lvl4pPr marL="1828800" lvl="3" indent="-342900" rtl="0">
              <a:spcBef>
                <a:spcPts val="800"/>
              </a:spcBef>
              <a:spcAft>
                <a:spcPts val="0"/>
              </a:spcAft>
              <a:buSzPts val="1800"/>
              <a:buChar char="⬞"/>
              <a:defRPr sz="1800"/>
            </a:lvl4pPr>
            <a:lvl5pPr marL="2286000" lvl="4" indent="-342900" rtl="0">
              <a:spcBef>
                <a:spcPts val="800"/>
              </a:spcBef>
              <a:spcAft>
                <a:spcPts val="0"/>
              </a:spcAft>
              <a:buSzPts val="1800"/>
              <a:buChar char="○"/>
              <a:defRPr sz="1800"/>
            </a:lvl5pPr>
            <a:lvl6pPr marL="2743200" lvl="5" indent="-342900" rtl="0">
              <a:spcBef>
                <a:spcPts val="800"/>
              </a:spcBef>
              <a:spcAft>
                <a:spcPts val="0"/>
              </a:spcAft>
              <a:buSzPts val="1800"/>
              <a:buChar char="■"/>
              <a:defRPr sz="1800"/>
            </a:lvl6pPr>
            <a:lvl7pPr marL="3200400" lvl="6" indent="-342900" rtl="0">
              <a:spcBef>
                <a:spcPts val="800"/>
              </a:spcBef>
              <a:spcAft>
                <a:spcPts val="0"/>
              </a:spcAft>
              <a:buSzPts val="1800"/>
              <a:buChar char="●"/>
              <a:defRPr sz="1800"/>
            </a:lvl7pPr>
            <a:lvl8pPr marL="3657600" lvl="7" indent="-342900" rtl="0">
              <a:spcBef>
                <a:spcPts val="800"/>
              </a:spcBef>
              <a:spcAft>
                <a:spcPts val="0"/>
              </a:spcAft>
              <a:buSzPts val="1800"/>
              <a:buChar char="○"/>
              <a:defRPr sz="1800"/>
            </a:lvl8pPr>
            <a:lvl9pPr marL="4114800" lvl="8" indent="-342900" rtl="0">
              <a:spcBef>
                <a:spcPts val="800"/>
              </a:spcBef>
              <a:spcAft>
                <a:spcPts val="800"/>
              </a:spcAft>
              <a:buSzPts val="1800"/>
              <a:buChar char="■"/>
              <a:defRPr sz="18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body" idx="3"/>
          </p:nvPr>
        </p:nvSpPr>
        <p:spPr>
          <a:xfrm>
            <a:off x="4930485" y="1353950"/>
            <a:ext cx="1878600" cy="34182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SzPts val="1800"/>
              <a:buChar char="▪"/>
              <a:defRPr sz="1800"/>
            </a:lvl1pPr>
            <a:lvl2pPr marL="914400" lvl="1" indent="-342900" rtl="0">
              <a:spcBef>
                <a:spcPts val="800"/>
              </a:spcBef>
              <a:spcAft>
                <a:spcPts val="0"/>
              </a:spcAft>
              <a:buSzPts val="1800"/>
              <a:buChar char="▫"/>
              <a:defRPr sz="1800"/>
            </a:lvl2pPr>
            <a:lvl3pPr marL="1371600" lvl="2" indent="-342900" rtl="0">
              <a:spcBef>
                <a:spcPts val="800"/>
              </a:spcBef>
              <a:spcAft>
                <a:spcPts val="0"/>
              </a:spcAft>
              <a:buSzPts val="1800"/>
              <a:buChar char="⬝"/>
              <a:defRPr sz="1800"/>
            </a:lvl3pPr>
            <a:lvl4pPr marL="1828800" lvl="3" indent="-342900" rtl="0">
              <a:spcBef>
                <a:spcPts val="800"/>
              </a:spcBef>
              <a:spcAft>
                <a:spcPts val="0"/>
              </a:spcAft>
              <a:buSzPts val="1800"/>
              <a:buChar char="⬞"/>
              <a:defRPr sz="1800"/>
            </a:lvl4pPr>
            <a:lvl5pPr marL="2286000" lvl="4" indent="-342900" rtl="0">
              <a:spcBef>
                <a:spcPts val="800"/>
              </a:spcBef>
              <a:spcAft>
                <a:spcPts val="0"/>
              </a:spcAft>
              <a:buSzPts val="1800"/>
              <a:buChar char="○"/>
              <a:defRPr sz="1800"/>
            </a:lvl5pPr>
            <a:lvl6pPr marL="2743200" lvl="5" indent="-342900" rtl="0">
              <a:spcBef>
                <a:spcPts val="800"/>
              </a:spcBef>
              <a:spcAft>
                <a:spcPts val="0"/>
              </a:spcAft>
              <a:buSzPts val="1800"/>
              <a:buChar char="■"/>
              <a:defRPr sz="1800"/>
            </a:lvl6pPr>
            <a:lvl7pPr marL="3200400" lvl="6" indent="-342900" rtl="0">
              <a:spcBef>
                <a:spcPts val="800"/>
              </a:spcBef>
              <a:spcAft>
                <a:spcPts val="0"/>
              </a:spcAft>
              <a:buSzPts val="1800"/>
              <a:buChar char="●"/>
              <a:defRPr sz="1800"/>
            </a:lvl7pPr>
            <a:lvl8pPr marL="3657600" lvl="7" indent="-342900" rtl="0">
              <a:spcBef>
                <a:spcPts val="800"/>
              </a:spcBef>
              <a:spcAft>
                <a:spcPts val="0"/>
              </a:spcAft>
              <a:buSzPts val="1800"/>
              <a:buChar char="○"/>
              <a:defRPr sz="1800"/>
            </a:lvl8pPr>
            <a:lvl9pPr marL="4114800" lvl="8" indent="-342900" rtl="0">
              <a:spcBef>
                <a:spcPts val="800"/>
              </a:spcBef>
              <a:spcAft>
                <a:spcPts val="800"/>
              </a:spcAft>
              <a:buSzPts val="1800"/>
              <a:buChar char="■"/>
              <a:defRPr sz="1800"/>
            </a:lvl9pPr>
          </a:lstStyle>
          <a:p>
            <a:endParaRPr/>
          </a:p>
        </p:txBody>
      </p:sp>
      <p:sp>
        <p:nvSpPr>
          <p:cNvPr id="32" name="Google Shape;32;p7"/>
          <p:cNvSpPr txBox="1">
            <a:spLocks noGrp="1"/>
          </p:cNvSpPr>
          <p:nvPr>
            <p:ph type="sldNum" idx="12"/>
          </p:nvPr>
        </p:nvSpPr>
        <p:spPr>
          <a:xfrm>
            <a:off x="8404375" y="4643093"/>
            <a:ext cx="548700" cy="3168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fld id="{00000000-1234-1234-1234-123412341234}" type="slidenum">
              <a:rPr lang="en">
                <a:solidFill>
                  <a:srgbClr val="FFFFFF"/>
                </a:solidFill>
              </a:rPr>
              <a:pPr/>
              <a:t>‹#›</a:t>
            </a:fld>
            <a:endParaRPr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040943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bg>
      <p:bgPr>
        <a:gradFill>
          <a:gsLst>
            <a:gs pos="0">
              <a:srgbClr val="FFE659"/>
            </a:gs>
            <a:gs pos="58000">
              <a:schemeClr val="accent4"/>
            </a:gs>
            <a:gs pos="100000">
              <a:schemeClr val="accent4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8"/>
          <p:cNvSpPr txBox="1">
            <a:spLocks noGrp="1"/>
          </p:cNvSpPr>
          <p:nvPr>
            <p:ph type="title"/>
          </p:nvPr>
        </p:nvSpPr>
        <p:spPr>
          <a:xfrm>
            <a:off x="779100" y="759800"/>
            <a:ext cx="7593300" cy="3963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8"/>
          <p:cNvSpPr txBox="1">
            <a:spLocks noGrp="1"/>
          </p:cNvSpPr>
          <p:nvPr>
            <p:ph type="sldNum" idx="12"/>
          </p:nvPr>
        </p:nvSpPr>
        <p:spPr>
          <a:xfrm>
            <a:off x="8404375" y="4643093"/>
            <a:ext cx="548700" cy="3168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fld id="{00000000-1234-1234-1234-123412341234}" type="slidenum">
              <a:rPr lang="en">
                <a:solidFill>
                  <a:srgbClr val="FFFFFF"/>
                </a:solidFill>
              </a:rPr>
              <a:pPr/>
              <a:t>‹#›</a:t>
            </a:fld>
            <a:endParaRPr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35426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TITLE_1_1">
    <p:bg>
      <p:bgPr>
        <a:gradFill>
          <a:gsLst>
            <a:gs pos="0">
              <a:srgbClr val="FFE659"/>
            </a:gs>
            <a:gs pos="58000">
              <a:schemeClr val="accent4"/>
            </a:gs>
            <a:gs pos="100000">
              <a:schemeClr val="accent4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4"/>
          <p:cNvSpPr/>
          <p:nvPr/>
        </p:nvSpPr>
        <p:spPr>
          <a:xfrm>
            <a:off x="781775" y="768275"/>
            <a:ext cx="6652425" cy="3622950"/>
          </a:xfrm>
          <a:custGeom>
            <a:avLst/>
            <a:gdLst/>
            <a:ahLst/>
            <a:cxnLst/>
            <a:rect l="l" t="t" r="r" b="b"/>
            <a:pathLst>
              <a:path w="266097" h="144918" extrusionOk="0">
                <a:moveTo>
                  <a:pt x="0" y="153"/>
                </a:moveTo>
                <a:lnTo>
                  <a:pt x="249225" y="0"/>
                </a:lnTo>
                <a:lnTo>
                  <a:pt x="249225" y="34949"/>
                </a:lnTo>
                <a:lnTo>
                  <a:pt x="266097" y="50315"/>
                </a:lnTo>
                <a:lnTo>
                  <a:pt x="248923" y="47415"/>
                </a:lnTo>
                <a:lnTo>
                  <a:pt x="248924" y="144918"/>
                </a:lnTo>
                <a:lnTo>
                  <a:pt x="63" y="144918"/>
                </a:lnTo>
                <a:close/>
              </a:path>
            </a:pathLst>
          </a:custGeom>
          <a:gradFill>
            <a:gsLst>
              <a:gs pos="0">
                <a:schemeClr val="lt1"/>
              </a:gs>
              <a:gs pos="100000">
                <a:schemeClr val="lt2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7150" dist="19050" dir="5400000" algn="bl" rotWithShape="0">
              <a:schemeClr val="dk1">
                <a:alpha val="30000"/>
              </a:schemeClr>
            </a:outerShdw>
          </a:effectLst>
        </p:spPr>
      </p:sp>
      <p:sp>
        <p:nvSpPr>
          <p:cNvPr id="16" name="Google Shape;16;p4"/>
          <p:cNvSpPr txBox="1">
            <a:spLocks noGrp="1"/>
          </p:cNvSpPr>
          <p:nvPr>
            <p:ph type="body" idx="1"/>
          </p:nvPr>
        </p:nvSpPr>
        <p:spPr>
          <a:xfrm>
            <a:off x="1286575" y="1250325"/>
            <a:ext cx="4844700" cy="26586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419100" rtl="0">
              <a:spcBef>
                <a:spcPts val="0"/>
              </a:spcBef>
              <a:spcAft>
                <a:spcPts val="0"/>
              </a:spcAft>
              <a:buSzPts val="3000"/>
              <a:buChar char="▪"/>
              <a:defRPr sz="3000" i="1"/>
            </a:lvl1pPr>
            <a:lvl2pPr marL="914400" lvl="1" indent="-419100" rtl="0">
              <a:spcBef>
                <a:spcPts val="800"/>
              </a:spcBef>
              <a:spcAft>
                <a:spcPts val="0"/>
              </a:spcAft>
              <a:buSzPts val="3000"/>
              <a:buChar char="▫"/>
              <a:defRPr sz="3000" i="1"/>
            </a:lvl2pPr>
            <a:lvl3pPr marL="1371600" lvl="2" indent="-419100" rtl="0">
              <a:spcBef>
                <a:spcPts val="800"/>
              </a:spcBef>
              <a:spcAft>
                <a:spcPts val="0"/>
              </a:spcAft>
              <a:buSzPts val="3000"/>
              <a:buChar char="⬝"/>
              <a:defRPr sz="3000" i="1"/>
            </a:lvl3pPr>
            <a:lvl4pPr marL="1828800" lvl="3" indent="-419100" rtl="0">
              <a:spcBef>
                <a:spcPts val="800"/>
              </a:spcBef>
              <a:spcAft>
                <a:spcPts val="0"/>
              </a:spcAft>
              <a:buSzPts val="3000"/>
              <a:buChar char="⬞"/>
              <a:defRPr sz="3000" i="1"/>
            </a:lvl4pPr>
            <a:lvl5pPr marL="2286000" lvl="4" indent="-419100" rtl="0">
              <a:spcBef>
                <a:spcPts val="800"/>
              </a:spcBef>
              <a:spcAft>
                <a:spcPts val="0"/>
              </a:spcAft>
              <a:buSzPts val="3000"/>
              <a:buChar char="○"/>
              <a:defRPr sz="3000" i="1"/>
            </a:lvl5pPr>
            <a:lvl6pPr marL="2743200" lvl="5" indent="-419100" rtl="0">
              <a:spcBef>
                <a:spcPts val="800"/>
              </a:spcBef>
              <a:spcAft>
                <a:spcPts val="0"/>
              </a:spcAft>
              <a:buSzPts val="3000"/>
              <a:buChar char="■"/>
              <a:defRPr sz="3000" i="1"/>
            </a:lvl6pPr>
            <a:lvl7pPr marL="3200400" lvl="6" indent="-419100" rtl="0">
              <a:spcBef>
                <a:spcPts val="800"/>
              </a:spcBef>
              <a:spcAft>
                <a:spcPts val="0"/>
              </a:spcAft>
              <a:buSzPts val="3000"/>
              <a:buChar char="●"/>
              <a:defRPr sz="3000" i="1"/>
            </a:lvl7pPr>
            <a:lvl8pPr marL="3657600" lvl="7" indent="-419100" rtl="0">
              <a:spcBef>
                <a:spcPts val="800"/>
              </a:spcBef>
              <a:spcAft>
                <a:spcPts val="0"/>
              </a:spcAft>
              <a:buSzPts val="3000"/>
              <a:buChar char="○"/>
              <a:defRPr sz="3000" i="1"/>
            </a:lvl8pPr>
            <a:lvl9pPr marL="4114800" lvl="8" indent="-419100" rtl="0">
              <a:spcBef>
                <a:spcPts val="800"/>
              </a:spcBef>
              <a:spcAft>
                <a:spcPts val="800"/>
              </a:spcAft>
              <a:buSzPts val="3000"/>
              <a:buChar char="■"/>
              <a:defRPr sz="3000" i="1"/>
            </a:lvl9pPr>
          </a:lstStyle>
          <a:p>
            <a:endParaRPr/>
          </a:p>
        </p:txBody>
      </p:sp>
      <p:sp>
        <p:nvSpPr>
          <p:cNvPr id="17" name="Google Shape;17;p4"/>
          <p:cNvSpPr txBox="1">
            <a:spLocks noGrp="1"/>
          </p:cNvSpPr>
          <p:nvPr>
            <p:ph type="sldNum" idx="12"/>
          </p:nvPr>
        </p:nvSpPr>
        <p:spPr>
          <a:xfrm>
            <a:off x="8404375" y="4643093"/>
            <a:ext cx="548700" cy="3168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bg>
      <p:bgPr>
        <a:gradFill>
          <a:gsLst>
            <a:gs pos="0">
              <a:schemeClr val="lt2"/>
            </a:gs>
            <a:gs pos="58000">
              <a:schemeClr val="dk2"/>
            </a:gs>
            <a:gs pos="100000">
              <a:schemeClr val="dk2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9"/>
          <p:cNvSpPr txBox="1">
            <a:spLocks noGrp="1"/>
          </p:cNvSpPr>
          <p:nvPr>
            <p:ph type="body" idx="1"/>
          </p:nvPr>
        </p:nvSpPr>
        <p:spPr>
          <a:xfrm>
            <a:off x="855300" y="4177700"/>
            <a:ext cx="7433400" cy="3168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rtl="0">
              <a:spcBef>
                <a:spcPts val="0"/>
              </a:spcBef>
              <a:spcAft>
                <a:spcPts val="800"/>
              </a:spcAft>
              <a:buSzPts val="1800"/>
              <a:buNone/>
              <a:defRPr sz="1800"/>
            </a:lvl1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ldNum" idx="12"/>
          </p:nvPr>
        </p:nvSpPr>
        <p:spPr>
          <a:xfrm>
            <a:off x="8404375" y="4643093"/>
            <a:ext cx="548700" cy="3168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fld id="{00000000-1234-1234-1234-123412341234}" type="slidenum">
              <a:rPr lang="en">
                <a:solidFill>
                  <a:srgbClr val="FFFFFF"/>
                </a:solidFill>
              </a:rPr>
              <a:pPr/>
              <a:t>‹#›</a:t>
            </a:fld>
            <a:endParaRPr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766765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gradFill>
          <a:gsLst>
            <a:gs pos="0">
              <a:srgbClr val="44506E"/>
            </a:gs>
            <a:gs pos="58000">
              <a:schemeClr val="dk1"/>
            </a:gs>
            <a:gs pos="100000">
              <a:schemeClr val="dk1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10"/>
          <p:cNvSpPr txBox="1">
            <a:spLocks noGrp="1"/>
          </p:cNvSpPr>
          <p:nvPr>
            <p:ph type="sldNum" idx="12"/>
          </p:nvPr>
        </p:nvSpPr>
        <p:spPr>
          <a:xfrm>
            <a:off x="8404375" y="4643093"/>
            <a:ext cx="548700" cy="3168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fld id="{00000000-1234-1234-1234-123412341234}" type="slidenum">
              <a:rPr lang="en">
                <a:solidFill>
                  <a:srgbClr val="FFFFFF"/>
                </a:solidFill>
              </a:rPr>
              <a:pPr/>
              <a:t>‹#›</a:t>
            </a:fld>
            <a:endParaRPr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63206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779100" y="1137350"/>
            <a:ext cx="4959600" cy="28689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1pPr>
            <a:lvl2pPr lvl="1" rtl="0"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2pPr>
            <a:lvl3pPr lvl="2" rtl="0"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3pPr>
            <a:lvl4pPr lvl="3" rtl="0"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4pPr>
            <a:lvl5pPr lvl="4" rtl="0"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5pPr>
            <a:lvl6pPr lvl="5" rtl="0"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6pPr>
            <a:lvl7pPr lvl="6" rtl="0"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7pPr>
            <a:lvl8pPr lvl="7" rtl="0"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8pPr>
            <a:lvl9pPr lvl="8" rtl="0"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33464702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ubtitle">
  <p:cSld name="Subtitle">
    <p:bg>
      <p:bgPr>
        <a:gradFill>
          <a:gsLst>
            <a:gs pos="0">
              <a:srgbClr val="F4FC68"/>
            </a:gs>
            <a:gs pos="58000">
              <a:schemeClr val="accent2"/>
            </a:gs>
            <a:gs pos="100000">
              <a:schemeClr val="accent2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3"/>
          <p:cNvSpPr txBox="1">
            <a:spLocks noGrp="1"/>
          </p:cNvSpPr>
          <p:nvPr>
            <p:ph type="ctrTitle"/>
          </p:nvPr>
        </p:nvSpPr>
        <p:spPr>
          <a:xfrm>
            <a:off x="779100" y="1517488"/>
            <a:ext cx="4960500" cy="16281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1pPr>
            <a:lvl2pPr lvl="1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endParaRPr/>
          </a:p>
        </p:txBody>
      </p:sp>
      <p:sp>
        <p:nvSpPr>
          <p:cNvPr id="13" name="Google Shape;13;p3"/>
          <p:cNvSpPr txBox="1">
            <a:spLocks noGrp="1"/>
          </p:cNvSpPr>
          <p:nvPr>
            <p:ph type="subTitle" idx="1"/>
          </p:nvPr>
        </p:nvSpPr>
        <p:spPr>
          <a:xfrm>
            <a:off x="779100" y="3242313"/>
            <a:ext cx="4960500" cy="3837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rtl="0">
              <a:spcBef>
                <a:spcPts val="80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80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80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80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80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80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80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800"/>
              </a:spcBef>
              <a:spcAft>
                <a:spcPts val="800"/>
              </a:spcAft>
              <a:buSzPts val="3000"/>
              <a:buNone/>
              <a:defRPr sz="30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65966585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Quote">
    <p:bg>
      <p:bgPr>
        <a:gradFill>
          <a:gsLst>
            <a:gs pos="0">
              <a:srgbClr val="FFE659"/>
            </a:gs>
            <a:gs pos="58000">
              <a:schemeClr val="accent4"/>
            </a:gs>
            <a:gs pos="100000">
              <a:schemeClr val="accent4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4"/>
          <p:cNvSpPr/>
          <p:nvPr/>
        </p:nvSpPr>
        <p:spPr>
          <a:xfrm>
            <a:off x="781775" y="768275"/>
            <a:ext cx="6652425" cy="3622950"/>
          </a:xfrm>
          <a:custGeom>
            <a:avLst/>
            <a:gdLst/>
            <a:ahLst/>
            <a:cxnLst/>
            <a:rect l="l" t="t" r="r" b="b"/>
            <a:pathLst>
              <a:path w="266097" h="144918" extrusionOk="0">
                <a:moveTo>
                  <a:pt x="0" y="153"/>
                </a:moveTo>
                <a:lnTo>
                  <a:pt x="249225" y="0"/>
                </a:lnTo>
                <a:lnTo>
                  <a:pt x="249225" y="34949"/>
                </a:lnTo>
                <a:lnTo>
                  <a:pt x="266097" y="50315"/>
                </a:lnTo>
                <a:lnTo>
                  <a:pt x="248923" y="47415"/>
                </a:lnTo>
                <a:lnTo>
                  <a:pt x="248924" y="144918"/>
                </a:lnTo>
                <a:lnTo>
                  <a:pt x="63" y="144918"/>
                </a:lnTo>
                <a:close/>
              </a:path>
            </a:pathLst>
          </a:custGeom>
          <a:gradFill>
            <a:gsLst>
              <a:gs pos="0">
                <a:schemeClr val="lt1"/>
              </a:gs>
              <a:gs pos="100000">
                <a:schemeClr val="lt2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7150" dist="19050" dir="5400000" algn="bl" rotWithShape="0">
              <a:schemeClr val="dk1">
                <a:alpha val="30000"/>
              </a:schemeClr>
            </a:outerShdw>
          </a:effectLst>
        </p:spPr>
      </p:sp>
      <p:sp>
        <p:nvSpPr>
          <p:cNvPr id="16" name="Google Shape;16;p4"/>
          <p:cNvSpPr txBox="1">
            <a:spLocks noGrp="1"/>
          </p:cNvSpPr>
          <p:nvPr>
            <p:ph type="body" idx="1"/>
          </p:nvPr>
        </p:nvSpPr>
        <p:spPr>
          <a:xfrm>
            <a:off x="1286575" y="1250325"/>
            <a:ext cx="4844700" cy="26586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419100" rtl="0">
              <a:spcBef>
                <a:spcPts val="0"/>
              </a:spcBef>
              <a:spcAft>
                <a:spcPts val="0"/>
              </a:spcAft>
              <a:buSzPts val="3000"/>
              <a:buChar char="▪"/>
              <a:defRPr sz="3000" i="1"/>
            </a:lvl1pPr>
            <a:lvl2pPr marL="914400" lvl="1" indent="-419100" rtl="0">
              <a:spcBef>
                <a:spcPts val="800"/>
              </a:spcBef>
              <a:spcAft>
                <a:spcPts val="0"/>
              </a:spcAft>
              <a:buSzPts val="3000"/>
              <a:buChar char="▫"/>
              <a:defRPr sz="3000" i="1"/>
            </a:lvl2pPr>
            <a:lvl3pPr marL="1371600" lvl="2" indent="-419100" rtl="0">
              <a:spcBef>
                <a:spcPts val="800"/>
              </a:spcBef>
              <a:spcAft>
                <a:spcPts val="0"/>
              </a:spcAft>
              <a:buSzPts val="3000"/>
              <a:buChar char="⬝"/>
              <a:defRPr sz="3000" i="1"/>
            </a:lvl3pPr>
            <a:lvl4pPr marL="1828800" lvl="3" indent="-419100" rtl="0">
              <a:spcBef>
                <a:spcPts val="800"/>
              </a:spcBef>
              <a:spcAft>
                <a:spcPts val="0"/>
              </a:spcAft>
              <a:buSzPts val="3000"/>
              <a:buChar char="⬞"/>
              <a:defRPr sz="3000" i="1"/>
            </a:lvl4pPr>
            <a:lvl5pPr marL="2286000" lvl="4" indent="-419100" rtl="0">
              <a:spcBef>
                <a:spcPts val="800"/>
              </a:spcBef>
              <a:spcAft>
                <a:spcPts val="0"/>
              </a:spcAft>
              <a:buSzPts val="3000"/>
              <a:buChar char="○"/>
              <a:defRPr sz="3000" i="1"/>
            </a:lvl5pPr>
            <a:lvl6pPr marL="2743200" lvl="5" indent="-419100" rtl="0">
              <a:spcBef>
                <a:spcPts val="800"/>
              </a:spcBef>
              <a:spcAft>
                <a:spcPts val="0"/>
              </a:spcAft>
              <a:buSzPts val="3000"/>
              <a:buChar char="■"/>
              <a:defRPr sz="3000" i="1"/>
            </a:lvl6pPr>
            <a:lvl7pPr marL="3200400" lvl="6" indent="-419100" rtl="0">
              <a:spcBef>
                <a:spcPts val="800"/>
              </a:spcBef>
              <a:spcAft>
                <a:spcPts val="0"/>
              </a:spcAft>
              <a:buSzPts val="3000"/>
              <a:buChar char="●"/>
              <a:defRPr sz="3000" i="1"/>
            </a:lvl7pPr>
            <a:lvl8pPr marL="3657600" lvl="7" indent="-419100" rtl="0">
              <a:spcBef>
                <a:spcPts val="800"/>
              </a:spcBef>
              <a:spcAft>
                <a:spcPts val="0"/>
              </a:spcAft>
              <a:buSzPts val="3000"/>
              <a:buChar char="○"/>
              <a:defRPr sz="3000" i="1"/>
            </a:lvl8pPr>
            <a:lvl9pPr marL="4114800" lvl="8" indent="-419100" rtl="0">
              <a:spcBef>
                <a:spcPts val="800"/>
              </a:spcBef>
              <a:spcAft>
                <a:spcPts val="800"/>
              </a:spcAft>
              <a:buSzPts val="3000"/>
              <a:buChar char="■"/>
              <a:defRPr sz="3000" i="1"/>
            </a:lvl9pPr>
          </a:lstStyle>
          <a:p>
            <a:endParaRPr/>
          </a:p>
        </p:txBody>
      </p:sp>
      <p:sp>
        <p:nvSpPr>
          <p:cNvPr id="17" name="Google Shape;17;p4"/>
          <p:cNvSpPr txBox="1">
            <a:spLocks noGrp="1"/>
          </p:cNvSpPr>
          <p:nvPr>
            <p:ph type="sldNum" idx="12"/>
          </p:nvPr>
        </p:nvSpPr>
        <p:spPr>
          <a:xfrm>
            <a:off x="8404375" y="4643093"/>
            <a:ext cx="548700" cy="3168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fld id="{00000000-1234-1234-1234-123412341234}" type="slidenum">
              <a:rPr lang="en">
                <a:solidFill>
                  <a:srgbClr val="FFFFFF"/>
                </a:solidFill>
              </a:rPr>
              <a:pPr/>
              <a:t>‹#›</a:t>
            </a:fld>
            <a:endParaRPr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677450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1 column" type="tx">
  <p:cSld name="Title + 1 column">
    <p:bg>
      <p:bgPr>
        <a:gradFill>
          <a:gsLst>
            <a:gs pos="0">
              <a:srgbClr val="FF9F4D"/>
            </a:gs>
            <a:gs pos="58000">
              <a:schemeClr val="accent5"/>
            </a:gs>
            <a:gs pos="100000">
              <a:schemeClr val="accent5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5"/>
          <p:cNvSpPr txBox="1">
            <a:spLocks noGrp="1"/>
          </p:cNvSpPr>
          <p:nvPr>
            <p:ph type="title"/>
          </p:nvPr>
        </p:nvSpPr>
        <p:spPr>
          <a:xfrm>
            <a:off x="779100" y="759800"/>
            <a:ext cx="7593300" cy="3963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5"/>
          <p:cNvSpPr txBox="1">
            <a:spLocks noGrp="1"/>
          </p:cNvSpPr>
          <p:nvPr>
            <p:ph type="body" idx="1"/>
          </p:nvPr>
        </p:nvSpPr>
        <p:spPr>
          <a:xfrm>
            <a:off x="779100" y="1277748"/>
            <a:ext cx="4975500" cy="30339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81000" rtl="0">
              <a:spcBef>
                <a:spcPts val="0"/>
              </a:spcBef>
              <a:spcAft>
                <a:spcPts val="0"/>
              </a:spcAft>
              <a:buSzPts val="2400"/>
              <a:buChar char="▪"/>
              <a:defRPr/>
            </a:lvl1pPr>
            <a:lvl2pPr marL="914400" lvl="1" indent="-381000" rtl="0">
              <a:spcBef>
                <a:spcPts val="800"/>
              </a:spcBef>
              <a:spcAft>
                <a:spcPts val="0"/>
              </a:spcAft>
              <a:buSzPts val="2400"/>
              <a:buChar char="▫"/>
              <a:defRPr/>
            </a:lvl2pPr>
            <a:lvl3pPr marL="1371600" lvl="2" indent="-381000" rtl="0">
              <a:spcBef>
                <a:spcPts val="800"/>
              </a:spcBef>
              <a:spcAft>
                <a:spcPts val="0"/>
              </a:spcAft>
              <a:buSzPts val="2400"/>
              <a:buChar char="⬝"/>
              <a:defRPr/>
            </a:lvl3pPr>
            <a:lvl4pPr marL="1828800" lvl="3" indent="-381000" rtl="0">
              <a:spcBef>
                <a:spcPts val="800"/>
              </a:spcBef>
              <a:spcAft>
                <a:spcPts val="0"/>
              </a:spcAft>
              <a:buSzPts val="2400"/>
              <a:buChar char="⬞"/>
              <a:defRPr/>
            </a:lvl4pPr>
            <a:lvl5pPr marL="2286000" lvl="4" indent="-381000" rtl="0">
              <a:spcBef>
                <a:spcPts val="800"/>
              </a:spcBef>
              <a:spcAft>
                <a:spcPts val="0"/>
              </a:spcAft>
              <a:buSzPts val="2400"/>
              <a:buChar char="○"/>
              <a:defRPr/>
            </a:lvl5pPr>
            <a:lvl6pPr marL="2743200" lvl="5" indent="-381000" rtl="0">
              <a:spcBef>
                <a:spcPts val="800"/>
              </a:spcBef>
              <a:spcAft>
                <a:spcPts val="0"/>
              </a:spcAft>
              <a:buSzPts val="2400"/>
              <a:buChar char="■"/>
              <a:defRPr/>
            </a:lvl6pPr>
            <a:lvl7pPr marL="3200400" lvl="6" indent="-381000" rtl="0">
              <a:spcBef>
                <a:spcPts val="800"/>
              </a:spcBef>
              <a:spcAft>
                <a:spcPts val="0"/>
              </a:spcAft>
              <a:buSzPts val="2400"/>
              <a:buChar char="●"/>
              <a:defRPr/>
            </a:lvl7pPr>
            <a:lvl8pPr marL="3657600" lvl="7" indent="-381000" rtl="0">
              <a:spcBef>
                <a:spcPts val="800"/>
              </a:spcBef>
              <a:spcAft>
                <a:spcPts val="0"/>
              </a:spcAft>
              <a:buSzPts val="2400"/>
              <a:buChar char="○"/>
              <a:defRPr/>
            </a:lvl8pPr>
            <a:lvl9pPr marL="4114800" lvl="8" indent="-381000" rtl="0">
              <a:spcBef>
                <a:spcPts val="800"/>
              </a:spcBef>
              <a:spcAft>
                <a:spcPts val="800"/>
              </a:spcAft>
              <a:buSzPts val="2400"/>
              <a:buChar char="■"/>
              <a:defRPr/>
            </a:lvl9pPr>
          </a:lstStyle>
          <a:p>
            <a:endParaRPr/>
          </a:p>
        </p:txBody>
      </p:sp>
      <p:sp>
        <p:nvSpPr>
          <p:cNvPr id="21" name="Google Shape;21;p5"/>
          <p:cNvSpPr txBox="1">
            <a:spLocks noGrp="1"/>
          </p:cNvSpPr>
          <p:nvPr>
            <p:ph type="sldNum" idx="12"/>
          </p:nvPr>
        </p:nvSpPr>
        <p:spPr>
          <a:xfrm>
            <a:off x="8404375" y="4643093"/>
            <a:ext cx="548700" cy="3168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fld id="{00000000-1234-1234-1234-123412341234}" type="slidenum">
              <a:rPr lang="en">
                <a:solidFill>
                  <a:srgbClr val="FFFFFF"/>
                </a:solidFill>
              </a:rPr>
              <a:pPr/>
              <a:t>‹#›</a:t>
            </a:fld>
            <a:endParaRPr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4083983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2 columns" type="twoColTx">
  <p:cSld name="Title + 2 columns">
    <p:bg>
      <p:bgPr>
        <a:gradFill>
          <a:gsLst>
            <a:gs pos="0">
              <a:srgbClr val="9FFAFF"/>
            </a:gs>
            <a:gs pos="58000">
              <a:schemeClr val="accent1"/>
            </a:gs>
            <a:gs pos="100000">
              <a:schemeClr val="accent1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6"/>
          <p:cNvSpPr txBox="1">
            <a:spLocks noGrp="1"/>
          </p:cNvSpPr>
          <p:nvPr>
            <p:ph type="title"/>
          </p:nvPr>
        </p:nvSpPr>
        <p:spPr>
          <a:xfrm>
            <a:off x="779100" y="759800"/>
            <a:ext cx="7593300" cy="3963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9pPr>
          </a:lstStyle>
          <a:p>
            <a:endParaRPr/>
          </a:p>
        </p:txBody>
      </p:sp>
      <p:sp>
        <p:nvSpPr>
          <p:cNvPr id="24" name="Google Shape;24;p6"/>
          <p:cNvSpPr txBox="1">
            <a:spLocks noGrp="1"/>
          </p:cNvSpPr>
          <p:nvPr>
            <p:ph type="body" idx="1"/>
          </p:nvPr>
        </p:nvSpPr>
        <p:spPr>
          <a:xfrm>
            <a:off x="779100" y="1353950"/>
            <a:ext cx="2324700" cy="34182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55600" rtl="0">
              <a:spcBef>
                <a:spcPts val="0"/>
              </a:spcBef>
              <a:spcAft>
                <a:spcPts val="0"/>
              </a:spcAft>
              <a:buSzPts val="2000"/>
              <a:buChar char="▪"/>
              <a:defRPr sz="2000"/>
            </a:lvl1pPr>
            <a:lvl2pPr marL="914400" lvl="1" indent="-355600" rtl="0">
              <a:spcBef>
                <a:spcPts val="800"/>
              </a:spcBef>
              <a:spcAft>
                <a:spcPts val="0"/>
              </a:spcAft>
              <a:buSzPts val="2000"/>
              <a:buChar char="▫"/>
              <a:defRPr sz="2000"/>
            </a:lvl2pPr>
            <a:lvl3pPr marL="1371600" lvl="2" indent="-355600" rtl="0">
              <a:spcBef>
                <a:spcPts val="800"/>
              </a:spcBef>
              <a:spcAft>
                <a:spcPts val="0"/>
              </a:spcAft>
              <a:buSzPts val="2000"/>
              <a:buChar char="⬝"/>
              <a:defRPr sz="2000"/>
            </a:lvl3pPr>
            <a:lvl4pPr marL="1828800" lvl="3" indent="-355600" rtl="0">
              <a:spcBef>
                <a:spcPts val="800"/>
              </a:spcBef>
              <a:spcAft>
                <a:spcPts val="0"/>
              </a:spcAft>
              <a:buSzPts val="2000"/>
              <a:buChar char="⬞"/>
              <a:defRPr sz="2000"/>
            </a:lvl4pPr>
            <a:lvl5pPr marL="2286000" lvl="4" indent="-355600" rtl="0">
              <a:spcBef>
                <a:spcPts val="800"/>
              </a:spcBef>
              <a:spcAft>
                <a:spcPts val="0"/>
              </a:spcAft>
              <a:buSzPts val="2000"/>
              <a:buChar char="○"/>
              <a:defRPr sz="2000"/>
            </a:lvl5pPr>
            <a:lvl6pPr marL="2743200" lvl="5" indent="-355600" rtl="0">
              <a:spcBef>
                <a:spcPts val="800"/>
              </a:spcBef>
              <a:spcAft>
                <a:spcPts val="0"/>
              </a:spcAft>
              <a:buSzPts val="2000"/>
              <a:buChar char="■"/>
              <a:defRPr sz="2000"/>
            </a:lvl6pPr>
            <a:lvl7pPr marL="3200400" lvl="6" indent="-355600" rtl="0">
              <a:spcBef>
                <a:spcPts val="800"/>
              </a:spcBef>
              <a:spcAft>
                <a:spcPts val="0"/>
              </a:spcAft>
              <a:buSzPts val="2000"/>
              <a:buChar char="●"/>
              <a:defRPr sz="2000"/>
            </a:lvl7pPr>
            <a:lvl8pPr marL="3657600" lvl="7" indent="-355600" rtl="0">
              <a:spcBef>
                <a:spcPts val="800"/>
              </a:spcBef>
              <a:spcAft>
                <a:spcPts val="0"/>
              </a:spcAft>
              <a:buSzPts val="2000"/>
              <a:buChar char="○"/>
              <a:defRPr sz="2000"/>
            </a:lvl8pPr>
            <a:lvl9pPr marL="4114800" lvl="8" indent="-355600" rtl="0">
              <a:spcBef>
                <a:spcPts val="800"/>
              </a:spcBef>
              <a:spcAft>
                <a:spcPts val="800"/>
              </a:spcAft>
              <a:buSzPts val="2000"/>
              <a:buChar char="■"/>
              <a:defRPr sz="2000"/>
            </a:lvl9pPr>
          </a:lstStyle>
          <a:p>
            <a:endParaRPr/>
          </a:p>
        </p:txBody>
      </p:sp>
      <p:sp>
        <p:nvSpPr>
          <p:cNvPr id="25" name="Google Shape;25;p6"/>
          <p:cNvSpPr txBox="1">
            <a:spLocks noGrp="1"/>
          </p:cNvSpPr>
          <p:nvPr>
            <p:ph type="body" idx="2"/>
          </p:nvPr>
        </p:nvSpPr>
        <p:spPr>
          <a:xfrm>
            <a:off x="3429910" y="1353950"/>
            <a:ext cx="2324700" cy="34182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55600" rtl="0">
              <a:spcBef>
                <a:spcPts val="0"/>
              </a:spcBef>
              <a:spcAft>
                <a:spcPts val="0"/>
              </a:spcAft>
              <a:buSzPts val="2000"/>
              <a:buChar char="▪"/>
              <a:defRPr sz="2000"/>
            </a:lvl1pPr>
            <a:lvl2pPr marL="914400" lvl="1" indent="-355600" rtl="0">
              <a:spcBef>
                <a:spcPts val="800"/>
              </a:spcBef>
              <a:spcAft>
                <a:spcPts val="0"/>
              </a:spcAft>
              <a:buSzPts val="2000"/>
              <a:buChar char="▫"/>
              <a:defRPr sz="2000"/>
            </a:lvl2pPr>
            <a:lvl3pPr marL="1371600" lvl="2" indent="-355600" rtl="0">
              <a:spcBef>
                <a:spcPts val="800"/>
              </a:spcBef>
              <a:spcAft>
                <a:spcPts val="0"/>
              </a:spcAft>
              <a:buSzPts val="2000"/>
              <a:buChar char="⬝"/>
              <a:defRPr sz="2000"/>
            </a:lvl3pPr>
            <a:lvl4pPr marL="1828800" lvl="3" indent="-355600" rtl="0">
              <a:spcBef>
                <a:spcPts val="800"/>
              </a:spcBef>
              <a:spcAft>
                <a:spcPts val="0"/>
              </a:spcAft>
              <a:buSzPts val="2000"/>
              <a:buChar char="⬞"/>
              <a:defRPr sz="2000"/>
            </a:lvl4pPr>
            <a:lvl5pPr marL="2286000" lvl="4" indent="-355600" rtl="0">
              <a:spcBef>
                <a:spcPts val="800"/>
              </a:spcBef>
              <a:spcAft>
                <a:spcPts val="0"/>
              </a:spcAft>
              <a:buSzPts val="2000"/>
              <a:buChar char="○"/>
              <a:defRPr sz="2000"/>
            </a:lvl5pPr>
            <a:lvl6pPr marL="2743200" lvl="5" indent="-355600" rtl="0">
              <a:spcBef>
                <a:spcPts val="800"/>
              </a:spcBef>
              <a:spcAft>
                <a:spcPts val="0"/>
              </a:spcAft>
              <a:buSzPts val="2000"/>
              <a:buChar char="■"/>
              <a:defRPr sz="2000"/>
            </a:lvl6pPr>
            <a:lvl7pPr marL="3200400" lvl="6" indent="-355600" rtl="0">
              <a:spcBef>
                <a:spcPts val="800"/>
              </a:spcBef>
              <a:spcAft>
                <a:spcPts val="0"/>
              </a:spcAft>
              <a:buSzPts val="2000"/>
              <a:buChar char="●"/>
              <a:defRPr sz="2000"/>
            </a:lvl7pPr>
            <a:lvl8pPr marL="3657600" lvl="7" indent="-355600" rtl="0">
              <a:spcBef>
                <a:spcPts val="800"/>
              </a:spcBef>
              <a:spcAft>
                <a:spcPts val="0"/>
              </a:spcAft>
              <a:buSzPts val="2000"/>
              <a:buChar char="○"/>
              <a:defRPr sz="2000"/>
            </a:lvl8pPr>
            <a:lvl9pPr marL="4114800" lvl="8" indent="-355600" rtl="0">
              <a:spcBef>
                <a:spcPts val="800"/>
              </a:spcBef>
              <a:spcAft>
                <a:spcPts val="800"/>
              </a:spcAft>
              <a:buSzPts val="2000"/>
              <a:buChar char="■"/>
              <a:defRPr sz="2000"/>
            </a:lvl9pPr>
          </a:lstStyle>
          <a:p>
            <a:endParaRPr/>
          </a:p>
        </p:txBody>
      </p:sp>
      <p:sp>
        <p:nvSpPr>
          <p:cNvPr id="26" name="Google Shape;26;p6"/>
          <p:cNvSpPr txBox="1">
            <a:spLocks noGrp="1"/>
          </p:cNvSpPr>
          <p:nvPr>
            <p:ph type="sldNum" idx="12"/>
          </p:nvPr>
        </p:nvSpPr>
        <p:spPr>
          <a:xfrm>
            <a:off x="8404375" y="4643093"/>
            <a:ext cx="548700" cy="3168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fld id="{00000000-1234-1234-1234-123412341234}" type="slidenum">
              <a:rPr lang="en">
                <a:solidFill>
                  <a:srgbClr val="FFFFFF"/>
                </a:solidFill>
              </a:rPr>
              <a:pPr/>
              <a:t>‹#›</a:t>
            </a:fld>
            <a:endParaRPr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3573294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3 columns">
  <p:cSld name="Title + 3 columns">
    <p:bg>
      <p:bgPr>
        <a:gradFill>
          <a:gsLst>
            <a:gs pos="0">
              <a:srgbClr val="F4FC68"/>
            </a:gs>
            <a:gs pos="58000">
              <a:schemeClr val="accent2"/>
            </a:gs>
            <a:gs pos="100000">
              <a:schemeClr val="accent2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7"/>
          <p:cNvSpPr txBox="1">
            <a:spLocks noGrp="1"/>
          </p:cNvSpPr>
          <p:nvPr>
            <p:ph type="title"/>
          </p:nvPr>
        </p:nvSpPr>
        <p:spPr>
          <a:xfrm>
            <a:off x="779100" y="759800"/>
            <a:ext cx="7593300" cy="3963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7"/>
          <p:cNvSpPr txBox="1">
            <a:spLocks noGrp="1"/>
          </p:cNvSpPr>
          <p:nvPr>
            <p:ph type="body" idx="1"/>
          </p:nvPr>
        </p:nvSpPr>
        <p:spPr>
          <a:xfrm>
            <a:off x="779100" y="1353950"/>
            <a:ext cx="1878600" cy="34182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SzPts val="1800"/>
              <a:buChar char="▪"/>
              <a:defRPr sz="1800"/>
            </a:lvl1pPr>
            <a:lvl2pPr marL="914400" lvl="1" indent="-342900" rtl="0">
              <a:spcBef>
                <a:spcPts val="800"/>
              </a:spcBef>
              <a:spcAft>
                <a:spcPts val="0"/>
              </a:spcAft>
              <a:buSzPts val="1800"/>
              <a:buChar char="▫"/>
              <a:defRPr sz="1800"/>
            </a:lvl2pPr>
            <a:lvl3pPr marL="1371600" lvl="2" indent="-342900" rtl="0">
              <a:spcBef>
                <a:spcPts val="800"/>
              </a:spcBef>
              <a:spcAft>
                <a:spcPts val="0"/>
              </a:spcAft>
              <a:buSzPts val="1800"/>
              <a:buChar char="⬝"/>
              <a:defRPr sz="1800"/>
            </a:lvl3pPr>
            <a:lvl4pPr marL="1828800" lvl="3" indent="-342900" rtl="0">
              <a:spcBef>
                <a:spcPts val="800"/>
              </a:spcBef>
              <a:spcAft>
                <a:spcPts val="0"/>
              </a:spcAft>
              <a:buSzPts val="1800"/>
              <a:buChar char="⬞"/>
              <a:defRPr sz="1800"/>
            </a:lvl4pPr>
            <a:lvl5pPr marL="2286000" lvl="4" indent="-342900" rtl="0">
              <a:spcBef>
                <a:spcPts val="800"/>
              </a:spcBef>
              <a:spcAft>
                <a:spcPts val="0"/>
              </a:spcAft>
              <a:buSzPts val="1800"/>
              <a:buChar char="○"/>
              <a:defRPr sz="1800"/>
            </a:lvl5pPr>
            <a:lvl6pPr marL="2743200" lvl="5" indent="-342900" rtl="0">
              <a:spcBef>
                <a:spcPts val="800"/>
              </a:spcBef>
              <a:spcAft>
                <a:spcPts val="0"/>
              </a:spcAft>
              <a:buSzPts val="1800"/>
              <a:buChar char="■"/>
              <a:defRPr sz="1800"/>
            </a:lvl6pPr>
            <a:lvl7pPr marL="3200400" lvl="6" indent="-342900" rtl="0">
              <a:spcBef>
                <a:spcPts val="800"/>
              </a:spcBef>
              <a:spcAft>
                <a:spcPts val="0"/>
              </a:spcAft>
              <a:buSzPts val="1800"/>
              <a:buChar char="●"/>
              <a:defRPr sz="1800"/>
            </a:lvl7pPr>
            <a:lvl8pPr marL="3657600" lvl="7" indent="-342900" rtl="0">
              <a:spcBef>
                <a:spcPts val="800"/>
              </a:spcBef>
              <a:spcAft>
                <a:spcPts val="0"/>
              </a:spcAft>
              <a:buSzPts val="1800"/>
              <a:buChar char="○"/>
              <a:defRPr sz="1800"/>
            </a:lvl8pPr>
            <a:lvl9pPr marL="4114800" lvl="8" indent="-342900" rtl="0">
              <a:spcBef>
                <a:spcPts val="800"/>
              </a:spcBef>
              <a:spcAft>
                <a:spcPts val="800"/>
              </a:spcAft>
              <a:buSzPts val="1800"/>
              <a:buChar char="■"/>
              <a:defRPr sz="18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2"/>
          </p:nvPr>
        </p:nvSpPr>
        <p:spPr>
          <a:xfrm>
            <a:off x="2854792" y="1353950"/>
            <a:ext cx="1878600" cy="34182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SzPts val="1800"/>
              <a:buChar char="▪"/>
              <a:defRPr sz="1800"/>
            </a:lvl1pPr>
            <a:lvl2pPr marL="914400" lvl="1" indent="-342900" rtl="0">
              <a:spcBef>
                <a:spcPts val="800"/>
              </a:spcBef>
              <a:spcAft>
                <a:spcPts val="0"/>
              </a:spcAft>
              <a:buSzPts val="1800"/>
              <a:buChar char="▫"/>
              <a:defRPr sz="1800"/>
            </a:lvl2pPr>
            <a:lvl3pPr marL="1371600" lvl="2" indent="-342900" rtl="0">
              <a:spcBef>
                <a:spcPts val="800"/>
              </a:spcBef>
              <a:spcAft>
                <a:spcPts val="0"/>
              </a:spcAft>
              <a:buSzPts val="1800"/>
              <a:buChar char="⬝"/>
              <a:defRPr sz="1800"/>
            </a:lvl3pPr>
            <a:lvl4pPr marL="1828800" lvl="3" indent="-342900" rtl="0">
              <a:spcBef>
                <a:spcPts val="800"/>
              </a:spcBef>
              <a:spcAft>
                <a:spcPts val="0"/>
              </a:spcAft>
              <a:buSzPts val="1800"/>
              <a:buChar char="⬞"/>
              <a:defRPr sz="1800"/>
            </a:lvl4pPr>
            <a:lvl5pPr marL="2286000" lvl="4" indent="-342900" rtl="0">
              <a:spcBef>
                <a:spcPts val="800"/>
              </a:spcBef>
              <a:spcAft>
                <a:spcPts val="0"/>
              </a:spcAft>
              <a:buSzPts val="1800"/>
              <a:buChar char="○"/>
              <a:defRPr sz="1800"/>
            </a:lvl5pPr>
            <a:lvl6pPr marL="2743200" lvl="5" indent="-342900" rtl="0">
              <a:spcBef>
                <a:spcPts val="800"/>
              </a:spcBef>
              <a:spcAft>
                <a:spcPts val="0"/>
              </a:spcAft>
              <a:buSzPts val="1800"/>
              <a:buChar char="■"/>
              <a:defRPr sz="1800"/>
            </a:lvl6pPr>
            <a:lvl7pPr marL="3200400" lvl="6" indent="-342900" rtl="0">
              <a:spcBef>
                <a:spcPts val="800"/>
              </a:spcBef>
              <a:spcAft>
                <a:spcPts val="0"/>
              </a:spcAft>
              <a:buSzPts val="1800"/>
              <a:buChar char="●"/>
              <a:defRPr sz="1800"/>
            </a:lvl7pPr>
            <a:lvl8pPr marL="3657600" lvl="7" indent="-342900" rtl="0">
              <a:spcBef>
                <a:spcPts val="800"/>
              </a:spcBef>
              <a:spcAft>
                <a:spcPts val="0"/>
              </a:spcAft>
              <a:buSzPts val="1800"/>
              <a:buChar char="○"/>
              <a:defRPr sz="1800"/>
            </a:lvl8pPr>
            <a:lvl9pPr marL="4114800" lvl="8" indent="-342900" rtl="0">
              <a:spcBef>
                <a:spcPts val="800"/>
              </a:spcBef>
              <a:spcAft>
                <a:spcPts val="800"/>
              </a:spcAft>
              <a:buSzPts val="1800"/>
              <a:buChar char="■"/>
              <a:defRPr sz="18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body" idx="3"/>
          </p:nvPr>
        </p:nvSpPr>
        <p:spPr>
          <a:xfrm>
            <a:off x="4930485" y="1353950"/>
            <a:ext cx="1878600" cy="34182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SzPts val="1800"/>
              <a:buChar char="▪"/>
              <a:defRPr sz="1800"/>
            </a:lvl1pPr>
            <a:lvl2pPr marL="914400" lvl="1" indent="-342900" rtl="0">
              <a:spcBef>
                <a:spcPts val="800"/>
              </a:spcBef>
              <a:spcAft>
                <a:spcPts val="0"/>
              </a:spcAft>
              <a:buSzPts val="1800"/>
              <a:buChar char="▫"/>
              <a:defRPr sz="1800"/>
            </a:lvl2pPr>
            <a:lvl3pPr marL="1371600" lvl="2" indent="-342900" rtl="0">
              <a:spcBef>
                <a:spcPts val="800"/>
              </a:spcBef>
              <a:spcAft>
                <a:spcPts val="0"/>
              </a:spcAft>
              <a:buSzPts val="1800"/>
              <a:buChar char="⬝"/>
              <a:defRPr sz="1800"/>
            </a:lvl3pPr>
            <a:lvl4pPr marL="1828800" lvl="3" indent="-342900" rtl="0">
              <a:spcBef>
                <a:spcPts val="800"/>
              </a:spcBef>
              <a:spcAft>
                <a:spcPts val="0"/>
              </a:spcAft>
              <a:buSzPts val="1800"/>
              <a:buChar char="⬞"/>
              <a:defRPr sz="1800"/>
            </a:lvl4pPr>
            <a:lvl5pPr marL="2286000" lvl="4" indent="-342900" rtl="0">
              <a:spcBef>
                <a:spcPts val="800"/>
              </a:spcBef>
              <a:spcAft>
                <a:spcPts val="0"/>
              </a:spcAft>
              <a:buSzPts val="1800"/>
              <a:buChar char="○"/>
              <a:defRPr sz="1800"/>
            </a:lvl5pPr>
            <a:lvl6pPr marL="2743200" lvl="5" indent="-342900" rtl="0">
              <a:spcBef>
                <a:spcPts val="800"/>
              </a:spcBef>
              <a:spcAft>
                <a:spcPts val="0"/>
              </a:spcAft>
              <a:buSzPts val="1800"/>
              <a:buChar char="■"/>
              <a:defRPr sz="1800"/>
            </a:lvl6pPr>
            <a:lvl7pPr marL="3200400" lvl="6" indent="-342900" rtl="0">
              <a:spcBef>
                <a:spcPts val="800"/>
              </a:spcBef>
              <a:spcAft>
                <a:spcPts val="0"/>
              </a:spcAft>
              <a:buSzPts val="1800"/>
              <a:buChar char="●"/>
              <a:defRPr sz="1800"/>
            </a:lvl7pPr>
            <a:lvl8pPr marL="3657600" lvl="7" indent="-342900" rtl="0">
              <a:spcBef>
                <a:spcPts val="800"/>
              </a:spcBef>
              <a:spcAft>
                <a:spcPts val="0"/>
              </a:spcAft>
              <a:buSzPts val="1800"/>
              <a:buChar char="○"/>
              <a:defRPr sz="1800"/>
            </a:lvl8pPr>
            <a:lvl9pPr marL="4114800" lvl="8" indent="-342900" rtl="0">
              <a:spcBef>
                <a:spcPts val="800"/>
              </a:spcBef>
              <a:spcAft>
                <a:spcPts val="800"/>
              </a:spcAft>
              <a:buSzPts val="1800"/>
              <a:buChar char="■"/>
              <a:defRPr sz="1800"/>
            </a:lvl9pPr>
          </a:lstStyle>
          <a:p>
            <a:endParaRPr/>
          </a:p>
        </p:txBody>
      </p:sp>
      <p:sp>
        <p:nvSpPr>
          <p:cNvPr id="32" name="Google Shape;32;p7"/>
          <p:cNvSpPr txBox="1">
            <a:spLocks noGrp="1"/>
          </p:cNvSpPr>
          <p:nvPr>
            <p:ph type="sldNum" idx="12"/>
          </p:nvPr>
        </p:nvSpPr>
        <p:spPr>
          <a:xfrm>
            <a:off x="8404375" y="4643093"/>
            <a:ext cx="548700" cy="3168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fld id="{00000000-1234-1234-1234-123412341234}" type="slidenum">
              <a:rPr lang="en">
                <a:solidFill>
                  <a:srgbClr val="FFFFFF"/>
                </a:solidFill>
              </a:rPr>
              <a:pPr/>
              <a:t>‹#›</a:t>
            </a:fld>
            <a:endParaRPr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5239247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bg>
      <p:bgPr>
        <a:gradFill>
          <a:gsLst>
            <a:gs pos="0">
              <a:srgbClr val="FFE659"/>
            </a:gs>
            <a:gs pos="58000">
              <a:schemeClr val="accent4"/>
            </a:gs>
            <a:gs pos="100000">
              <a:schemeClr val="accent4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8"/>
          <p:cNvSpPr txBox="1">
            <a:spLocks noGrp="1"/>
          </p:cNvSpPr>
          <p:nvPr>
            <p:ph type="title"/>
          </p:nvPr>
        </p:nvSpPr>
        <p:spPr>
          <a:xfrm>
            <a:off x="779100" y="759800"/>
            <a:ext cx="7593300" cy="3963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8"/>
          <p:cNvSpPr txBox="1">
            <a:spLocks noGrp="1"/>
          </p:cNvSpPr>
          <p:nvPr>
            <p:ph type="sldNum" idx="12"/>
          </p:nvPr>
        </p:nvSpPr>
        <p:spPr>
          <a:xfrm>
            <a:off x="8404375" y="4643093"/>
            <a:ext cx="548700" cy="3168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fld id="{00000000-1234-1234-1234-123412341234}" type="slidenum">
              <a:rPr lang="en">
                <a:solidFill>
                  <a:srgbClr val="FFFFFF"/>
                </a:solidFill>
              </a:rPr>
              <a:pPr/>
              <a:t>‹#›</a:t>
            </a:fld>
            <a:endParaRPr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4915736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bg>
      <p:bgPr>
        <a:gradFill>
          <a:gsLst>
            <a:gs pos="0">
              <a:schemeClr val="lt2"/>
            </a:gs>
            <a:gs pos="58000">
              <a:schemeClr val="dk2"/>
            </a:gs>
            <a:gs pos="100000">
              <a:schemeClr val="dk2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9"/>
          <p:cNvSpPr txBox="1">
            <a:spLocks noGrp="1"/>
          </p:cNvSpPr>
          <p:nvPr>
            <p:ph type="body" idx="1"/>
          </p:nvPr>
        </p:nvSpPr>
        <p:spPr>
          <a:xfrm>
            <a:off x="855300" y="4177700"/>
            <a:ext cx="7433400" cy="3168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rtl="0">
              <a:spcBef>
                <a:spcPts val="0"/>
              </a:spcBef>
              <a:spcAft>
                <a:spcPts val="800"/>
              </a:spcAft>
              <a:buSzPts val="1800"/>
              <a:buNone/>
              <a:defRPr sz="1800"/>
            </a:lvl1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ldNum" idx="12"/>
          </p:nvPr>
        </p:nvSpPr>
        <p:spPr>
          <a:xfrm>
            <a:off x="8404375" y="4643093"/>
            <a:ext cx="548700" cy="3168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fld id="{00000000-1234-1234-1234-123412341234}" type="slidenum">
              <a:rPr lang="en">
                <a:solidFill>
                  <a:srgbClr val="FFFFFF"/>
                </a:solidFill>
              </a:rPr>
              <a:pPr/>
              <a:t>‹#›</a:t>
            </a:fld>
            <a:endParaRPr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36330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1 column" type="tx">
  <p:cSld name="TITLE_AND_BODY">
    <p:bg>
      <p:bgPr>
        <a:gradFill>
          <a:gsLst>
            <a:gs pos="0">
              <a:srgbClr val="FF9F4D"/>
            </a:gs>
            <a:gs pos="58000">
              <a:schemeClr val="accent5"/>
            </a:gs>
            <a:gs pos="100000">
              <a:schemeClr val="accent5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5"/>
          <p:cNvSpPr txBox="1">
            <a:spLocks noGrp="1"/>
          </p:cNvSpPr>
          <p:nvPr>
            <p:ph type="title"/>
          </p:nvPr>
        </p:nvSpPr>
        <p:spPr>
          <a:xfrm>
            <a:off x="779100" y="759800"/>
            <a:ext cx="7593300" cy="3963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5"/>
          <p:cNvSpPr txBox="1">
            <a:spLocks noGrp="1"/>
          </p:cNvSpPr>
          <p:nvPr>
            <p:ph type="body" idx="1"/>
          </p:nvPr>
        </p:nvSpPr>
        <p:spPr>
          <a:xfrm>
            <a:off x="779100" y="1277748"/>
            <a:ext cx="4975500" cy="30339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81000" rtl="0">
              <a:spcBef>
                <a:spcPts val="0"/>
              </a:spcBef>
              <a:spcAft>
                <a:spcPts val="0"/>
              </a:spcAft>
              <a:buSzPts val="2400"/>
              <a:buChar char="▪"/>
              <a:defRPr/>
            </a:lvl1pPr>
            <a:lvl2pPr marL="914400" lvl="1" indent="-381000" rtl="0">
              <a:spcBef>
                <a:spcPts val="800"/>
              </a:spcBef>
              <a:spcAft>
                <a:spcPts val="0"/>
              </a:spcAft>
              <a:buSzPts val="2400"/>
              <a:buChar char="▫"/>
              <a:defRPr/>
            </a:lvl2pPr>
            <a:lvl3pPr marL="1371600" lvl="2" indent="-381000" rtl="0">
              <a:spcBef>
                <a:spcPts val="800"/>
              </a:spcBef>
              <a:spcAft>
                <a:spcPts val="0"/>
              </a:spcAft>
              <a:buSzPts val="2400"/>
              <a:buChar char="⬝"/>
              <a:defRPr/>
            </a:lvl3pPr>
            <a:lvl4pPr marL="1828800" lvl="3" indent="-381000" rtl="0">
              <a:spcBef>
                <a:spcPts val="800"/>
              </a:spcBef>
              <a:spcAft>
                <a:spcPts val="0"/>
              </a:spcAft>
              <a:buSzPts val="2400"/>
              <a:buChar char="⬞"/>
              <a:defRPr/>
            </a:lvl4pPr>
            <a:lvl5pPr marL="2286000" lvl="4" indent="-381000" rtl="0">
              <a:spcBef>
                <a:spcPts val="800"/>
              </a:spcBef>
              <a:spcAft>
                <a:spcPts val="0"/>
              </a:spcAft>
              <a:buSzPts val="2400"/>
              <a:buChar char="○"/>
              <a:defRPr/>
            </a:lvl5pPr>
            <a:lvl6pPr marL="2743200" lvl="5" indent="-381000" rtl="0">
              <a:spcBef>
                <a:spcPts val="800"/>
              </a:spcBef>
              <a:spcAft>
                <a:spcPts val="0"/>
              </a:spcAft>
              <a:buSzPts val="2400"/>
              <a:buChar char="■"/>
              <a:defRPr/>
            </a:lvl6pPr>
            <a:lvl7pPr marL="3200400" lvl="6" indent="-381000" rtl="0">
              <a:spcBef>
                <a:spcPts val="800"/>
              </a:spcBef>
              <a:spcAft>
                <a:spcPts val="0"/>
              </a:spcAft>
              <a:buSzPts val="2400"/>
              <a:buChar char="●"/>
              <a:defRPr/>
            </a:lvl7pPr>
            <a:lvl8pPr marL="3657600" lvl="7" indent="-381000" rtl="0">
              <a:spcBef>
                <a:spcPts val="800"/>
              </a:spcBef>
              <a:spcAft>
                <a:spcPts val="0"/>
              </a:spcAft>
              <a:buSzPts val="2400"/>
              <a:buChar char="○"/>
              <a:defRPr/>
            </a:lvl8pPr>
            <a:lvl9pPr marL="4114800" lvl="8" indent="-381000" rtl="0">
              <a:spcBef>
                <a:spcPts val="800"/>
              </a:spcBef>
              <a:spcAft>
                <a:spcPts val="800"/>
              </a:spcAft>
              <a:buSzPts val="2400"/>
              <a:buChar char="■"/>
              <a:defRPr/>
            </a:lvl9pPr>
          </a:lstStyle>
          <a:p>
            <a:endParaRPr/>
          </a:p>
        </p:txBody>
      </p:sp>
      <p:sp>
        <p:nvSpPr>
          <p:cNvPr id="21" name="Google Shape;21;p5"/>
          <p:cNvSpPr txBox="1">
            <a:spLocks noGrp="1"/>
          </p:cNvSpPr>
          <p:nvPr>
            <p:ph type="sldNum" idx="12"/>
          </p:nvPr>
        </p:nvSpPr>
        <p:spPr>
          <a:xfrm>
            <a:off x="8404375" y="4643093"/>
            <a:ext cx="548700" cy="3168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gradFill>
          <a:gsLst>
            <a:gs pos="0">
              <a:srgbClr val="44506E"/>
            </a:gs>
            <a:gs pos="58000">
              <a:schemeClr val="dk1"/>
            </a:gs>
            <a:gs pos="100000">
              <a:schemeClr val="dk1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10"/>
          <p:cNvSpPr txBox="1">
            <a:spLocks noGrp="1"/>
          </p:cNvSpPr>
          <p:nvPr>
            <p:ph type="sldNum" idx="12"/>
          </p:nvPr>
        </p:nvSpPr>
        <p:spPr>
          <a:xfrm>
            <a:off x="8404375" y="4643093"/>
            <a:ext cx="548700" cy="3168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fld id="{00000000-1234-1234-1234-123412341234}" type="slidenum">
              <a:rPr lang="en">
                <a:solidFill>
                  <a:srgbClr val="FFFFFF"/>
                </a:solidFill>
              </a:rPr>
              <a:pPr/>
              <a:t>‹#›</a:t>
            </a:fld>
            <a:endParaRPr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724111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779100" y="1137350"/>
            <a:ext cx="4959600" cy="28689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1pPr>
            <a:lvl2pPr lvl="1" rtl="0"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2pPr>
            <a:lvl3pPr lvl="2" rtl="0"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3pPr>
            <a:lvl4pPr lvl="3" rtl="0"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4pPr>
            <a:lvl5pPr lvl="4" rtl="0"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5pPr>
            <a:lvl6pPr lvl="5" rtl="0"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6pPr>
            <a:lvl7pPr lvl="6" rtl="0"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7pPr>
            <a:lvl8pPr lvl="7" rtl="0"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8pPr>
            <a:lvl9pPr lvl="8" rtl="0"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753692728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ubtitle">
  <p:cSld name="Subtitle">
    <p:bg>
      <p:bgPr>
        <a:gradFill>
          <a:gsLst>
            <a:gs pos="0">
              <a:srgbClr val="F4FC68"/>
            </a:gs>
            <a:gs pos="58000">
              <a:schemeClr val="accent2"/>
            </a:gs>
            <a:gs pos="100000">
              <a:schemeClr val="accent2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3"/>
          <p:cNvSpPr txBox="1">
            <a:spLocks noGrp="1"/>
          </p:cNvSpPr>
          <p:nvPr>
            <p:ph type="ctrTitle"/>
          </p:nvPr>
        </p:nvSpPr>
        <p:spPr>
          <a:xfrm>
            <a:off x="779100" y="1517488"/>
            <a:ext cx="4960500" cy="16281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1pPr>
            <a:lvl2pPr lvl="1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endParaRPr/>
          </a:p>
        </p:txBody>
      </p:sp>
      <p:sp>
        <p:nvSpPr>
          <p:cNvPr id="13" name="Google Shape;13;p3"/>
          <p:cNvSpPr txBox="1">
            <a:spLocks noGrp="1"/>
          </p:cNvSpPr>
          <p:nvPr>
            <p:ph type="subTitle" idx="1"/>
          </p:nvPr>
        </p:nvSpPr>
        <p:spPr>
          <a:xfrm>
            <a:off x="779100" y="3242313"/>
            <a:ext cx="4960500" cy="3837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rtl="0">
              <a:spcBef>
                <a:spcPts val="80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80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80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80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80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80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80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800"/>
              </a:spcBef>
              <a:spcAft>
                <a:spcPts val="800"/>
              </a:spcAft>
              <a:buSzPts val="3000"/>
              <a:buNone/>
              <a:defRPr sz="30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334614237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Quote">
    <p:bg>
      <p:bgPr>
        <a:gradFill>
          <a:gsLst>
            <a:gs pos="0">
              <a:srgbClr val="FFE659"/>
            </a:gs>
            <a:gs pos="58000">
              <a:schemeClr val="accent4"/>
            </a:gs>
            <a:gs pos="100000">
              <a:schemeClr val="accent4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4"/>
          <p:cNvSpPr/>
          <p:nvPr/>
        </p:nvSpPr>
        <p:spPr>
          <a:xfrm>
            <a:off x="781775" y="768275"/>
            <a:ext cx="6652425" cy="3622950"/>
          </a:xfrm>
          <a:custGeom>
            <a:avLst/>
            <a:gdLst/>
            <a:ahLst/>
            <a:cxnLst/>
            <a:rect l="l" t="t" r="r" b="b"/>
            <a:pathLst>
              <a:path w="266097" h="144918" extrusionOk="0">
                <a:moveTo>
                  <a:pt x="0" y="153"/>
                </a:moveTo>
                <a:lnTo>
                  <a:pt x="249225" y="0"/>
                </a:lnTo>
                <a:lnTo>
                  <a:pt x="249225" y="34949"/>
                </a:lnTo>
                <a:lnTo>
                  <a:pt x="266097" y="50315"/>
                </a:lnTo>
                <a:lnTo>
                  <a:pt x="248923" y="47415"/>
                </a:lnTo>
                <a:lnTo>
                  <a:pt x="248924" y="144918"/>
                </a:lnTo>
                <a:lnTo>
                  <a:pt x="63" y="144918"/>
                </a:lnTo>
                <a:close/>
              </a:path>
            </a:pathLst>
          </a:custGeom>
          <a:gradFill>
            <a:gsLst>
              <a:gs pos="0">
                <a:schemeClr val="lt1"/>
              </a:gs>
              <a:gs pos="100000">
                <a:schemeClr val="lt2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7150" dist="19050" dir="5400000" algn="bl" rotWithShape="0">
              <a:schemeClr val="dk1">
                <a:alpha val="30000"/>
              </a:schemeClr>
            </a:outerShdw>
          </a:effectLst>
        </p:spPr>
      </p:sp>
      <p:sp>
        <p:nvSpPr>
          <p:cNvPr id="16" name="Google Shape;16;p4"/>
          <p:cNvSpPr txBox="1">
            <a:spLocks noGrp="1"/>
          </p:cNvSpPr>
          <p:nvPr>
            <p:ph type="body" idx="1"/>
          </p:nvPr>
        </p:nvSpPr>
        <p:spPr>
          <a:xfrm>
            <a:off x="1286575" y="1250325"/>
            <a:ext cx="4844700" cy="26586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419100" rtl="0">
              <a:spcBef>
                <a:spcPts val="0"/>
              </a:spcBef>
              <a:spcAft>
                <a:spcPts val="0"/>
              </a:spcAft>
              <a:buSzPts val="3000"/>
              <a:buChar char="▪"/>
              <a:defRPr sz="3000" i="1"/>
            </a:lvl1pPr>
            <a:lvl2pPr marL="914400" lvl="1" indent="-419100" rtl="0">
              <a:spcBef>
                <a:spcPts val="800"/>
              </a:spcBef>
              <a:spcAft>
                <a:spcPts val="0"/>
              </a:spcAft>
              <a:buSzPts val="3000"/>
              <a:buChar char="▫"/>
              <a:defRPr sz="3000" i="1"/>
            </a:lvl2pPr>
            <a:lvl3pPr marL="1371600" lvl="2" indent="-419100" rtl="0">
              <a:spcBef>
                <a:spcPts val="800"/>
              </a:spcBef>
              <a:spcAft>
                <a:spcPts val="0"/>
              </a:spcAft>
              <a:buSzPts val="3000"/>
              <a:buChar char="⬝"/>
              <a:defRPr sz="3000" i="1"/>
            </a:lvl3pPr>
            <a:lvl4pPr marL="1828800" lvl="3" indent="-419100" rtl="0">
              <a:spcBef>
                <a:spcPts val="800"/>
              </a:spcBef>
              <a:spcAft>
                <a:spcPts val="0"/>
              </a:spcAft>
              <a:buSzPts val="3000"/>
              <a:buChar char="⬞"/>
              <a:defRPr sz="3000" i="1"/>
            </a:lvl4pPr>
            <a:lvl5pPr marL="2286000" lvl="4" indent="-419100" rtl="0">
              <a:spcBef>
                <a:spcPts val="800"/>
              </a:spcBef>
              <a:spcAft>
                <a:spcPts val="0"/>
              </a:spcAft>
              <a:buSzPts val="3000"/>
              <a:buChar char="○"/>
              <a:defRPr sz="3000" i="1"/>
            </a:lvl5pPr>
            <a:lvl6pPr marL="2743200" lvl="5" indent="-419100" rtl="0">
              <a:spcBef>
                <a:spcPts val="800"/>
              </a:spcBef>
              <a:spcAft>
                <a:spcPts val="0"/>
              </a:spcAft>
              <a:buSzPts val="3000"/>
              <a:buChar char="■"/>
              <a:defRPr sz="3000" i="1"/>
            </a:lvl6pPr>
            <a:lvl7pPr marL="3200400" lvl="6" indent="-419100" rtl="0">
              <a:spcBef>
                <a:spcPts val="800"/>
              </a:spcBef>
              <a:spcAft>
                <a:spcPts val="0"/>
              </a:spcAft>
              <a:buSzPts val="3000"/>
              <a:buChar char="●"/>
              <a:defRPr sz="3000" i="1"/>
            </a:lvl7pPr>
            <a:lvl8pPr marL="3657600" lvl="7" indent="-419100" rtl="0">
              <a:spcBef>
                <a:spcPts val="800"/>
              </a:spcBef>
              <a:spcAft>
                <a:spcPts val="0"/>
              </a:spcAft>
              <a:buSzPts val="3000"/>
              <a:buChar char="○"/>
              <a:defRPr sz="3000" i="1"/>
            </a:lvl8pPr>
            <a:lvl9pPr marL="4114800" lvl="8" indent="-419100" rtl="0">
              <a:spcBef>
                <a:spcPts val="800"/>
              </a:spcBef>
              <a:spcAft>
                <a:spcPts val="800"/>
              </a:spcAft>
              <a:buSzPts val="3000"/>
              <a:buChar char="■"/>
              <a:defRPr sz="3000" i="1"/>
            </a:lvl9pPr>
          </a:lstStyle>
          <a:p>
            <a:endParaRPr/>
          </a:p>
        </p:txBody>
      </p:sp>
      <p:sp>
        <p:nvSpPr>
          <p:cNvPr id="17" name="Google Shape;17;p4"/>
          <p:cNvSpPr txBox="1">
            <a:spLocks noGrp="1"/>
          </p:cNvSpPr>
          <p:nvPr>
            <p:ph type="sldNum" idx="12"/>
          </p:nvPr>
        </p:nvSpPr>
        <p:spPr>
          <a:xfrm>
            <a:off x="8404375" y="4643093"/>
            <a:ext cx="548700" cy="3168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fld id="{00000000-1234-1234-1234-123412341234}" type="slidenum">
              <a:rPr lang="en">
                <a:solidFill>
                  <a:srgbClr val="FFFFFF"/>
                </a:solidFill>
              </a:rPr>
              <a:pPr/>
              <a:t>‹#›</a:t>
            </a:fld>
            <a:endParaRPr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1134013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1 column" type="tx">
  <p:cSld name="Title + 1 column">
    <p:bg>
      <p:bgPr>
        <a:gradFill>
          <a:gsLst>
            <a:gs pos="0">
              <a:srgbClr val="FF9F4D"/>
            </a:gs>
            <a:gs pos="58000">
              <a:schemeClr val="accent5"/>
            </a:gs>
            <a:gs pos="100000">
              <a:schemeClr val="accent5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5"/>
          <p:cNvSpPr txBox="1">
            <a:spLocks noGrp="1"/>
          </p:cNvSpPr>
          <p:nvPr>
            <p:ph type="title"/>
          </p:nvPr>
        </p:nvSpPr>
        <p:spPr>
          <a:xfrm>
            <a:off x="779100" y="759800"/>
            <a:ext cx="7593300" cy="3963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5"/>
          <p:cNvSpPr txBox="1">
            <a:spLocks noGrp="1"/>
          </p:cNvSpPr>
          <p:nvPr>
            <p:ph type="body" idx="1"/>
          </p:nvPr>
        </p:nvSpPr>
        <p:spPr>
          <a:xfrm>
            <a:off x="779100" y="1277748"/>
            <a:ext cx="4975500" cy="30339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81000" rtl="0">
              <a:spcBef>
                <a:spcPts val="0"/>
              </a:spcBef>
              <a:spcAft>
                <a:spcPts val="0"/>
              </a:spcAft>
              <a:buSzPts val="2400"/>
              <a:buChar char="▪"/>
              <a:defRPr/>
            </a:lvl1pPr>
            <a:lvl2pPr marL="914400" lvl="1" indent="-381000" rtl="0">
              <a:spcBef>
                <a:spcPts val="800"/>
              </a:spcBef>
              <a:spcAft>
                <a:spcPts val="0"/>
              </a:spcAft>
              <a:buSzPts val="2400"/>
              <a:buChar char="▫"/>
              <a:defRPr/>
            </a:lvl2pPr>
            <a:lvl3pPr marL="1371600" lvl="2" indent="-381000" rtl="0">
              <a:spcBef>
                <a:spcPts val="800"/>
              </a:spcBef>
              <a:spcAft>
                <a:spcPts val="0"/>
              </a:spcAft>
              <a:buSzPts val="2400"/>
              <a:buChar char="⬝"/>
              <a:defRPr/>
            </a:lvl3pPr>
            <a:lvl4pPr marL="1828800" lvl="3" indent="-381000" rtl="0">
              <a:spcBef>
                <a:spcPts val="800"/>
              </a:spcBef>
              <a:spcAft>
                <a:spcPts val="0"/>
              </a:spcAft>
              <a:buSzPts val="2400"/>
              <a:buChar char="⬞"/>
              <a:defRPr/>
            </a:lvl4pPr>
            <a:lvl5pPr marL="2286000" lvl="4" indent="-381000" rtl="0">
              <a:spcBef>
                <a:spcPts val="800"/>
              </a:spcBef>
              <a:spcAft>
                <a:spcPts val="0"/>
              </a:spcAft>
              <a:buSzPts val="2400"/>
              <a:buChar char="○"/>
              <a:defRPr/>
            </a:lvl5pPr>
            <a:lvl6pPr marL="2743200" lvl="5" indent="-381000" rtl="0">
              <a:spcBef>
                <a:spcPts val="800"/>
              </a:spcBef>
              <a:spcAft>
                <a:spcPts val="0"/>
              </a:spcAft>
              <a:buSzPts val="2400"/>
              <a:buChar char="■"/>
              <a:defRPr/>
            </a:lvl6pPr>
            <a:lvl7pPr marL="3200400" lvl="6" indent="-381000" rtl="0">
              <a:spcBef>
                <a:spcPts val="800"/>
              </a:spcBef>
              <a:spcAft>
                <a:spcPts val="0"/>
              </a:spcAft>
              <a:buSzPts val="2400"/>
              <a:buChar char="●"/>
              <a:defRPr/>
            </a:lvl7pPr>
            <a:lvl8pPr marL="3657600" lvl="7" indent="-381000" rtl="0">
              <a:spcBef>
                <a:spcPts val="800"/>
              </a:spcBef>
              <a:spcAft>
                <a:spcPts val="0"/>
              </a:spcAft>
              <a:buSzPts val="2400"/>
              <a:buChar char="○"/>
              <a:defRPr/>
            </a:lvl8pPr>
            <a:lvl9pPr marL="4114800" lvl="8" indent="-381000" rtl="0">
              <a:spcBef>
                <a:spcPts val="800"/>
              </a:spcBef>
              <a:spcAft>
                <a:spcPts val="800"/>
              </a:spcAft>
              <a:buSzPts val="2400"/>
              <a:buChar char="■"/>
              <a:defRPr/>
            </a:lvl9pPr>
          </a:lstStyle>
          <a:p>
            <a:endParaRPr/>
          </a:p>
        </p:txBody>
      </p:sp>
      <p:sp>
        <p:nvSpPr>
          <p:cNvPr id="21" name="Google Shape;21;p5"/>
          <p:cNvSpPr txBox="1">
            <a:spLocks noGrp="1"/>
          </p:cNvSpPr>
          <p:nvPr>
            <p:ph type="sldNum" idx="12"/>
          </p:nvPr>
        </p:nvSpPr>
        <p:spPr>
          <a:xfrm>
            <a:off x="8404375" y="4643093"/>
            <a:ext cx="548700" cy="3168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fld id="{00000000-1234-1234-1234-123412341234}" type="slidenum">
              <a:rPr lang="en">
                <a:solidFill>
                  <a:srgbClr val="FFFFFF"/>
                </a:solidFill>
              </a:rPr>
              <a:pPr/>
              <a:t>‹#›</a:t>
            </a:fld>
            <a:endParaRPr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5937115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2 columns" type="twoColTx">
  <p:cSld name="Title + 2 columns">
    <p:bg>
      <p:bgPr>
        <a:gradFill>
          <a:gsLst>
            <a:gs pos="0">
              <a:srgbClr val="9FFAFF"/>
            </a:gs>
            <a:gs pos="58000">
              <a:schemeClr val="accent1"/>
            </a:gs>
            <a:gs pos="100000">
              <a:schemeClr val="accent1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6"/>
          <p:cNvSpPr txBox="1">
            <a:spLocks noGrp="1"/>
          </p:cNvSpPr>
          <p:nvPr>
            <p:ph type="title"/>
          </p:nvPr>
        </p:nvSpPr>
        <p:spPr>
          <a:xfrm>
            <a:off x="779100" y="759800"/>
            <a:ext cx="7593300" cy="3963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9pPr>
          </a:lstStyle>
          <a:p>
            <a:endParaRPr/>
          </a:p>
        </p:txBody>
      </p:sp>
      <p:sp>
        <p:nvSpPr>
          <p:cNvPr id="24" name="Google Shape;24;p6"/>
          <p:cNvSpPr txBox="1">
            <a:spLocks noGrp="1"/>
          </p:cNvSpPr>
          <p:nvPr>
            <p:ph type="body" idx="1"/>
          </p:nvPr>
        </p:nvSpPr>
        <p:spPr>
          <a:xfrm>
            <a:off x="779100" y="1353950"/>
            <a:ext cx="2324700" cy="34182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55600" rtl="0">
              <a:spcBef>
                <a:spcPts val="0"/>
              </a:spcBef>
              <a:spcAft>
                <a:spcPts val="0"/>
              </a:spcAft>
              <a:buSzPts val="2000"/>
              <a:buChar char="▪"/>
              <a:defRPr sz="2000"/>
            </a:lvl1pPr>
            <a:lvl2pPr marL="914400" lvl="1" indent="-355600" rtl="0">
              <a:spcBef>
                <a:spcPts val="800"/>
              </a:spcBef>
              <a:spcAft>
                <a:spcPts val="0"/>
              </a:spcAft>
              <a:buSzPts val="2000"/>
              <a:buChar char="▫"/>
              <a:defRPr sz="2000"/>
            </a:lvl2pPr>
            <a:lvl3pPr marL="1371600" lvl="2" indent="-355600" rtl="0">
              <a:spcBef>
                <a:spcPts val="800"/>
              </a:spcBef>
              <a:spcAft>
                <a:spcPts val="0"/>
              </a:spcAft>
              <a:buSzPts val="2000"/>
              <a:buChar char="⬝"/>
              <a:defRPr sz="2000"/>
            </a:lvl3pPr>
            <a:lvl4pPr marL="1828800" lvl="3" indent="-355600" rtl="0">
              <a:spcBef>
                <a:spcPts val="800"/>
              </a:spcBef>
              <a:spcAft>
                <a:spcPts val="0"/>
              </a:spcAft>
              <a:buSzPts val="2000"/>
              <a:buChar char="⬞"/>
              <a:defRPr sz="2000"/>
            </a:lvl4pPr>
            <a:lvl5pPr marL="2286000" lvl="4" indent="-355600" rtl="0">
              <a:spcBef>
                <a:spcPts val="800"/>
              </a:spcBef>
              <a:spcAft>
                <a:spcPts val="0"/>
              </a:spcAft>
              <a:buSzPts val="2000"/>
              <a:buChar char="○"/>
              <a:defRPr sz="2000"/>
            </a:lvl5pPr>
            <a:lvl6pPr marL="2743200" lvl="5" indent="-355600" rtl="0">
              <a:spcBef>
                <a:spcPts val="800"/>
              </a:spcBef>
              <a:spcAft>
                <a:spcPts val="0"/>
              </a:spcAft>
              <a:buSzPts val="2000"/>
              <a:buChar char="■"/>
              <a:defRPr sz="2000"/>
            </a:lvl6pPr>
            <a:lvl7pPr marL="3200400" lvl="6" indent="-355600" rtl="0">
              <a:spcBef>
                <a:spcPts val="800"/>
              </a:spcBef>
              <a:spcAft>
                <a:spcPts val="0"/>
              </a:spcAft>
              <a:buSzPts val="2000"/>
              <a:buChar char="●"/>
              <a:defRPr sz="2000"/>
            </a:lvl7pPr>
            <a:lvl8pPr marL="3657600" lvl="7" indent="-355600" rtl="0">
              <a:spcBef>
                <a:spcPts val="800"/>
              </a:spcBef>
              <a:spcAft>
                <a:spcPts val="0"/>
              </a:spcAft>
              <a:buSzPts val="2000"/>
              <a:buChar char="○"/>
              <a:defRPr sz="2000"/>
            </a:lvl8pPr>
            <a:lvl9pPr marL="4114800" lvl="8" indent="-355600" rtl="0">
              <a:spcBef>
                <a:spcPts val="800"/>
              </a:spcBef>
              <a:spcAft>
                <a:spcPts val="800"/>
              </a:spcAft>
              <a:buSzPts val="2000"/>
              <a:buChar char="■"/>
              <a:defRPr sz="2000"/>
            </a:lvl9pPr>
          </a:lstStyle>
          <a:p>
            <a:endParaRPr/>
          </a:p>
        </p:txBody>
      </p:sp>
      <p:sp>
        <p:nvSpPr>
          <p:cNvPr id="25" name="Google Shape;25;p6"/>
          <p:cNvSpPr txBox="1">
            <a:spLocks noGrp="1"/>
          </p:cNvSpPr>
          <p:nvPr>
            <p:ph type="body" idx="2"/>
          </p:nvPr>
        </p:nvSpPr>
        <p:spPr>
          <a:xfrm>
            <a:off x="3429910" y="1353950"/>
            <a:ext cx="2324700" cy="34182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55600" rtl="0">
              <a:spcBef>
                <a:spcPts val="0"/>
              </a:spcBef>
              <a:spcAft>
                <a:spcPts val="0"/>
              </a:spcAft>
              <a:buSzPts val="2000"/>
              <a:buChar char="▪"/>
              <a:defRPr sz="2000"/>
            </a:lvl1pPr>
            <a:lvl2pPr marL="914400" lvl="1" indent="-355600" rtl="0">
              <a:spcBef>
                <a:spcPts val="800"/>
              </a:spcBef>
              <a:spcAft>
                <a:spcPts val="0"/>
              </a:spcAft>
              <a:buSzPts val="2000"/>
              <a:buChar char="▫"/>
              <a:defRPr sz="2000"/>
            </a:lvl2pPr>
            <a:lvl3pPr marL="1371600" lvl="2" indent="-355600" rtl="0">
              <a:spcBef>
                <a:spcPts val="800"/>
              </a:spcBef>
              <a:spcAft>
                <a:spcPts val="0"/>
              </a:spcAft>
              <a:buSzPts val="2000"/>
              <a:buChar char="⬝"/>
              <a:defRPr sz="2000"/>
            </a:lvl3pPr>
            <a:lvl4pPr marL="1828800" lvl="3" indent="-355600" rtl="0">
              <a:spcBef>
                <a:spcPts val="800"/>
              </a:spcBef>
              <a:spcAft>
                <a:spcPts val="0"/>
              </a:spcAft>
              <a:buSzPts val="2000"/>
              <a:buChar char="⬞"/>
              <a:defRPr sz="2000"/>
            </a:lvl4pPr>
            <a:lvl5pPr marL="2286000" lvl="4" indent="-355600" rtl="0">
              <a:spcBef>
                <a:spcPts val="800"/>
              </a:spcBef>
              <a:spcAft>
                <a:spcPts val="0"/>
              </a:spcAft>
              <a:buSzPts val="2000"/>
              <a:buChar char="○"/>
              <a:defRPr sz="2000"/>
            </a:lvl5pPr>
            <a:lvl6pPr marL="2743200" lvl="5" indent="-355600" rtl="0">
              <a:spcBef>
                <a:spcPts val="800"/>
              </a:spcBef>
              <a:spcAft>
                <a:spcPts val="0"/>
              </a:spcAft>
              <a:buSzPts val="2000"/>
              <a:buChar char="■"/>
              <a:defRPr sz="2000"/>
            </a:lvl6pPr>
            <a:lvl7pPr marL="3200400" lvl="6" indent="-355600" rtl="0">
              <a:spcBef>
                <a:spcPts val="800"/>
              </a:spcBef>
              <a:spcAft>
                <a:spcPts val="0"/>
              </a:spcAft>
              <a:buSzPts val="2000"/>
              <a:buChar char="●"/>
              <a:defRPr sz="2000"/>
            </a:lvl7pPr>
            <a:lvl8pPr marL="3657600" lvl="7" indent="-355600" rtl="0">
              <a:spcBef>
                <a:spcPts val="800"/>
              </a:spcBef>
              <a:spcAft>
                <a:spcPts val="0"/>
              </a:spcAft>
              <a:buSzPts val="2000"/>
              <a:buChar char="○"/>
              <a:defRPr sz="2000"/>
            </a:lvl8pPr>
            <a:lvl9pPr marL="4114800" lvl="8" indent="-355600" rtl="0">
              <a:spcBef>
                <a:spcPts val="800"/>
              </a:spcBef>
              <a:spcAft>
                <a:spcPts val="800"/>
              </a:spcAft>
              <a:buSzPts val="2000"/>
              <a:buChar char="■"/>
              <a:defRPr sz="2000"/>
            </a:lvl9pPr>
          </a:lstStyle>
          <a:p>
            <a:endParaRPr/>
          </a:p>
        </p:txBody>
      </p:sp>
      <p:sp>
        <p:nvSpPr>
          <p:cNvPr id="26" name="Google Shape;26;p6"/>
          <p:cNvSpPr txBox="1">
            <a:spLocks noGrp="1"/>
          </p:cNvSpPr>
          <p:nvPr>
            <p:ph type="sldNum" idx="12"/>
          </p:nvPr>
        </p:nvSpPr>
        <p:spPr>
          <a:xfrm>
            <a:off x="8404375" y="4643093"/>
            <a:ext cx="548700" cy="3168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fld id="{00000000-1234-1234-1234-123412341234}" type="slidenum">
              <a:rPr lang="en">
                <a:solidFill>
                  <a:srgbClr val="FFFFFF"/>
                </a:solidFill>
              </a:rPr>
              <a:pPr/>
              <a:t>‹#›</a:t>
            </a:fld>
            <a:endParaRPr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2725851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3 columns">
  <p:cSld name="Title + 3 columns">
    <p:bg>
      <p:bgPr>
        <a:gradFill>
          <a:gsLst>
            <a:gs pos="0">
              <a:srgbClr val="F4FC68"/>
            </a:gs>
            <a:gs pos="58000">
              <a:schemeClr val="accent2"/>
            </a:gs>
            <a:gs pos="100000">
              <a:schemeClr val="accent2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7"/>
          <p:cNvSpPr txBox="1">
            <a:spLocks noGrp="1"/>
          </p:cNvSpPr>
          <p:nvPr>
            <p:ph type="title"/>
          </p:nvPr>
        </p:nvSpPr>
        <p:spPr>
          <a:xfrm>
            <a:off x="779100" y="759800"/>
            <a:ext cx="7593300" cy="3963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7"/>
          <p:cNvSpPr txBox="1">
            <a:spLocks noGrp="1"/>
          </p:cNvSpPr>
          <p:nvPr>
            <p:ph type="body" idx="1"/>
          </p:nvPr>
        </p:nvSpPr>
        <p:spPr>
          <a:xfrm>
            <a:off x="779100" y="1353950"/>
            <a:ext cx="1878600" cy="34182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SzPts val="1800"/>
              <a:buChar char="▪"/>
              <a:defRPr sz="1800"/>
            </a:lvl1pPr>
            <a:lvl2pPr marL="914400" lvl="1" indent="-342900" rtl="0">
              <a:spcBef>
                <a:spcPts val="800"/>
              </a:spcBef>
              <a:spcAft>
                <a:spcPts val="0"/>
              </a:spcAft>
              <a:buSzPts val="1800"/>
              <a:buChar char="▫"/>
              <a:defRPr sz="1800"/>
            </a:lvl2pPr>
            <a:lvl3pPr marL="1371600" lvl="2" indent="-342900" rtl="0">
              <a:spcBef>
                <a:spcPts val="800"/>
              </a:spcBef>
              <a:spcAft>
                <a:spcPts val="0"/>
              </a:spcAft>
              <a:buSzPts val="1800"/>
              <a:buChar char="⬝"/>
              <a:defRPr sz="1800"/>
            </a:lvl3pPr>
            <a:lvl4pPr marL="1828800" lvl="3" indent="-342900" rtl="0">
              <a:spcBef>
                <a:spcPts val="800"/>
              </a:spcBef>
              <a:spcAft>
                <a:spcPts val="0"/>
              </a:spcAft>
              <a:buSzPts val="1800"/>
              <a:buChar char="⬞"/>
              <a:defRPr sz="1800"/>
            </a:lvl4pPr>
            <a:lvl5pPr marL="2286000" lvl="4" indent="-342900" rtl="0">
              <a:spcBef>
                <a:spcPts val="800"/>
              </a:spcBef>
              <a:spcAft>
                <a:spcPts val="0"/>
              </a:spcAft>
              <a:buSzPts val="1800"/>
              <a:buChar char="○"/>
              <a:defRPr sz="1800"/>
            </a:lvl5pPr>
            <a:lvl6pPr marL="2743200" lvl="5" indent="-342900" rtl="0">
              <a:spcBef>
                <a:spcPts val="800"/>
              </a:spcBef>
              <a:spcAft>
                <a:spcPts val="0"/>
              </a:spcAft>
              <a:buSzPts val="1800"/>
              <a:buChar char="■"/>
              <a:defRPr sz="1800"/>
            </a:lvl6pPr>
            <a:lvl7pPr marL="3200400" lvl="6" indent="-342900" rtl="0">
              <a:spcBef>
                <a:spcPts val="800"/>
              </a:spcBef>
              <a:spcAft>
                <a:spcPts val="0"/>
              </a:spcAft>
              <a:buSzPts val="1800"/>
              <a:buChar char="●"/>
              <a:defRPr sz="1800"/>
            </a:lvl7pPr>
            <a:lvl8pPr marL="3657600" lvl="7" indent="-342900" rtl="0">
              <a:spcBef>
                <a:spcPts val="800"/>
              </a:spcBef>
              <a:spcAft>
                <a:spcPts val="0"/>
              </a:spcAft>
              <a:buSzPts val="1800"/>
              <a:buChar char="○"/>
              <a:defRPr sz="1800"/>
            </a:lvl8pPr>
            <a:lvl9pPr marL="4114800" lvl="8" indent="-342900" rtl="0">
              <a:spcBef>
                <a:spcPts val="800"/>
              </a:spcBef>
              <a:spcAft>
                <a:spcPts val="800"/>
              </a:spcAft>
              <a:buSzPts val="1800"/>
              <a:buChar char="■"/>
              <a:defRPr sz="18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2"/>
          </p:nvPr>
        </p:nvSpPr>
        <p:spPr>
          <a:xfrm>
            <a:off x="2854792" y="1353950"/>
            <a:ext cx="1878600" cy="34182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SzPts val="1800"/>
              <a:buChar char="▪"/>
              <a:defRPr sz="1800"/>
            </a:lvl1pPr>
            <a:lvl2pPr marL="914400" lvl="1" indent="-342900" rtl="0">
              <a:spcBef>
                <a:spcPts val="800"/>
              </a:spcBef>
              <a:spcAft>
                <a:spcPts val="0"/>
              </a:spcAft>
              <a:buSzPts val="1800"/>
              <a:buChar char="▫"/>
              <a:defRPr sz="1800"/>
            </a:lvl2pPr>
            <a:lvl3pPr marL="1371600" lvl="2" indent="-342900" rtl="0">
              <a:spcBef>
                <a:spcPts val="800"/>
              </a:spcBef>
              <a:spcAft>
                <a:spcPts val="0"/>
              </a:spcAft>
              <a:buSzPts val="1800"/>
              <a:buChar char="⬝"/>
              <a:defRPr sz="1800"/>
            </a:lvl3pPr>
            <a:lvl4pPr marL="1828800" lvl="3" indent="-342900" rtl="0">
              <a:spcBef>
                <a:spcPts val="800"/>
              </a:spcBef>
              <a:spcAft>
                <a:spcPts val="0"/>
              </a:spcAft>
              <a:buSzPts val="1800"/>
              <a:buChar char="⬞"/>
              <a:defRPr sz="1800"/>
            </a:lvl4pPr>
            <a:lvl5pPr marL="2286000" lvl="4" indent="-342900" rtl="0">
              <a:spcBef>
                <a:spcPts val="800"/>
              </a:spcBef>
              <a:spcAft>
                <a:spcPts val="0"/>
              </a:spcAft>
              <a:buSzPts val="1800"/>
              <a:buChar char="○"/>
              <a:defRPr sz="1800"/>
            </a:lvl5pPr>
            <a:lvl6pPr marL="2743200" lvl="5" indent="-342900" rtl="0">
              <a:spcBef>
                <a:spcPts val="800"/>
              </a:spcBef>
              <a:spcAft>
                <a:spcPts val="0"/>
              </a:spcAft>
              <a:buSzPts val="1800"/>
              <a:buChar char="■"/>
              <a:defRPr sz="1800"/>
            </a:lvl6pPr>
            <a:lvl7pPr marL="3200400" lvl="6" indent="-342900" rtl="0">
              <a:spcBef>
                <a:spcPts val="800"/>
              </a:spcBef>
              <a:spcAft>
                <a:spcPts val="0"/>
              </a:spcAft>
              <a:buSzPts val="1800"/>
              <a:buChar char="●"/>
              <a:defRPr sz="1800"/>
            </a:lvl7pPr>
            <a:lvl8pPr marL="3657600" lvl="7" indent="-342900" rtl="0">
              <a:spcBef>
                <a:spcPts val="800"/>
              </a:spcBef>
              <a:spcAft>
                <a:spcPts val="0"/>
              </a:spcAft>
              <a:buSzPts val="1800"/>
              <a:buChar char="○"/>
              <a:defRPr sz="1800"/>
            </a:lvl8pPr>
            <a:lvl9pPr marL="4114800" lvl="8" indent="-342900" rtl="0">
              <a:spcBef>
                <a:spcPts val="800"/>
              </a:spcBef>
              <a:spcAft>
                <a:spcPts val="800"/>
              </a:spcAft>
              <a:buSzPts val="1800"/>
              <a:buChar char="■"/>
              <a:defRPr sz="18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body" idx="3"/>
          </p:nvPr>
        </p:nvSpPr>
        <p:spPr>
          <a:xfrm>
            <a:off x="4930485" y="1353950"/>
            <a:ext cx="1878600" cy="34182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SzPts val="1800"/>
              <a:buChar char="▪"/>
              <a:defRPr sz="1800"/>
            </a:lvl1pPr>
            <a:lvl2pPr marL="914400" lvl="1" indent="-342900" rtl="0">
              <a:spcBef>
                <a:spcPts val="800"/>
              </a:spcBef>
              <a:spcAft>
                <a:spcPts val="0"/>
              </a:spcAft>
              <a:buSzPts val="1800"/>
              <a:buChar char="▫"/>
              <a:defRPr sz="1800"/>
            </a:lvl2pPr>
            <a:lvl3pPr marL="1371600" lvl="2" indent="-342900" rtl="0">
              <a:spcBef>
                <a:spcPts val="800"/>
              </a:spcBef>
              <a:spcAft>
                <a:spcPts val="0"/>
              </a:spcAft>
              <a:buSzPts val="1800"/>
              <a:buChar char="⬝"/>
              <a:defRPr sz="1800"/>
            </a:lvl3pPr>
            <a:lvl4pPr marL="1828800" lvl="3" indent="-342900" rtl="0">
              <a:spcBef>
                <a:spcPts val="800"/>
              </a:spcBef>
              <a:spcAft>
                <a:spcPts val="0"/>
              </a:spcAft>
              <a:buSzPts val="1800"/>
              <a:buChar char="⬞"/>
              <a:defRPr sz="1800"/>
            </a:lvl4pPr>
            <a:lvl5pPr marL="2286000" lvl="4" indent="-342900" rtl="0">
              <a:spcBef>
                <a:spcPts val="800"/>
              </a:spcBef>
              <a:spcAft>
                <a:spcPts val="0"/>
              </a:spcAft>
              <a:buSzPts val="1800"/>
              <a:buChar char="○"/>
              <a:defRPr sz="1800"/>
            </a:lvl5pPr>
            <a:lvl6pPr marL="2743200" lvl="5" indent="-342900" rtl="0">
              <a:spcBef>
                <a:spcPts val="800"/>
              </a:spcBef>
              <a:spcAft>
                <a:spcPts val="0"/>
              </a:spcAft>
              <a:buSzPts val="1800"/>
              <a:buChar char="■"/>
              <a:defRPr sz="1800"/>
            </a:lvl6pPr>
            <a:lvl7pPr marL="3200400" lvl="6" indent="-342900" rtl="0">
              <a:spcBef>
                <a:spcPts val="800"/>
              </a:spcBef>
              <a:spcAft>
                <a:spcPts val="0"/>
              </a:spcAft>
              <a:buSzPts val="1800"/>
              <a:buChar char="●"/>
              <a:defRPr sz="1800"/>
            </a:lvl7pPr>
            <a:lvl8pPr marL="3657600" lvl="7" indent="-342900" rtl="0">
              <a:spcBef>
                <a:spcPts val="800"/>
              </a:spcBef>
              <a:spcAft>
                <a:spcPts val="0"/>
              </a:spcAft>
              <a:buSzPts val="1800"/>
              <a:buChar char="○"/>
              <a:defRPr sz="1800"/>
            </a:lvl8pPr>
            <a:lvl9pPr marL="4114800" lvl="8" indent="-342900" rtl="0">
              <a:spcBef>
                <a:spcPts val="800"/>
              </a:spcBef>
              <a:spcAft>
                <a:spcPts val="800"/>
              </a:spcAft>
              <a:buSzPts val="1800"/>
              <a:buChar char="■"/>
              <a:defRPr sz="1800"/>
            </a:lvl9pPr>
          </a:lstStyle>
          <a:p>
            <a:endParaRPr/>
          </a:p>
        </p:txBody>
      </p:sp>
      <p:sp>
        <p:nvSpPr>
          <p:cNvPr id="32" name="Google Shape;32;p7"/>
          <p:cNvSpPr txBox="1">
            <a:spLocks noGrp="1"/>
          </p:cNvSpPr>
          <p:nvPr>
            <p:ph type="sldNum" idx="12"/>
          </p:nvPr>
        </p:nvSpPr>
        <p:spPr>
          <a:xfrm>
            <a:off x="8404375" y="4643093"/>
            <a:ext cx="548700" cy="3168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fld id="{00000000-1234-1234-1234-123412341234}" type="slidenum">
              <a:rPr lang="en">
                <a:solidFill>
                  <a:srgbClr val="FFFFFF"/>
                </a:solidFill>
              </a:rPr>
              <a:pPr/>
              <a:t>‹#›</a:t>
            </a:fld>
            <a:endParaRPr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529284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bg>
      <p:bgPr>
        <a:gradFill>
          <a:gsLst>
            <a:gs pos="0">
              <a:srgbClr val="FFE659"/>
            </a:gs>
            <a:gs pos="58000">
              <a:schemeClr val="accent4"/>
            </a:gs>
            <a:gs pos="100000">
              <a:schemeClr val="accent4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8"/>
          <p:cNvSpPr txBox="1">
            <a:spLocks noGrp="1"/>
          </p:cNvSpPr>
          <p:nvPr>
            <p:ph type="title"/>
          </p:nvPr>
        </p:nvSpPr>
        <p:spPr>
          <a:xfrm>
            <a:off x="779100" y="759800"/>
            <a:ext cx="7593300" cy="3963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8"/>
          <p:cNvSpPr txBox="1">
            <a:spLocks noGrp="1"/>
          </p:cNvSpPr>
          <p:nvPr>
            <p:ph type="sldNum" idx="12"/>
          </p:nvPr>
        </p:nvSpPr>
        <p:spPr>
          <a:xfrm>
            <a:off x="8404375" y="4643093"/>
            <a:ext cx="548700" cy="3168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fld id="{00000000-1234-1234-1234-123412341234}" type="slidenum">
              <a:rPr lang="en">
                <a:solidFill>
                  <a:srgbClr val="FFFFFF"/>
                </a:solidFill>
              </a:rPr>
              <a:pPr/>
              <a:t>‹#›</a:t>
            </a:fld>
            <a:endParaRPr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985478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bg>
      <p:bgPr>
        <a:gradFill>
          <a:gsLst>
            <a:gs pos="0">
              <a:schemeClr val="lt2"/>
            </a:gs>
            <a:gs pos="58000">
              <a:schemeClr val="dk2"/>
            </a:gs>
            <a:gs pos="100000">
              <a:schemeClr val="dk2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9"/>
          <p:cNvSpPr txBox="1">
            <a:spLocks noGrp="1"/>
          </p:cNvSpPr>
          <p:nvPr>
            <p:ph type="body" idx="1"/>
          </p:nvPr>
        </p:nvSpPr>
        <p:spPr>
          <a:xfrm>
            <a:off x="855300" y="4177700"/>
            <a:ext cx="7433400" cy="3168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rtl="0">
              <a:spcBef>
                <a:spcPts val="0"/>
              </a:spcBef>
              <a:spcAft>
                <a:spcPts val="800"/>
              </a:spcAft>
              <a:buSzPts val="1800"/>
              <a:buNone/>
              <a:defRPr sz="1800"/>
            </a:lvl1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ldNum" idx="12"/>
          </p:nvPr>
        </p:nvSpPr>
        <p:spPr>
          <a:xfrm>
            <a:off x="8404375" y="4643093"/>
            <a:ext cx="548700" cy="3168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fld id="{00000000-1234-1234-1234-123412341234}" type="slidenum">
              <a:rPr lang="en">
                <a:solidFill>
                  <a:srgbClr val="FFFFFF"/>
                </a:solidFill>
              </a:rPr>
              <a:pPr/>
              <a:t>‹#›</a:t>
            </a:fld>
            <a:endParaRPr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511237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gradFill>
          <a:gsLst>
            <a:gs pos="0">
              <a:srgbClr val="44506E"/>
            </a:gs>
            <a:gs pos="58000">
              <a:schemeClr val="dk1"/>
            </a:gs>
            <a:gs pos="100000">
              <a:schemeClr val="dk1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10"/>
          <p:cNvSpPr txBox="1">
            <a:spLocks noGrp="1"/>
          </p:cNvSpPr>
          <p:nvPr>
            <p:ph type="sldNum" idx="12"/>
          </p:nvPr>
        </p:nvSpPr>
        <p:spPr>
          <a:xfrm>
            <a:off x="8404375" y="4643093"/>
            <a:ext cx="548700" cy="3168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fld id="{00000000-1234-1234-1234-123412341234}" type="slidenum">
              <a:rPr lang="en">
                <a:solidFill>
                  <a:srgbClr val="FFFFFF"/>
                </a:solidFill>
              </a:rPr>
              <a:pPr/>
              <a:t>‹#›</a:t>
            </a:fld>
            <a:endParaRPr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75706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779100" y="1137350"/>
            <a:ext cx="4959600" cy="28689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1pPr>
            <a:lvl2pPr lvl="1" rtl="0"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2pPr>
            <a:lvl3pPr lvl="2" rtl="0"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3pPr>
            <a:lvl4pPr lvl="3" rtl="0"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4pPr>
            <a:lvl5pPr lvl="4" rtl="0"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5pPr>
            <a:lvl6pPr lvl="5" rtl="0"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6pPr>
            <a:lvl7pPr lvl="6" rtl="0"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7pPr>
            <a:lvl8pPr lvl="7" rtl="0"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8pPr>
            <a:lvl9pPr lvl="8" rtl="0"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8915559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ubtitle">
  <p:cSld name="Subtitle">
    <p:bg>
      <p:bgPr>
        <a:gradFill>
          <a:gsLst>
            <a:gs pos="0">
              <a:srgbClr val="F4FC68"/>
            </a:gs>
            <a:gs pos="58000">
              <a:schemeClr val="accent2"/>
            </a:gs>
            <a:gs pos="100000">
              <a:schemeClr val="accent2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3"/>
          <p:cNvSpPr txBox="1">
            <a:spLocks noGrp="1"/>
          </p:cNvSpPr>
          <p:nvPr>
            <p:ph type="ctrTitle"/>
          </p:nvPr>
        </p:nvSpPr>
        <p:spPr>
          <a:xfrm>
            <a:off x="779100" y="1517488"/>
            <a:ext cx="4960500" cy="16281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1pPr>
            <a:lvl2pPr lvl="1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endParaRPr/>
          </a:p>
        </p:txBody>
      </p:sp>
      <p:sp>
        <p:nvSpPr>
          <p:cNvPr id="13" name="Google Shape;13;p3"/>
          <p:cNvSpPr txBox="1">
            <a:spLocks noGrp="1"/>
          </p:cNvSpPr>
          <p:nvPr>
            <p:ph type="subTitle" idx="1"/>
          </p:nvPr>
        </p:nvSpPr>
        <p:spPr>
          <a:xfrm>
            <a:off x="779100" y="3242313"/>
            <a:ext cx="4960500" cy="3837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rtl="0">
              <a:spcBef>
                <a:spcPts val="80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80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80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80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80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80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80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800"/>
              </a:spcBef>
              <a:spcAft>
                <a:spcPts val="800"/>
              </a:spcAft>
              <a:buSzPts val="3000"/>
              <a:buNone/>
              <a:defRPr sz="30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8005410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Quote">
    <p:bg>
      <p:bgPr>
        <a:gradFill>
          <a:gsLst>
            <a:gs pos="0">
              <a:srgbClr val="FFE659"/>
            </a:gs>
            <a:gs pos="58000">
              <a:schemeClr val="accent4"/>
            </a:gs>
            <a:gs pos="100000">
              <a:schemeClr val="accent4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4"/>
          <p:cNvSpPr/>
          <p:nvPr/>
        </p:nvSpPr>
        <p:spPr>
          <a:xfrm>
            <a:off x="781775" y="768275"/>
            <a:ext cx="6652425" cy="3622950"/>
          </a:xfrm>
          <a:custGeom>
            <a:avLst/>
            <a:gdLst/>
            <a:ahLst/>
            <a:cxnLst/>
            <a:rect l="l" t="t" r="r" b="b"/>
            <a:pathLst>
              <a:path w="266097" h="144918" extrusionOk="0">
                <a:moveTo>
                  <a:pt x="0" y="153"/>
                </a:moveTo>
                <a:lnTo>
                  <a:pt x="249225" y="0"/>
                </a:lnTo>
                <a:lnTo>
                  <a:pt x="249225" y="34949"/>
                </a:lnTo>
                <a:lnTo>
                  <a:pt x="266097" y="50315"/>
                </a:lnTo>
                <a:lnTo>
                  <a:pt x="248923" y="47415"/>
                </a:lnTo>
                <a:lnTo>
                  <a:pt x="248924" y="144918"/>
                </a:lnTo>
                <a:lnTo>
                  <a:pt x="63" y="144918"/>
                </a:lnTo>
                <a:close/>
              </a:path>
            </a:pathLst>
          </a:custGeom>
          <a:gradFill>
            <a:gsLst>
              <a:gs pos="0">
                <a:schemeClr val="lt1"/>
              </a:gs>
              <a:gs pos="100000">
                <a:schemeClr val="lt2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7150" dist="19050" dir="5400000" algn="bl" rotWithShape="0">
              <a:schemeClr val="dk1">
                <a:alpha val="30000"/>
              </a:schemeClr>
            </a:outerShdw>
          </a:effectLst>
        </p:spPr>
      </p:sp>
      <p:sp>
        <p:nvSpPr>
          <p:cNvPr id="16" name="Google Shape;16;p4"/>
          <p:cNvSpPr txBox="1">
            <a:spLocks noGrp="1"/>
          </p:cNvSpPr>
          <p:nvPr>
            <p:ph type="body" idx="1"/>
          </p:nvPr>
        </p:nvSpPr>
        <p:spPr>
          <a:xfrm>
            <a:off x="1286575" y="1250325"/>
            <a:ext cx="4844700" cy="26586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419100" rtl="0">
              <a:spcBef>
                <a:spcPts val="0"/>
              </a:spcBef>
              <a:spcAft>
                <a:spcPts val="0"/>
              </a:spcAft>
              <a:buSzPts val="3000"/>
              <a:buChar char="▪"/>
              <a:defRPr sz="3000" i="1"/>
            </a:lvl1pPr>
            <a:lvl2pPr marL="914400" lvl="1" indent="-419100" rtl="0">
              <a:spcBef>
                <a:spcPts val="800"/>
              </a:spcBef>
              <a:spcAft>
                <a:spcPts val="0"/>
              </a:spcAft>
              <a:buSzPts val="3000"/>
              <a:buChar char="▫"/>
              <a:defRPr sz="3000" i="1"/>
            </a:lvl2pPr>
            <a:lvl3pPr marL="1371600" lvl="2" indent="-419100" rtl="0">
              <a:spcBef>
                <a:spcPts val="800"/>
              </a:spcBef>
              <a:spcAft>
                <a:spcPts val="0"/>
              </a:spcAft>
              <a:buSzPts val="3000"/>
              <a:buChar char="⬝"/>
              <a:defRPr sz="3000" i="1"/>
            </a:lvl3pPr>
            <a:lvl4pPr marL="1828800" lvl="3" indent="-419100" rtl="0">
              <a:spcBef>
                <a:spcPts val="800"/>
              </a:spcBef>
              <a:spcAft>
                <a:spcPts val="0"/>
              </a:spcAft>
              <a:buSzPts val="3000"/>
              <a:buChar char="⬞"/>
              <a:defRPr sz="3000" i="1"/>
            </a:lvl4pPr>
            <a:lvl5pPr marL="2286000" lvl="4" indent="-419100" rtl="0">
              <a:spcBef>
                <a:spcPts val="800"/>
              </a:spcBef>
              <a:spcAft>
                <a:spcPts val="0"/>
              </a:spcAft>
              <a:buSzPts val="3000"/>
              <a:buChar char="○"/>
              <a:defRPr sz="3000" i="1"/>
            </a:lvl5pPr>
            <a:lvl6pPr marL="2743200" lvl="5" indent="-419100" rtl="0">
              <a:spcBef>
                <a:spcPts val="800"/>
              </a:spcBef>
              <a:spcAft>
                <a:spcPts val="0"/>
              </a:spcAft>
              <a:buSzPts val="3000"/>
              <a:buChar char="■"/>
              <a:defRPr sz="3000" i="1"/>
            </a:lvl6pPr>
            <a:lvl7pPr marL="3200400" lvl="6" indent="-419100" rtl="0">
              <a:spcBef>
                <a:spcPts val="800"/>
              </a:spcBef>
              <a:spcAft>
                <a:spcPts val="0"/>
              </a:spcAft>
              <a:buSzPts val="3000"/>
              <a:buChar char="●"/>
              <a:defRPr sz="3000" i="1"/>
            </a:lvl7pPr>
            <a:lvl8pPr marL="3657600" lvl="7" indent="-419100" rtl="0">
              <a:spcBef>
                <a:spcPts val="800"/>
              </a:spcBef>
              <a:spcAft>
                <a:spcPts val="0"/>
              </a:spcAft>
              <a:buSzPts val="3000"/>
              <a:buChar char="○"/>
              <a:defRPr sz="3000" i="1"/>
            </a:lvl8pPr>
            <a:lvl9pPr marL="4114800" lvl="8" indent="-419100" rtl="0">
              <a:spcBef>
                <a:spcPts val="800"/>
              </a:spcBef>
              <a:spcAft>
                <a:spcPts val="800"/>
              </a:spcAft>
              <a:buSzPts val="3000"/>
              <a:buChar char="■"/>
              <a:defRPr sz="3000" i="1"/>
            </a:lvl9pPr>
          </a:lstStyle>
          <a:p>
            <a:endParaRPr/>
          </a:p>
        </p:txBody>
      </p:sp>
      <p:sp>
        <p:nvSpPr>
          <p:cNvPr id="17" name="Google Shape;17;p4"/>
          <p:cNvSpPr txBox="1">
            <a:spLocks noGrp="1"/>
          </p:cNvSpPr>
          <p:nvPr>
            <p:ph type="sldNum" idx="12"/>
          </p:nvPr>
        </p:nvSpPr>
        <p:spPr>
          <a:xfrm>
            <a:off x="8404375" y="4643093"/>
            <a:ext cx="548700" cy="3168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fld id="{00000000-1234-1234-1234-123412341234}" type="slidenum">
              <a:rPr lang="en">
                <a:solidFill>
                  <a:srgbClr val="FFFFFF"/>
                </a:solidFill>
              </a:rPr>
              <a:pPr/>
              <a:t>‹#›</a:t>
            </a:fld>
            <a:endParaRPr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2347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1 column" type="tx">
  <p:cSld name="Title + 1 column">
    <p:bg>
      <p:bgPr>
        <a:gradFill>
          <a:gsLst>
            <a:gs pos="0">
              <a:srgbClr val="FF9F4D"/>
            </a:gs>
            <a:gs pos="58000">
              <a:schemeClr val="accent5"/>
            </a:gs>
            <a:gs pos="100000">
              <a:schemeClr val="accent5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5"/>
          <p:cNvSpPr txBox="1">
            <a:spLocks noGrp="1"/>
          </p:cNvSpPr>
          <p:nvPr>
            <p:ph type="title"/>
          </p:nvPr>
        </p:nvSpPr>
        <p:spPr>
          <a:xfrm>
            <a:off x="779100" y="759800"/>
            <a:ext cx="7593300" cy="3963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5"/>
          <p:cNvSpPr txBox="1">
            <a:spLocks noGrp="1"/>
          </p:cNvSpPr>
          <p:nvPr>
            <p:ph type="body" idx="1"/>
          </p:nvPr>
        </p:nvSpPr>
        <p:spPr>
          <a:xfrm>
            <a:off x="779100" y="1277748"/>
            <a:ext cx="4975500" cy="30339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81000" rtl="0">
              <a:spcBef>
                <a:spcPts val="0"/>
              </a:spcBef>
              <a:spcAft>
                <a:spcPts val="0"/>
              </a:spcAft>
              <a:buSzPts val="2400"/>
              <a:buChar char="▪"/>
              <a:defRPr/>
            </a:lvl1pPr>
            <a:lvl2pPr marL="914400" lvl="1" indent="-381000" rtl="0">
              <a:spcBef>
                <a:spcPts val="800"/>
              </a:spcBef>
              <a:spcAft>
                <a:spcPts val="0"/>
              </a:spcAft>
              <a:buSzPts val="2400"/>
              <a:buChar char="▫"/>
              <a:defRPr/>
            </a:lvl2pPr>
            <a:lvl3pPr marL="1371600" lvl="2" indent="-381000" rtl="0">
              <a:spcBef>
                <a:spcPts val="800"/>
              </a:spcBef>
              <a:spcAft>
                <a:spcPts val="0"/>
              </a:spcAft>
              <a:buSzPts val="2400"/>
              <a:buChar char="⬝"/>
              <a:defRPr/>
            </a:lvl3pPr>
            <a:lvl4pPr marL="1828800" lvl="3" indent="-381000" rtl="0">
              <a:spcBef>
                <a:spcPts val="800"/>
              </a:spcBef>
              <a:spcAft>
                <a:spcPts val="0"/>
              </a:spcAft>
              <a:buSzPts val="2400"/>
              <a:buChar char="⬞"/>
              <a:defRPr/>
            </a:lvl4pPr>
            <a:lvl5pPr marL="2286000" lvl="4" indent="-381000" rtl="0">
              <a:spcBef>
                <a:spcPts val="800"/>
              </a:spcBef>
              <a:spcAft>
                <a:spcPts val="0"/>
              </a:spcAft>
              <a:buSzPts val="2400"/>
              <a:buChar char="○"/>
              <a:defRPr/>
            </a:lvl5pPr>
            <a:lvl6pPr marL="2743200" lvl="5" indent="-381000" rtl="0">
              <a:spcBef>
                <a:spcPts val="800"/>
              </a:spcBef>
              <a:spcAft>
                <a:spcPts val="0"/>
              </a:spcAft>
              <a:buSzPts val="2400"/>
              <a:buChar char="■"/>
              <a:defRPr/>
            </a:lvl6pPr>
            <a:lvl7pPr marL="3200400" lvl="6" indent="-381000" rtl="0">
              <a:spcBef>
                <a:spcPts val="800"/>
              </a:spcBef>
              <a:spcAft>
                <a:spcPts val="0"/>
              </a:spcAft>
              <a:buSzPts val="2400"/>
              <a:buChar char="●"/>
              <a:defRPr/>
            </a:lvl7pPr>
            <a:lvl8pPr marL="3657600" lvl="7" indent="-381000" rtl="0">
              <a:spcBef>
                <a:spcPts val="800"/>
              </a:spcBef>
              <a:spcAft>
                <a:spcPts val="0"/>
              </a:spcAft>
              <a:buSzPts val="2400"/>
              <a:buChar char="○"/>
              <a:defRPr/>
            </a:lvl8pPr>
            <a:lvl9pPr marL="4114800" lvl="8" indent="-381000" rtl="0">
              <a:spcBef>
                <a:spcPts val="800"/>
              </a:spcBef>
              <a:spcAft>
                <a:spcPts val="800"/>
              </a:spcAft>
              <a:buSzPts val="2400"/>
              <a:buChar char="■"/>
              <a:defRPr/>
            </a:lvl9pPr>
          </a:lstStyle>
          <a:p>
            <a:endParaRPr/>
          </a:p>
        </p:txBody>
      </p:sp>
      <p:sp>
        <p:nvSpPr>
          <p:cNvPr id="21" name="Google Shape;21;p5"/>
          <p:cNvSpPr txBox="1">
            <a:spLocks noGrp="1"/>
          </p:cNvSpPr>
          <p:nvPr>
            <p:ph type="sldNum" idx="12"/>
          </p:nvPr>
        </p:nvSpPr>
        <p:spPr>
          <a:xfrm>
            <a:off x="8404375" y="4643093"/>
            <a:ext cx="548700" cy="3168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fld id="{00000000-1234-1234-1234-123412341234}" type="slidenum">
              <a:rPr lang="en">
                <a:solidFill>
                  <a:srgbClr val="FFFFFF"/>
                </a:solidFill>
              </a:rPr>
              <a:pPr/>
              <a:t>‹#›</a:t>
            </a:fld>
            <a:endParaRPr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14185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2 columns" type="twoColTx">
  <p:cSld name="Title + 2 columns">
    <p:bg>
      <p:bgPr>
        <a:gradFill>
          <a:gsLst>
            <a:gs pos="0">
              <a:srgbClr val="9FFAFF"/>
            </a:gs>
            <a:gs pos="58000">
              <a:schemeClr val="accent1"/>
            </a:gs>
            <a:gs pos="100000">
              <a:schemeClr val="accent1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6"/>
          <p:cNvSpPr txBox="1">
            <a:spLocks noGrp="1"/>
          </p:cNvSpPr>
          <p:nvPr>
            <p:ph type="title"/>
          </p:nvPr>
        </p:nvSpPr>
        <p:spPr>
          <a:xfrm>
            <a:off x="779100" y="759800"/>
            <a:ext cx="7593300" cy="3963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9pPr>
          </a:lstStyle>
          <a:p>
            <a:endParaRPr/>
          </a:p>
        </p:txBody>
      </p:sp>
      <p:sp>
        <p:nvSpPr>
          <p:cNvPr id="24" name="Google Shape;24;p6"/>
          <p:cNvSpPr txBox="1">
            <a:spLocks noGrp="1"/>
          </p:cNvSpPr>
          <p:nvPr>
            <p:ph type="body" idx="1"/>
          </p:nvPr>
        </p:nvSpPr>
        <p:spPr>
          <a:xfrm>
            <a:off x="779100" y="1353950"/>
            <a:ext cx="2324700" cy="34182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55600" rtl="0">
              <a:spcBef>
                <a:spcPts val="0"/>
              </a:spcBef>
              <a:spcAft>
                <a:spcPts val="0"/>
              </a:spcAft>
              <a:buSzPts val="2000"/>
              <a:buChar char="▪"/>
              <a:defRPr sz="2000"/>
            </a:lvl1pPr>
            <a:lvl2pPr marL="914400" lvl="1" indent="-355600" rtl="0">
              <a:spcBef>
                <a:spcPts val="800"/>
              </a:spcBef>
              <a:spcAft>
                <a:spcPts val="0"/>
              </a:spcAft>
              <a:buSzPts val="2000"/>
              <a:buChar char="▫"/>
              <a:defRPr sz="2000"/>
            </a:lvl2pPr>
            <a:lvl3pPr marL="1371600" lvl="2" indent="-355600" rtl="0">
              <a:spcBef>
                <a:spcPts val="800"/>
              </a:spcBef>
              <a:spcAft>
                <a:spcPts val="0"/>
              </a:spcAft>
              <a:buSzPts val="2000"/>
              <a:buChar char="⬝"/>
              <a:defRPr sz="2000"/>
            </a:lvl3pPr>
            <a:lvl4pPr marL="1828800" lvl="3" indent="-355600" rtl="0">
              <a:spcBef>
                <a:spcPts val="800"/>
              </a:spcBef>
              <a:spcAft>
                <a:spcPts val="0"/>
              </a:spcAft>
              <a:buSzPts val="2000"/>
              <a:buChar char="⬞"/>
              <a:defRPr sz="2000"/>
            </a:lvl4pPr>
            <a:lvl5pPr marL="2286000" lvl="4" indent="-355600" rtl="0">
              <a:spcBef>
                <a:spcPts val="800"/>
              </a:spcBef>
              <a:spcAft>
                <a:spcPts val="0"/>
              </a:spcAft>
              <a:buSzPts val="2000"/>
              <a:buChar char="○"/>
              <a:defRPr sz="2000"/>
            </a:lvl5pPr>
            <a:lvl6pPr marL="2743200" lvl="5" indent="-355600" rtl="0">
              <a:spcBef>
                <a:spcPts val="800"/>
              </a:spcBef>
              <a:spcAft>
                <a:spcPts val="0"/>
              </a:spcAft>
              <a:buSzPts val="2000"/>
              <a:buChar char="■"/>
              <a:defRPr sz="2000"/>
            </a:lvl6pPr>
            <a:lvl7pPr marL="3200400" lvl="6" indent="-355600" rtl="0">
              <a:spcBef>
                <a:spcPts val="800"/>
              </a:spcBef>
              <a:spcAft>
                <a:spcPts val="0"/>
              </a:spcAft>
              <a:buSzPts val="2000"/>
              <a:buChar char="●"/>
              <a:defRPr sz="2000"/>
            </a:lvl7pPr>
            <a:lvl8pPr marL="3657600" lvl="7" indent="-355600" rtl="0">
              <a:spcBef>
                <a:spcPts val="800"/>
              </a:spcBef>
              <a:spcAft>
                <a:spcPts val="0"/>
              </a:spcAft>
              <a:buSzPts val="2000"/>
              <a:buChar char="○"/>
              <a:defRPr sz="2000"/>
            </a:lvl8pPr>
            <a:lvl9pPr marL="4114800" lvl="8" indent="-355600" rtl="0">
              <a:spcBef>
                <a:spcPts val="800"/>
              </a:spcBef>
              <a:spcAft>
                <a:spcPts val="800"/>
              </a:spcAft>
              <a:buSzPts val="2000"/>
              <a:buChar char="■"/>
              <a:defRPr sz="2000"/>
            </a:lvl9pPr>
          </a:lstStyle>
          <a:p>
            <a:endParaRPr/>
          </a:p>
        </p:txBody>
      </p:sp>
      <p:sp>
        <p:nvSpPr>
          <p:cNvPr id="25" name="Google Shape;25;p6"/>
          <p:cNvSpPr txBox="1">
            <a:spLocks noGrp="1"/>
          </p:cNvSpPr>
          <p:nvPr>
            <p:ph type="body" idx="2"/>
          </p:nvPr>
        </p:nvSpPr>
        <p:spPr>
          <a:xfrm>
            <a:off x="3429910" y="1353950"/>
            <a:ext cx="2324700" cy="34182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55600" rtl="0">
              <a:spcBef>
                <a:spcPts val="0"/>
              </a:spcBef>
              <a:spcAft>
                <a:spcPts val="0"/>
              </a:spcAft>
              <a:buSzPts val="2000"/>
              <a:buChar char="▪"/>
              <a:defRPr sz="2000"/>
            </a:lvl1pPr>
            <a:lvl2pPr marL="914400" lvl="1" indent="-355600" rtl="0">
              <a:spcBef>
                <a:spcPts val="800"/>
              </a:spcBef>
              <a:spcAft>
                <a:spcPts val="0"/>
              </a:spcAft>
              <a:buSzPts val="2000"/>
              <a:buChar char="▫"/>
              <a:defRPr sz="2000"/>
            </a:lvl2pPr>
            <a:lvl3pPr marL="1371600" lvl="2" indent="-355600" rtl="0">
              <a:spcBef>
                <a:spcPts val="800"/>
              </a:spcBef>
              <a:spcAft>
                <a:spcPts val="0"/>
              </a:spcAft>
              <a:buSzPts val="2000"/>
              <a:buChar char="⬝"/>
              <a:defRPr sz="2000"/>
            </a:lvl3pPr>
            <a:lvl4pPr marL="1828800" lvl="3" indent="-355600" rtl="0">
              <a:spcBef>
                <a:spcPts val="800"/>
              </a:spcBef>
              <a:spcAft>
                <a:spcPts val="0"/>
              </a:spcAft>
              <a:buSzPts val="2000"/>
              <a:buChar char="⬞"/>
              <a:defRPr sz="2000"/>
            </a:lvl4pPr>
            <a:lvl5pPr marL="2286000" lvl="4" indent="-355600" rtl="0">
              <a:spcBef>
                <a:spcPts val="800"/>
              </a:spcBef>
              <a:spcAft>
                <a:spcPts val="0"/>
              </a:spcAft>
              <a:buSzPts val="2000"/>
              <a:buChar char="○"/>
              <a:defRPr sz="2000"/>
            </a:lvl5pPr>
            <a:lvl6pPr marL="2743200" lvl="5" indent="-355600" rtl="0">
              <a:spcBef>
                <a:spcPts val="800"/>
              </a:spcBef>
              <a:spcAft>
                <a:spcPts val="0"/>
              </a:spcAft>
              <a:buSzPts val="2000"/>
              <a:buChar char="■"/>
              <a:defRPr sz="2000"/>
            </a:lvl6pPr>
            <a:lvl7pPr marL="3200400" lvl="6" indent="-355600" rtl="0">
              <a:spcBef>
                <a:spcPts val="800"/>
              </a:spcBef>
              <a:spcAft>
                <a:spcPts val="0"/>
              </a:spcAft>
              <a:buSzPts val="2000"/>
              <a:buChar char="●"/>
              <a:defRPr sz="2000"/>
            </a:lvl7pPr>
            <a:lvl8pPr marL="3657600" lvl="7" indent="-355600" rtl="0">
              <a:spcBef>
                <a:spcPts val="800"/>
              </a:spcBef>
              <a:spcAft>
                <a:spcPts val="0"/>
              </a:spcAft>
              <a:buSzPts val="2000"/>
              <a:buChar char="○"/>
              <a:defRPr sz="2000"/>
            </a:lvl8pPr>
            <a:lvl9pPr marL="4114800" lvl="8" indent="-355600" rtl="0">
              <a:spcBef>
                <a:spcPts val="800"/>
              </a:spcBef>
              <a:spcAft>
                <a:spcPts val="800"/>
              </a:spcAft>
              <a:buSzPts val="2000"/>
              <a:buChar char="■"/>
              <a:defRPr sz="2000"/>
            </a:lvl9pPr>
          </a:lstStyle>
          <a:p>
            <a:endParaRPr/>
          </a:p>
        </p:txBody>
      </p:sp>
      <p:sp>
        <p:nvSpPr>
          <p:cNvPr id="26" name="Google Shape;26;p6"/>
          <p:cNvSpPr txBox="1">
            <a:spLocks noGrp="1"/>
          </p:cNvSpPr>
          <p:nvPr>
            <p:ph type="sldNum" idx="12"/>
          </p:nvPr>
        </p:nvSpPr>
        <p:spPr>
          <a:xfrm>
            <a:off x="8404375" y="4643093"/>
            <a:ext cx="548700" cy="3168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fld id="{00000000-1234-1234-1234-123412341234}" type="slidenum">
              <a:rPr lang="en">
                <a:solidFill>
                  <a:srgbClr val="FFFFFF"/>
                </a:solidFill>
              </a:rPr>
              <a:pPr/>
              <a:t>‹#›</a:t>
            </a:fld>
            <a:endParaRPr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35806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.xml"/><Relationship Id="rId3" Type="http://schemas.openxmlformats.org/officeDocument/2006/relationships/slideLayout" Target="../slideLayouts/slideLayout7.xml"/><Relationship Id="rId7" Type="http://schemas.openxmlformats.org/officeDocument/2006/relationships/slideLayout" Target="../slideLayouts/slideLayout11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6" Type="http://schemas.openxmlformats.org/officeDocument/2006/relationships/slideLayout" Target="../slideLayouts/slideLayout10.xml"/><Relationship Id="rId5" Type="http://schemas.openxmlformats.org/officeDocument/2006/relationships/slideLayout" Target="../slideLayouts/slideLayout9.xml"/><Relationship Id="rId10" Type="http://schemas.openxmlformats.org/officeDocument/2006/relationships/theme" Target="../theme/theme2.xml"/><Relationship Id="rId4" Type="http://schemas.openxmlformats.org/officeDocument/2006/relationships/slideLayout" Target="../slideLayouts/slideLayout8.xml"/><Relationship Id="rId9" Type="http://schemas.openxmlformats.org/officeDocument/2006/relationships/slideLayout" Target="../slideLayouts/slideLayout13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5" Type="http://schemas.openxmlformats.org/officeDocument/2006/relationships/slideLayout" Target="../slideLayouts/slideLayout18.xml"/><Relationship Id="rId10" Type="http://schemas.openxmlformats.org/officeDocument/2006/relationships/theme" Target="../theme/theme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7.xml"/><Relationship Id="rId10" Type="http://schemas.openxmlformats.org/officeDocument/2006/relationships/theme" Target="../theme/theme4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9.xml"/><Relationship Id="rId3" Type="http://schemas.openxmlformats.org/officeDocument/2006/relationships/slideLayout" Target="../slideLayouts/slideLayout34.xml"/><Relationship Id="rId7" Type="http://schemas.openxmlformats.org/officeDocument/2006/relationships/slideLayout" Target="../slideLayouts/slideLayout38.xml"/><Relationship Id="rId2" Type="http://schemas.openxmlformats.org/officeDocument/2006/relationships/slideLayout" Target="../slideLayouts/slideLayout33.xml"/><Relationship Id="rId1" Type="http://schemas.openxmlformats.org/officeDocument/2006/relationships/slideLayout" Target="../slideLayouts/slideLayout32.xml"/><Relationship Id="rId6" Type="http://schemas.openxmlformats.org/officeDocument/2006/relationships/slideLayout" Target="../slideLayouts/slideLayout37.xml"/><Relationship Id="rId5" Type="http://schemas.openxmlformats.org/officeDocument/2006/relationships/slideLayout" Target="../slideLayouts/slideLayout36.xml"/><Relationship Id="rId10" Type="http://schemas.openxmlformats.org/officeDocument/2006/relationships/theme" Target="../theme/theme5.xml"/><Relationship Id="rId4" Type="http://schemas.openxmlformats.org/officeDocument/2006/relationships/slideLayout" Target="../slideLayouts/slideLayout35.xml"/><Relationship Id="rId9" Type="http://schemas.openxmlformats.org/officeDocument/2006/relationships/slideLayout" Target="../slideLayouts/slideLayout40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8.xml"/><Relationship Id="rId3" Type="http://schemas.openxmlformats.org/officeDocument/2006/relationships/slideLayout" Target="../slideLayouts/slideLayout43.xml"/><Relationship Id="rId7" Type="http://schemas.openxmlformats.org/officeDocument/2006/relationships/slideLayout" Target="../slideLayouts/slideLayout47.xml"/><Relationship Id="rId2" Type="http://schemas.openxmlformats.org/officeDocument/2006/relationships/slideLayout" Target="../slideLayouts/slideLayout42.xml"/><Relationship Id="rId1" Type="http://schemas.openxmlformats.org/officeDocument/2006/relationships/slideLayout" Target="../slideLayouts/slideLayout41.xml"/><Relationship Id="rId6" Type="http://schemas.openxmlformats.org/officeDocument/2006/relationships/slideLayout" Target="../slideLayouts/slideLayout46.xml"/><Relationship Id="rId5" Type="http://schemas.openxmlformats.org/officeDocument/2006/relationships/slideLayout" Target="../slideLayouts/slideLayout45.xml"/><Relationship Id="rId10" Type="http://schemas.openxmlformats.org/officeDocument/2006/relationships/theme" Target="../theme/theme6.xml"/><Relationship Id="rId4" Type="http://schemas.openxmlformats.org/officeDocument/2006/relationships/slideLayout" Target="../slideLayouts/slideLayout44.xml"/><Relationship Id="rId9" Type="http://schemas.openxmlformats.org/officeDocument/2006/relationships/slideLayout" Target="../slideLayouts/slideLayout4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">
    <p:bg>
      <p:bgPr>
        <a:gradFill>
          <a:gsLst>
            <a:gs pos="0">
              <a:srgbClr val="9FFAFF"/>
            </a:gs>
            <a:gs pos="58000">
              <a:schemeClr val="accent1"/>
            </a:gs>
            <a:gs pos="100000">
              <a:schemeClr val="accent1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79100" y="759800"/>
            <a:ext cx="7593300" cy="396300"/>
          </a:xfrm>
          <a:prstGeom prst="rect">
            <a:avLst/>
          </a:prstGeom>
          <a:noFill/>
          <a:ln>
            <a:noFill/>
          </a:ln>
          <a:effectLst>
            <a:outerShdw blurRad="42863" dist="9525" dir="5400000" algn="bl" rotWithShape="0">
              <a:schemeClr val="dk1">
                <a:alpha val="30000"/>
              </a:schemeClr>
            </a:outerShdw>
          </a:effectLst>
        </p:spPr>
        <p:txBody>
          <a:bodyPr spcFirstLastPara="1" wrap="square" lIns="0" tIns="0" rIns="0" bIns="0" anchor="b" anchorCtr="0">
            <a:noAutofit/>
          </a:bodyPr>
          <a:lstStyle>
            <a:lvl1pPr lvl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400"/>
              <a:buFont typeface="Bebas Neue"/>
              <a:buNone/>
              <a:defRPr sz="3400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1pPr>
            <a:lvl2pPr lvl="1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400"/>
              <a:buFont typeface="Bebas Neue"/>
              <a:buNone/>
              <a:defRPr sz="3400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400"/>
              <a:buFont typeface="Bebas Neue"/>
              <a:buNone/>
              <a:defRPr sz="3400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400"/>
              <a:buFont typeface="Bebas Neue"/>
              <a:buNone/>
              <a:defRPr sz="3400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400"/>
              <a:buFont typeface="Bebas Neue"/>
              <a:buNone/>
              <a:defRPr sz="3400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400"/>
              <a:buFont typeface="Bebas Neue"/>
              <a:buNone/>
              <a:defRPr sz="3400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400"/>
              <a:buFont typeface="Bebas Neue"/>
              <a:buNone/>
              <a:defRPr sz="3400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400"/>
              <a:buFont typeface="Bebas Neue"/>
              <a:buNone/>
              <a:defRPr sz="3400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400"/>
              <a:buFont typeface="Bebas Neue"/>
              <a:buNone/>
              <a:defRPr sz="3400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79100" y="1277748"/>
            <a:ext cx="4975500" cy="303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810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IBM Plex Sans Condensed"/>
              <a:buChar char="▪"/>
              <a:defRPr sz="2400">
                <a:solidFill>
                  <a:schemeClr val="dk1"/>
                </a:solidFill>
                <a:latin typeface="IBM Plex Sans Condensed"/>
                <a:ea typeface="IBM Plex Sans Condensed"/>
                <a:cs typeface="IBM Plex Sans Condensed"/>
                <a:sym typeface="IBM Plex Sans Condensed"/>
              </a:defRPr>
            </a:lvl1pPr>
            <a:lvl2pPr marL="914400" lvl="1" indent="-381000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IBM Plex Sans Condensed"/>
              <a:buChar char="▫"/>
              <a:defRPr sz="2400">
                <a:solidFill>
                  <a:schemeClr val="dk1"/>
                </a:solidFill>
                <a:latin typeface="IBM Plex Sans Condensed"/>
                <a:ea typeface="IBM Plex Sans Condensed"/>
                <a:cs typeface="IBM Plex Sans Condensed"/>
                <a:sym typeface="IBM Plex Sans Condensed"/>
              </a:defRPr>
            </a:lvl2pPr>
            <a:lvl3pPr marL="1371600" lvl="2" indent="-381000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IBM Plex Sans Condensed"/>
              <a:buChar char="⬝"/>
              <a:defRPr sz="2400">
                <a:solidFill>
                  <a:schemeClr val="dk1"/>
                </a:solidFill>
                <a:latin typeface="IBM Plex Sans Condensed"/>
                <a:ea typeface="IBM Plex Sans Condensed"/>
                <a:cs typeface="IBM Plex Sans Condensed"/>
                <a:sym typeface="IBM Plex Sans Condensed"/>
              </a:defRPr>
            </a:lvl3pPr>
            <a:lvl4pPr marL="1828800" lvl="3" indent="-381000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IBM Plex Sans Condensed"/>
              <a:buChar char="⬞"/>
              <a:defRPr sz="2400">
                <a:solidFill>
                  <a:schemeClr val="dk1"/>
                </a:solidFill>
                <a:latin typeface="IBM Plex Sans Condensed"/>
                <a:ea typeface="IBM Plex Sans Condensed"/>
                <a:cs typeface="IBM Plex Sans Condensed"/>
                <a:sym typeface="IBM Plex Sans Condensed"/>
              </a:defRPr>
            </a:lvl4pPr>
            <a:lvl5pPr marL="2286000" lvl="4" indent="-381000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IBM Plex Sans Condensed"/>
              <a:buChar char="○"/>
              <a:defRPr sz="2400">
                <a:solidFill>
                  <a:schemeClr val="dk1"/>
                </a:solidFill>
                <a:latin typeface="IBM Plex Sans Condensed"/>
                <a:ea typeface="IBM Plex Sans Condensed"/>
                <a:cs typeface="IBM Plex Sans Condensed"/>
                <a:sym typeface="IBM Plex Sans Condensed"/>
              </a:defRPr>
            </a:lvl5pPr>
            <a:lvl6pPr marL="2743200" lvl="5" indent="-381000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IBM Plex Sans Condensed"/>
              <a:buChar char="■"/>
              <a:defRPr sz="2400">
                <a:solidFill>
                  <a:schemeClr val="dk1"/>
                </a:solidFill>
                <a:latin typeface="IBM Plex Sans Condensed"/>
                <a:ea typeface="IBM Plex Sans Condensed"/>
                <a:cs typeface="IBM Plex Sans Condensed"/>
                <a:sym typeface="IBM Plex Sans Condensed"/>
              </a:defRPr>
            </a:lvl6pPr>
            <a:lvl7pPr marL="3200400" lvl="6" indent="-381000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IBM Plex Sans Condensed"/>
              <a:buChar char="●"/>
              <a:defRPr sz="2400">
                <a:solidFill>
                  <a:schemeClr val="dk1"/>
                </a:solidFill>
                <a:latin typeface="IBM Plex Sans Condensed"/>
                <a:ea typeface="IBM Plex Sans Condensed"/>
                <a:cs typeface="IBM Plex Sans Condensed"/>
                <a:sym typeface="IBM Plex Sans Condensed"/>
              </a:defRPr>
            </a:lvl7pPr>
            <a:lvl8pPr marL="3657600" lvl="7" indent="-381000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IBM Plex Sans Condensed"/>
              <a:buChar char="○"/>
              <a:defRPr sz="2400">
                <a:solidFill>
                  <a:schemeClr val="dk1"/>
                </a:solidFill>
                <a:latin typeface="IBM Plex Sans Condensed"/>
                <a:ea typeface="IBM Plex Sans Condensed"/>
                <a:cs typeface="IBM Plex Sans Condensed"/>
                <a:sym typeface="IBM Plex Sans Condensed"/>
              </a:defRPr>
            </a:lvl8pPr>
            <a:lvl9pPr marL="4114800" lvl="8" indent="-381000" rtl="0">
              <a:lnSpc>
                <a:spcPct val="115000"/>
              </a:lnSpc>
              <a:spcBef>
                <a:spcPts val="800"/>
              </a:spcBef>
              <a:spcAft>
                <a:spcPts val="800"/>
              </a:spcAft>
              <a:buClr>
                <a:schemeClr val="dk1"/>
              </a:buClr>
              <a:buSzPts val="2400"/>
              <a:buFont typeface="IBM Plex Sans Condensed"/>
              <a:buChar char="■"/>
              <a:defRPr sz="2400">
                <a:solidFill>
                  <a:schemeClr val="dk1"/>
                </a:solidFill>
                <a:latin typeface="IBM Plex Sans Condensed"/>
                <a:ea typeface="IBM Plex Sans Condensed"/>
                <a:cs typeface="IBM Plex Sans Condensed"/>
                <a:sym typeface="IBM Plex Sans Condensed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04375" y="4643093"/>
            <a:ext cx="548700" cy="316800"/>
          </a:xfrm>
          <a:prstGeom prst="rect">
            <a:avLst/>
          </a:prstGeom>
          <a:noFill/>
          <a:ln>
            <a:noFill/>
          </a:ln>
          <a:effectLst>
            <a:outerShdw blurRad="42863" dist="9525" dir="5400000" algn="bl" rotWithShape="0">
              <a:schemeClr val="dk1">
                <a:alpha val="30000"/>
              </a:schemeClr>
            </a:outerShdw>
          </a:effectLst>
        </p:spPr>
        <p:txBody>
          <a:bodyPr spcFirstLastPara="1" wrap="square" lIns="0" tIns="0" rIns="0" bIns="0" anchor="b" anchorCtr="0">
            <a:noAutofit/>
          </a:bodyPr>
          <a:lstStyle>
            <a:lvl1pPr marL="0" marR="0" lvl="0" indent="0" algn="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1pPr>
            <a:lvl2pPr marL="0" marR="0" lvl="1" indent="0" algn="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L="0" marR="0" lvl="2" indent="0" algn="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L="0" marR="0" lvl="3" indent="0" algn="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L="0" marR="0" lvl="4" indent="0" algn="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L="0" marR="0" lvl="5" indent="0" algn="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L="0" marR="0" lvl="6" indent="0" algn="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L="0" marR="0" lvl="7" indent="0" algn="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L="0" marR="0" lvl="8" indent="0" algn="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Bebas Neue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</p:sldLayoutIdLst>
  <p:transition>
    <p:fade thruBlk="1"/>
  </p:transition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9FFAFF"/>
            </a:gs>
            <a:gs pos="58000">
              <a:schemeClr val="accent1"/>
            </a:gs>
            <a:gs pos="100000">
              <a:schemeClr val="accent1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79100" y="759800"/>
            <a:ext cx="7593300" cy="396300"/>
          </a:xfrm>
          <a:prstGeom prst="rect">
            <a:avLst/>
          </a:prstGeom>
          <a:noFill/>
          <a:ln>
            <a:noFill/>
          </a:ln>
          <a:effectLst>
            <a:outerShdw blurRad="42863" dist="9525" dir="5400000" algn="bl" rotWithShape="0">
              <a:schemeClr val="dk1">
                <a:alpha val="30000"/>
              </a:schemeClr>
            </a:outerShdw>
          </a:effectLst>
        </p:spPr>
        <p:txBody>
          <a:bodyPr spcFirstLastPara="1" wrap="square" lIns="0" tIns="0" rIns="0" bIns="0" anchor="b" anchorCtr="0">
            <a:noAutofit/>
          </a:bodyPr>
          <a:lstStyle>
            <a:lvl1pPr lvl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400"/>
              <a:buFont typeface="Bebas Neue"/>
              <a:buNone/>
              <a:defRPr sz="3400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1pPr>
            <a:lvl2pPr lvl="1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400"/>
              <a:buFont typeface="Bebas Neue"/>
              <a:buNone/>
              <a:defRPr sz="3400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400"/>
              <a:buFont typeface="Bebas Neue"/>
              <a:buNone/>
              <a:defRPr sz="3400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400"/>
              <a:buFont typeface="Bebas Neue"/>
              <a:buNone/>
              <a:defRPr sz="3400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400"/>
              <a:buFont typeface="Bebas Neue"/>
              <a:buNone/>
              <a:defRPr sz="3400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400"/>
              <a:buFont typeface="Bebas Neue"/>
              <a:buNone/>
              <a:defRPr sz="3400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400"/>
              <a:buFont typeface="Bebas Neue"/>
              <a:buNone/>
              <a:defRPr sz="3400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400"/>
              <a:buFont typeface="Bebas Neue"/>
              <a:buNone/>
              <a:defRPr sz="3400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400"/>
              <a:buFont typeface="Bebas Neue"/>
              <a:buNone/>
              <a:defRPr sz="3400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79100" y="1277748"/>
            <a:ext cx="4975500" cy="303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810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IBM Plex Sans Condensed"/>
              <a:buChar char="▪"/>
              <a:defRPr sz="2400">
                <a:solidFill>
                  <a:schemeClr val="dk1"/>
                </a:solidFill>
                <a:latin typeface="IBM Plex Sans Condensed"/>
                <a:ea typeface="IBM Plex Sans Condensed"/>
                <a:cs typeface="IBM Plex Sans Condensed"/>
                <a:sym typeface="IBM Plex Sans Condensed"/>
              </a:defRPr>
            </a:lvl1pPr>
            <a:lvl2pPr marL="914400" lvl="1" indent="-381000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IBM Plex Sans Condensed"/>
              <a:buChar char="▫"/>
              <a:defRPr sz="2400">
                <a:solidFill>
                  <a:schemeClr val="dk1"/>
                </a:solidFill>
                <a:latin typeface="IBM Plex Sans Condensed"/>
                <a:ea typeface="IBM Plex Sans Condensed"/>
                <a:cs typeface="IBM Plex Sans Condensed"/>
                <a:sym typeface="IBM Plex Sans Condensed"/>
              </a:defRPr>
            </a:lvl2pPr>
            <a:lvl3pPr marL="1371600" lvl="2" indent="-381000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IBM Plex Sans Condensed"/>
              <a:buChar char="⬝"/>
              <a:defRPr sz="2400">
                <a:solidFill>
                  <a:schemeClr val="dk1"/>
                </a:solidFill>
                <a:latin typeface="IBM Plex Sans Condensed"/>
                <a:ea typeface="IBM Plex Sans Condensed"/>
                <a:cs typeface="IBM Plex Sans Condensed"/>
                <a:sym typeface="IBM Plex Sans Condensed"/>
              </a:defRPr>
            </a:lvl3pPr>
            <a:lvl4pPr marL="1828800" lvl="3" indent="-381000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IBM Plex Sans Condensed"/>
              <a:buChar char="⬞"/>
              <a:defRPr sz="2400">
                <a:solidFill>
                  <a:schemeClr val="dk1"/>
                </a:solidFill>
                <a:latin typeface="IBM Plex Sans Condensed"/>
                <a:ea typeface="IBM Plex Sans Condensed"/>
                <a:cs typeface="IBM Plex Sans Condensed"/>
                <a:sym typeface="IBM Plex Sans Condensed"/>
              </a:defRPr>
            </a:lvl4pPr>
            <a:lvl5pPr marL="2286000" lvl="4" indent="-381000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IBM Plex Sans Condensed"/>
              <a:buChar char="○"/>
              <a:defRPr sz="2400">
                <a:solidFill>
                  <a:schemeClr val="dk1"/>
                </a:solidFill>
                <a:latin typeface="IBM Plex Sans Condensed"/>
                <a:ea typeface="IBM Plex Sans Condensed"/>
                <a:cs typeface="IBM Plex Sans Condensed"/>
                <a:sym typeface="IBM Plex Sans Condensed"/>
              </a:defRPr>
            </a:lvl5pPr>
            <a:lvl6pPr marL="2743200" lvl="5" indent="-381000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IBM Plex Sans Condensed"/>
              <a:buChar char="■"/>
              <a:defRPr sz="2400">
                <a:solidFill>
                  <a:schemeClr val="dk1"/>
                </a:solidFill>
                <a:latin typeface="IBM Plex Sans Condensed"/>
                <a:ea typeface="IBM Plex Sans Condensed"/>
                <a:cs typeface="IBM Plex Sans Condensed"/>
                <a:sym typeface="IBM Plex Sans Condensed"/>
              </a:defRPr>
            </a:lvl6pPr>
            <a:lvl7pPr marL="3200400" lvl="6" indent="-381000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IBM Plex Sans Condensed"/>
              <a:buChar char="●"/>
              <a:defRPr sz="2400">
                <a:solidFill>
                  <a:schemeClr val="dk1"/>
                </a:solidFill>
                <a:latin typeface="IBM Plex Sans Condensed"/>
                <a:ea typeface="IBM Plex Sans Condensed"/>
                <a:cs typeface="IBM Plex Sans Condensed"/>
                <a:sym typeface="IBM Plex Sans Condensed"/>
              </a:defRPr>
            </a:lvl7pPr>
            <a:lvl8pPr marL="3657600" lvl="7" indent="-381000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IBM Plex Sans Condensed"/>
              <a:buChar char="○"/>
              <a:defRPr sz="2400">
                <a:solidFill>
                  <a:schemeClr val="dk1"/>
                </a:solidFill>
                <a:latin typeface="IBM Plex Sans Condensed"/>
                <a:ea typeface="IBM Plex Sans Condensed"/>
                <a:cs typeface="IBM Plex Sans Condensed"/>
                <a:sym typeface="IBM Plex Sans Condensed"/>
              </a:defRPr>
            </a:lvl8pPr>
            <a:lvl9pPr marL="4114800" lvl="8" indent="-381000" rtl="0">
              <a:lnSpc>
                <a:spcPct val="115000"/>
              </a:lnSpc>
              <a:spcBef>
                <a:spcPts val="800"/>
              </a:spcBef>
              <a:spcAft>
                <a:spcPts val="800"/>
              </a:spcAft>
              <a:buClr>
                <a:schemeClr val="dk1"/>
              </a:buClr>
              <a:buSzPts val="2400"/>
              <a:buFont typeface="IBM Plex Sans Condensed"/>
              <a:buChar char="■"/>
              <a:defRPr sz="2400">
                <a:solidFill>
                  <a:schemeClr val="dk1"/>
                </a:solidFill>
                <a:latin typeface="IBM Plex Sans Condensed"/>
                <a:ea typeface="IBM Plex Sans Condensed"/>
                <a:cs typeface="IBM Plex Sans Condensed"/>
                <a:sym typeface="IBM Plex Sans Condensed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04375" y="4643093"/>
            <a:ext cx="548700" cy="316800"/>
          </a:xfrm>
          <a:prstGeom prst="rect">
            <a:avLst/>
          </a:prstGeom>
          <a:noFill/>
          <a:ln>
            <a:noFill/>
          </a:ln>
          <a:effectLst>
            <a:outerShdw blurRad="42863" dist="9525" dir="5400000" algn="bl" rotWithShape="0">
              <a:schemeClr val="dk1">
                <a:alpha val="30000"/>
              </a:schemeClr>
            </a:outerShdw>
          </a:effectLst>
        </p:spPr>
        <p:txBody>
          <a:bodyPr spcFirstLastPara="1" wrap="square" lIns="0" tIns="0" rIns="0" bIns="0" anchor="b" anchorCtr="0">
            <a:noAutofit/>
          </a:bodyPr>
          <a:lstStyle>
            <a:lvl1pPr marL="0" marR="0" lvl="0" indent="0" algn="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1pPr>
            <a:lvl2pPr marL="0" marR="0" lvl="1" indent="0" algn="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L="0" marR="0" lvl="2" indent="0" algn="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L="0" marR="0" lvl="3" indent="0" algn="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L="0" marR="0" lvl="4" indent="0" algn="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L="0" marR="0" lvl="5" indent="0" algn="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L="0" marR="0" lvl="6" indent="0" algn="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L="0" marR="0" lvl="7" indent="0" algn="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L="0" marR="0" lvl="8" indent="0" algn="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pPr>
              <a:buClr>
                <a:srgbClr val="FFFFFF"/>
              </a:buClr>
              <a:buFont typeface="Bebas Neue"/>
              <a:buNone/>
            </a:pPr>
            <a:fld id="{00000000-1234-1234-1234-123412341234}" type="slidenum">
              <a:rPr lang="en">
                <a:solidFill>
                  <a:srgbClr val="FFFFFF"/>
                </a:solidFill>
              </a:rPr>
              <a:pPr>
                <a:buClr>
                  <a:srgbClr val="FFFFFF"/>
                </a:buClr>
                <a:buFont typeface="Bebas Neue"/>
                <a:buNone/>
              </a:pPr>
              <a:t>‹#›</a:t>
            </a:fld>
            <a:endParaRPr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2359802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</p:sldLayoutIdLst>
  <p:transition>
    <p:fade thruBlk="1"/>
  </p:transition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9FFAFF"/>
            </a:gs>
            <a:gs pos="58000">
              <a:schemeClr val="accent1"/>
            </a:gs>
            <a:gs pos="100000">
              <a:schemeClr val="accent1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79100" y="759800"/>
            <a:ext cx="7593300" cy="396300"/>
          </a:xfrm>
          <a:prstGeom prst="rect">
            <a:avLst/>
          </a:prstGeom>
          <a:noFill/>
          <a:ln>
            <a:noFill/>
          </a:ln>
          <a:effectLst>
            <a:outerShdw blurRad="42863" dist="9525" dir="5400000" algn="bl" rotWithShape="0">
              <a:schemeClr val="dk1">
                <a:alpha val="30000"/>
              </a:schemeClr>
            </a:outerShdw>
          </a:effectLst>
        </p:spPr>
        <p:txBody>
          <a:bodyPr spcFirstLastPara="1" wrap="square" lIns="0" tIns="0" rIns="0" bIns="0" anchor="b" anchorCtr="0">
            <a:noAutofit/>
          </a:bodyPr>
          <a:lstStyle>
            <a:lvl1pPr lvl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400"/>
              <a:buFont typeface="Bebas Neue"/>
              <a:buNone/>
              <a:defRPr sz="3400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1pPr>
            <a:lvl2pPr lvl="1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400"/>
              <a:buFont typeface="Bebas Neue"/>
              <a:buNone/>
              <a:defRPr sz="3400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400"/>
              <a:buFont typeface="Bebas Neue"/>
              <a:buNone/>
              <a:defRPr sz="3400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400"/>
              <a:buFont typeface="Bebas Neue"/>
              <a:buNone/>
              <a:defRPr sz="3400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400"/>
              <a:buFont typeface="Bebas Neue"/>
              <a:buNone/>
              <a:defRPr sz="3400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400"/>
              <a:buFont typeface="Bebas Neue"/>
              <a:buNone/>
              <a:defRPr sz="3400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400"/>
              <a:buFont typeface="Bebas Neue"/>
              <a:buNone/>
              <a:defRPr sz="3400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400"/>
              <a:buFont typeface="Bebas Neue"/>
              <a:buNone/>
              <a:defRPr sz="3400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400"/>
              <a:buFont typeface="Bebas Neue"/>
              <a:buNone/>
              <a:defRPr sz="3400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79100" y="1277748"/>
            <a:ext cx="4975500" cy="303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810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IBM Plex Sans Condensed"/>
              <a:buChar char="▪"/>
              <a:defRPr sz="2400">
                <a:solidFill>
                  <a:schemeClr val="dk1"/>
                </a:solidFill>
                <a:latin typeface="IBM Plex Sans Condensed"/>
                <a:ea typeface="IBM Plex Sans Condensed"/>
                <a:cs typeface="IBM Plex Sans Condensed"/>
                <a:sym typeface="IBM Plex Sans Condensed"/>
              </a:defRPr>
            </a:lvl1pPr>
            <a:lvl2pPr marL="914400" lvl="1" indent="-381000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IBM Plex Sans Condensed"/>
              <a:buChar char="▫"/>
              <a:defRPr sz="2400">
                <a:solidFill>
                  <a:schemeClr val="dk1"/>
                </a:solidFill>
                <a:latin typeface="IBM Plex Sans Condensed"/>
                <a:ea typeface="IBM Plex Sans Condensed"/>
                <a:cs typeface="IBM Plex Sans Condensed"/>
                <a:sym typeface="IBM Plex Sans Condensed"/>
              </a:defRPr>
            </a:lvl2pPr>
            <a:lvl3pPr marL="1371600" lvl="2" indent="-381000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IBM Plex Sans Condensed"/>
              <a:buChar char="⬝"/>
              <a:defRPr sz="2400">
                <a:solidFill>
                  <a:schemeClr val="dk1"/>
                </a:solidFill>
                <a:latin typeface="IBM Plex Sans Condensed"/>
                <a:ea typeface="IBM Plex Sans Condensed"/>
                <a:cs typeface="IBM Plex Sans Condensed"/>
                <a:sym typeface="IBM Plex Sans Condensed"/>
              </a:defRPr>
            </a:lvl3pPr>
            <a:lvl4pPr marL="1828800" lvl="3" indent="-381000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IBM Plex Sans Condensed"/>
              <a:buChar char="⬞"/>
              <a:defRPr sz="2400">
                <a:solidFill>
                  <a:schemeClr val="dk1"/>
                </a:solidFill>
                <a:latin typeface="IBM Plex Sans Condensed"/>
                <a:ea typeface="IBM Plex Sans Condensed"/>
                <a:cs typeface="IBM Plex Sans Condensed"/>
                <a:sym typeface="IBM Plex Sans Condensed"/>
              </a:defRPr>
            </a:lvl4pPr>
            <a:lvl5pPr marL="2286000" lvl="4" indent="-381000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IBM Plex Sans Condensed"/>
              <a:buChar char="○"/>
              <a:defRPr sz="2400">
                <a:solidFill>
                  <a:schemeClr val="dk1"/>
                </a:solidFill>
                <a:latin typeface="IBM Plex Sans Condensed"/>
                <a:ea typeface="IBM Plex Sans Condensed"/>
                <a:cs typeface="IBM Plex Sans Condensed"/>
                <a:sym typeface="IBM Plex Sans Condensed"/>
              </a:defRPr>
            </a:lvl5pPr>
            <a:lvl6pPr marL="2743200" lvl="5" indent="-381000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IBM Plex Sans Condensed"/>
              <a:buChar char="■"/>
              <a:defRPr sz="2400">
                <a:solidFill>
                  <a:schemeClr val="dk1"/>
                </a:solidFill>
                <a:latin typeface="IBM Plex Sans Condensed"/>
                <a:ea typeface="IBM Plex Sans Condensed"/>
                <a:cs typeface="IBM Plex Sans Condensed"/>
                <a:sym typeface="IBM Plex Sans Condensed"/>
              </a:defRPr>
            </a:lvl6pPr>
            <a:lvl7pPr marL="3200400" lvl="6" indent="-381000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IBM Plex Sans Condensed"/>
              <a:buChar char="●"/>
              <a:defRPr sz="2400">
                <a:solidFill>
                  <a:schemeClr val="dk1"/>
                </a:solidFill>
                <a:latin typeface="IBM Plex Sans Condensed"/>
                <a:ea typeface="IBM Plex Sans Condensed"/>
                <a:cs typeface="IBM Plex Sans Condensed"/>
                <a:sym typeface="IBM Plex Sans Condensed"/>
              </a:defRPr>
            </a:lvl7pPr>
            <a:lvl8pPr marL="3657600" lvl="7" indent="-381000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IBM Plex Sans Condensed"/>
              <a:buChar char="○"/>
              <a:defRPr sz="2400">
                <a:solidFill>
                  <a:schemeClr val="dk1"/>
                </a:solidFill>
                <a:latin typeface="IBM Plex Sans Condensed"/>
                <a:ea typeface="IBM Plex Sans Condensed"/>
                <a:cs typeface="IBM Plex Sans Condensed"/>
                <a:sym typeface="IBM Plex Sans Condensed"/>
              </a:defRPr>
            </a:lvl8pPr>
            <a:lvl9pPr marL="4114800" lvl="8" indent="-381000" rtl="0">
              <a:lnSpc>
                <a:spcPct val="115000"/>
              </a:lnSpc>
              <a:spcBef>
                <a:spcPts val="800"/>
              </a:spcBef>
              <a:spcAft>
                <a:spcPts val="800"/>
              </a:spcAft>
              <a:buClr>
                <a:schemeClr val="dk1"/>
              </a:buClr>
              <a:buSzPts val="2400"/>
              <a:buFont typeface="IBM Plex Sans Condensed"/>
              <a:buChar char="■"/>
              <a:defRPr sz="2400">
                <a:solidFill>
                  <a:schemeClr val="dk1"/>
                </a:solidFill>
                <a:latin typeface="IBM Plex Sans Condensed"/>
                <a:ea typeface="IBM Plex Sans Condensed"/>
                <a:cs typeface="IBM Plex Sans Condensed"/>
                <a:sym typeface="IBM Plex Sans Condensed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04375" y="4643093"/>
            <a:ext cx="548700" cy="316800"/>
          </a:xfrm>
          <a:prstGeom prst="rect">
            <a:avLst/>
          </a:prstGeom>
          <a:noFill/>
          <a:ln>
            <a:noFill/>
          </a:ln>
          <a:effectLst>
            <a:outerShdw blurRad="42863" dist="9525" dir="5400000" algn="bl" rotWithShape="0">
              <a:schemeClr val="dk1">
                <a:alpha val="30000"/>
              </a:schemeClr>
            </a:outerShdw>
          </a:effectLst>
        </p:spPr>
        <p:txBody>
          <a:bodyPr spcFirstLastPara="1" wrap="square" lIns="0" tIns="0" rIns="0" bIns="0" anchor="b" anchorCtr="0">
            <a:noAutofit/>
          </a:bodyPr>
          <a:lstStyle>
            <a:lvl1pPr marL="0" marR="0" lvl="0" indent="0" algn="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1pPr>
            <a:lvl2pPr marL="0" marR="0" lvl="1" indent="0" algn="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L="0" marR="0" lvl="2" indent="0" algn="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L="0" marR="0" lvl="3" indent="0" algn="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L="0" marR="0" lvl="4" indent="0" algn="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L="0" marR="0" lvl="5" indent="0" algn="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L="0" marR="0" lvl="6" indent="0" algn="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L="0" marR="0" lvl="7" indent="0" algn="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L="0" marR="0" lvl="8" indent="0" algn="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pPr>
              <a:buClr>
                <a:srgbClr val="FFFFFF"/>
              </a:buClr>
              <a:buFont typeface="Bebas Neue"/>
              <a:buNone/>
            </a:pPr>
            <a:fld id="{00000000-1234-1234-1234-123412341234}" type="slidenum">
              <a:rPr lang="en">
                <a:solidFill>
                  <a:srgbClr val="FFFFFF"/>
                </a:solidFill>
              </a:rPr>
              <a:pPr>
                <a:buClr>
                  <a:srgbClr val="FFFFFF"/>
                </a:buClr>
                <a:buFont typeface="Bebas Neue"/>
                <a:buNone/>
              </a:pPr>
              <a:t>‹#›</a:t>
            </a:fld>
            <a:endParaRPr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8564681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9" r:id="rId1"/>
    <p:sldLayoutId id="2147483670" r:id="rId2"/>
    <p:sldLayoutId id="2147483671" r:id="rId3"/>
    <p:sldLayoutId id="2147483672" r:id="rId4"/>
    <p:sldLayoutId id="2147483673" r:id="rId5"/>
    <p:sldLayoutId id="2147483674" r:id="rId6"/>
    <p:sldLayoutId id="2147483675" r:id="rId7"/>
    <p:sldLayoutId id="2147483676" r:id="rId8"/>
    <p:sldLayoutId id="2147483677" r:id="rId9"/>
  </p:sldLayoutIdLst>
  <p:transition>
    <p:fade thruBlk="1"/>
  </p:transition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9FFAFF"/>
            </a:gs>
            <a:gs pos="58000">
              <a:schemeClr val="accent1"/>
            </a:gs>
            <a:gs pos="100000">
              <a:schemeClr val="accent1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79100" y="759800"/>
            <a:ext cx="7593300" cy="396300"/>
          </a:xfrm>
          <a:prstGeom prst="rect">
            <a:avLst/>
          </a:prstGeom>
          <a:noFill/>
          <a:ln>
            <a:noFill/>
          </a:ln>
          <a:effectLst>
            <a:outerShdw blurRad="42863" dist="9525" dir="5400000" algn="bl" rotWithShape="0">
              <a:schemeClr val="dk1">
                <a:alpha val="30000"/>
              </a:schemeClr>
            </a:outerShdw>
          </a:effectLst>
        </p:spPr>
        <p:txBody>
          <a:bodyPr spcFirstLastPara="1" wrap="square" lIns="0" tIns="0" rIns="0" bIns="0" anchor="b" anchorCtr="0">
            <a:noAutofit/>
          </a:bodyPr>
          <a:lstStyle>
            <a:lvl1pPr lvl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400"/>
              <a:buFont typeface="Bebas Neue"/>
              <a:buNone/>
              <a:defRPr sz="3400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1pPr>
            <a:lvl2pPr lvl="1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400"/>
              <a:buFont typeface="Bebas Neue"/>
              <a:buNone/>
              <a:defRPr sz="3400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400"/>
              <a:buFont typeface="Bebas Neue"/>
              <a:buNone/>
              <a:defRPr sz="3400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400"/>
              <a:buFont typeface="Bebas Neue"/>
              <a:buNone/>
              <a:defRPr sz="3400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400"/>
              <a:buFont typeface="Bebas Neue"/>
              <a:buNone/>
              <a:defRPr sz="3400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400"/>
              <a:buFont typeface="Bebas Neue"/>
              <a:buNone/>
              <a:defRPr sz="3400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400"/>
              <a:buFont typeface="Bebas Neue"/>
              <a:buNone/>
              <a:defRPr sz="3400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400"/>
              <a:buFont typeface="Bebas Neue"/>
              <a:buNone/>
              <a:defRPr sz="3400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400"/>
              <a:buFont typeface="Bebas Neue"/>
              <a:buNone/>
              <a:defRPr sz="3400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79100" y="1277748"/>
            <a:ext cx="4975500" cy="303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810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IBM Plex Sans Condensed"/>
              <a:buChar char="▪"/>
              <a:defRPr sz="2400">
                <a:solidFill>
                  <a:schemeClr val="dk1"/>
                </a:solidFill>
                <a:latin typeface="IBM Plex Sans Condensed"/>
                <a:ea typeface="IBM Plex Sans Condensed"/>
                <a:cs typeface="IBM Plex Sans Condensed"/>
                <a:sym typeface="IBM Plex Sans Condensed"/>
              </a:defRPr>
            </a:lvl1pPr>
            <a:lvl2pPr marL="914400" lvl="1" indent="-381000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IBM Plex Sans Condensed"/>
              <a:buChar char="▫"/>
              <a:defRPr sz="2400">
                <a:solidFill>
                  <a:schemeClr val="dk1"/>
                </a:solidFill>
                <a:latin typeface="IBM Plex Sans Condensed"/>
                <a:ea typeface="IBM Plex Sans Condensed"/>
                <a:cs typeface="IBM Plex Sans Condensed"/>
                <a:sym typeface="IBM Plex Sans Condensed"/>
              </a:defRPr>
            </a:lvl2pPr>
            <a:lvl3pPr marL="1371600" lvl="2" indent="-381000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IBM Plex Sans Condensed"/>
              <a:buChar char="⬝"/>
              <a:defRPr sz="2400">
                <a:solidFill>
                  <a:schemeClr val="dk1"/>
                </a:solidFill>
                <a:latin typeface="IBM Plex Sans Condensed"/>
                <a:ea typeface="IBM Plex Sans Condensed"/>
                <a:cs typeface="IBM Plex Sans Condensed"/>
                <a:sym typeface="IBM Plex Sans Condensed"/>
              </a:defRPr>
            </a:lvl3pPr>
            <a:lvl4pPr marL="1828800" lvl="3" indent="-381000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IBM Plex Sans Condensed"/>
              <a:buChar char="⬞"/>
              <a:defRPr sz="2400">
                <a:solidFill>
                  <a:schemeClr val="dk1"/>
                </a:solidFill>
                <a:latin typeface="IBM Plex Sans Condensed"/>
                <a:ea typeface="IBM Plex Sans Condensed"/>
                <a:cs typeface="IBM Plex Sans Condensed"/>
                <a:sym typeface="IBM Plex Sans Condensed"/>
              </a:defRPr>
            </a:lvl4pPr>
            <a:lvl5pPr marL="2286000" lvl="4" indent="-381000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IBM Plex Sans Condensed"/>
              <a:buChar char="○"/>
              <a:defRPr sz="2400">
                <a:solidFill>
                  <a:schemeClr val="dk1"/>
                </a:solidFill>
                <a:latin typeface="IBM Plex Sans Condensed"/>
                <a:ea typeface="IBM Plex Sans Condensed"/>
                <a:cs typeface="IBM Plex Sans Condensed"/>
                <a:sym typeface="IBM Plex Sans Condensed"/>
              </a:defRPr>
            </a:lvl5pPr>
            <a:lvl6pPr marL="2743200" lvl="5" indent="-381000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IBM Plex Sans Condensed"/>
              <a:buChar char="■"/>
              <a:defRPr sz="2400">
                <a:solidFill>
                  <a:schemeClr val="dk1"/>
                </a:solidFill>
                <a:latin typeface="IBM Plex Sans Condensed"/>
                <a:ea typeface="IBM Plex Sans Condensed"/>
                <a:cs typeface="IBM Plex Sans Condensed"/>
                <a:sym typeface="IBM Plex Sans Condensed"/>
              </a:defRPr>
            </a:lvl6pPr>
            <a:lvl7pPr marL="3200400" lvl="6" indent="-381000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IBM Plex Sans Condensed"/>
              <a:buChar char="●"/>
              <a:defRPr sz="2400">
                <a:solidFill>
                  <a:schemeClr val="dk1"/>
                </a:solidFill>
                <a:latin typeface="IBM Plex Sans Condensed"/>
                <a:ea typeface="IBM Plex Sans Condensed"/>
                <a:cs typeface="IBM Plex Sans Condensed"/>
                <a:sym typeface="IBM Plex Sans Condensed"/>
              </a:defRPr>
            </a:lvl7pPr>
            <a:lvl8pPr marL="3657600" lvl="7" indent="-381000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IBM Plex Sans Condensed"/>
              <a:buChar char="○"/>
              <a:defRPr sz="2400">
                <a:solidFill>
                  <a:schemeClr val="dk1"/>
                </a:solidFill>
                <a:latin typeface="IBM Plex Sans Condensed"/>
                <a:ea typeface="IBM Plex Sans Condensed"/>
                <a:cs typeface="IBM Plex Sans Condensed"/>
                <a:sym typeface="IBM Plex Sans Condensed"/>
              </a:defRPr>
            </a:lvl8pPr>
            <a:lvl9pPr marL="4114800" lvl="8" indent="-381000" rtl="0">
              <a:lnSpc>
                <a:spcPct val="115000"/>
              </a:lnSpc>
              <a:spcBef>
                <a:spcPts val="800"/>
              </a:spcBef>
              <a:spcAft>
                <a:spcPts val="800"/>
              </a:spcAft>
              <a:buClr>
                <a:schemeClr val="dk1"/>
              </a:buClr>
              <a:buSzPts val="2400"/>
              <a:buFont typeface="IBM Plex Sans Condensed"/>
              <a:buChar char="■"/>
              <a:defRPr sz="2400">
                <a:solidFill>
                  <a:schemeClr val="dk1"/>
                </a:solidFill>
                <a:latin typeface="IBM Plex Sans Condensed"/>
                <a:ea typeface="IBM Plex Sans Condensed"/>
                <a:cs typeface="IBM Plex Sans Condensed"/>
                <a:sym typeface="IBM Plex Sans Condensed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04375" y="4643093"/>
            <a:ext cx="548700" cy="316800"/>
          </a:xfrm>
          <a:prstGeom prst="rect">
            <a:avLst/>
          </a:prstGeom>
          <a:noFill/>
          <a:ln>
            <a:noFill/>
          </a:ln>
          <a:effectLst>
            <a:outerShdw blurRad="42863" dist="9525" dir="5400000" algn="bl" rotWithShape="0">
              <a:schemeClr val="dk1">
                <a:alpha val="30000"/>
              </a:schemeClr>
            </a:outerShdw>
          </a:effectLst>
        </p:spPr>
        <p:txBody>
          <a:bodyPr spcFirstLastPara="1" wrap="square" lIns="0" tIns="0" rIns="0" bIns="0" anchor="b" anchorCtr="0">
            <a:noAutofit/>
          </a:bodyPr>
          <a:lstStyle>
            <a:lvl1pPr marL="0" marR="0" lvl="0" indent="0" algn="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1pPr>
            <a:lvl2pPr marL="0" marR="0" lvl="1" indent="0" algn="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L="0" marR="0" lvl="2" indent="0" algn="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L="0" marR="0" lvl="3" indent="0" algn="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L="0" marR="0" lvl="4" indent="0" algn="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L="0" marR="0" lvl="5" indent="0" algn="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L="0" marR="0" lvl="6" indent="0" algn="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L="0" marR="0" lvl="7" indent="0" algn="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L="0" marR="0" lvl="8" indent="0" algn="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pPr>
              <a:buClr>
                <a:srgbClr val="FFFFFF"/>
              </a:buClr>
              <a:buFont typeface="Bebas Neue"/>
              <a:buNone/>
            </a:pPr>
            <a:fld id="{00000000-1234-1234-1234-123412341234}" type="slidenum">
              <a:rPr lang="en">
                <a:solidFill>
                  <a:srgbClr val="FFFFFF"/>
                </a:solidFill>
              </a:rPr>
              <a:pPr>
                <a:buClr>
                  <a:srgbClr val="FFFFFF"/>
                </a:buClr>
                <a:buFont typeface="Bebas Neue"/>
                <a:buNone/>
              </a:pPr>
              <a:t>‹#›</a:t>
            </a:fld>
            <a:endParaRPr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5667670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</p:sldLayoutIdLst>
  <p:transition>
    <p:fade thruBlk="1"/>
  </p:transition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9FFAFF"/>
            </a:gs>
            <a:gs pos="58000">
              <a:schemeClr val="accent1"/>
            </a:gs>
            <a:gs pos="100000">
              <a:schemeClr val="accent1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79100" y="759800"/>
            <a:ext cx="7593300" cy="396300"/>
          </a:xfrm>
          <a:prstGeom prst="rect">
            <a:avLst/>
          </a:prstGeom>
          <a:noFill/>
          <a:ln>
            <a:noFill/>
          </a:ln>
          <a:effectLst>
            <a:outerShdw blurRad="42863" dist="9525" dir="5400000" algn="bl" rotWithShape="0">
              <a:schemeClr val="dk1">
                <a:alpha val="30000"/>
              </a:schemeClr>
            </a:outerShdw>
          </a:effectLst>
        </p:spPr>
        <p:txBody>
          <a:bodyPr spcFirstLastPara="1" wrap="square" lIns="0" tIns="0" rIns="0" bIns="0" anchor="b" anchorCtr="0">
            <a:noAutofit/>
          </a:bodyPr>
          <a:lstStyle>
            <a:lvl1pPr lvl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400"/>
              <a:buFont typeface="Bebas Neue"/>
              <a:buNone/>
              <a:defRPr sz="3400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1pPr>
            <a:lvl2pPr lvl="1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400"/>
              <a:buFont typeface="Bebas Neue"/>
              <a:buNone/>
              <a:defRPr sz="3400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400"/>
              <a:buFont typeface="Bebas Neue"/>
              <a:buNone/>
              <a:defRPr sz="3400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400"/>
              <a:buFont typeface="Bebas Neue"/>
              <a:buNone/>
              <a:defRPr sz="3400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400"/>
              <a:buFont typeface="Bebas Neue"/>
              <a:buNone/>
              <a:defRPr sz="3400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400"/>
              <a:buFont typeface="Bebas Neue"/>
              <a:buNone/>
              <a:defRPr sz="3400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400"/>
              <a:buFont typeface="Bebas Neue"/>
              <a:buNone/>
              <a:defRPr sz="3400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400"/>
              <a:buFont typeface="Bebas Neue"/>
              <a:buNone/>
              <a:defRPr sz="3400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400"/>
              <a:buFont typeface="Bebas Neue"/>
              <a:buNone/>
              <a:defRPr sz="3400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79100" y="1277748"/>
            <a:ext cx="4975500" cy="303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810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IBM Plex Sans Condensed"/>
              <a:buChar char="▪"/>
              <a:defRPr sz="2400">
                <a:solidFill>
                  <a:schemeClr val="dk1"/>
                </a:solidFill>
                <a:latin typeface="IBM Plex Sans Condensed"/>
                <a:ea typeface="IBM Plex Sans Condensed"/>
                <a:cs typeface="IBM Plex Sans Condensed"/>
                <a:sym typeface="IBM Plex Sans Condensed"/>
              </a:defRPr>
            </a:lvl1pPr>
            <a:lvl2pPr marL="914400" lvl="1" indent="-381000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IBM Plex Sans Condensed"/>
              <a:buChar char="▫"/>
              <a:defRPr sz="2400">
                <a:solidFill>
                  <a:schemeClr val="dk1"/>
                </a:solidFill>
                <a:latin typeface="IBM Plex Sans Condensed"/>
                <a:ea typeface="IBM Plex Sans Condensed"/>
                <a:cs typeface="IBM Plex Sans Condensed"/>
                <a:sym typeface="IBM Plex Sans Condensed"/>
              </a:defRPr>
            </a:lvl2pPr>
            <a:lvl3pPr marL="1371600" lvl="2" indent="-381000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IBM Plex Sans Condensed"/>
              <a:buChar char="⬝"/>
              <a:defRPr sz="2400">
                <a:solidFill>
                  <a:schemeClr val="dk1"/>
                </a:solidFill>
                <a:latin typeface="IBM Plex Sans Condensed"/>
                <a:ea typeface="IBM Plex Sans Condensed"/>
                <a:cs typeface="IBM Plex Sans Condensed"/>
                <a:sym typeface="IBM Plex Sans Condensed"/>
              </a:defRPr>
            </a:lvl3pPr>
            <a:lvl4pPr marL="1828800" lvl="3" indent="-381000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IBM Plex Sans Condensed"/>
              <a:buChar char="⬞"/>
              <a:defRPr sz="2400">
                <a:solidFill>
                  <a:schemeClr val="dk1"/>
                </a:solidFill>
                <a:latin typeface="IBM Plex Sans Condensed"/>
                <a:ea typeface="IBM Plex Sans Condensed"/>
                <a:cs typeface="IBM Plex Sans Condensed"/>
                <a:sym typeface="IBM Plex Sans Condensed"/>
              </a:defRPr>
            </a:lvl4pPr>
            <a:lvl5pPr marL="2286000" lvl="4" indent="-381000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IBM Plex Sans Condensed"/>
              <a:buChar char="○"/>
              <a:defRPr sz="2400">
                <a:solidFill>
                  <a:schemeClr val="dk1"/>
                </a:solidFill>
                <a:latin typeface="IBM Plex Sans Condensed"/>
                <a:ea typeface="IBM Plex Sans Condensed"/>
                <a:cs typeface="IBM Plex Sans Condensed"/>
                <a:sym typeface="IBM Plex Sans Condensed"/>
              </a:defRPr>
            </a:lvl5pPr>
            <a:lvl6pPr marL="2743200" lvl="5" indent="-381000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IBM Plex Sans Condensed"/>
              <a:buChar char="■"/>
              <a:defRPr sz="2400">
                <a:solidFill>
                  <a:schemeClr val="dk1"/>
                </a:solidFill>
                <a:latin typeface="IBM Plex Sans Condensed"/>
                <a:ea typeface="IBM Plex Sans Condensed"/>
                <a:cs typeface="IBM Plex Sans Condensed"/>
                <a:sym typeface="IBM Plex Sans Condensed"/>
              </a:defRPr>
            </a:lvl6pPr>
            <a:lvl7pPr marL="3200400" lvl="6" indent="-381000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IBM Plex Sans Condensed"/>
              <a:buChar char="●"/>
              <a:defRPr sz="2400">
                <a:solidFill>
                  <a:schemeClr val="dk1"/>
                </a:solidFill>
                <a:latin typeface="IBM Plex Sans Condensed"/>
                <a:ea typeface="IBM Plex Sans Condensed"/>
                <a:cs typeface="IBM Plex Sans Condensed"/>
                <a:sym typeface="IBM Plex Sans Condensed"/>
              </a:defRPr>
            </a:lvl7pPr>
            <a:lvl8pPr marL="3657600" lvl="7" indent="-381000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IBM Plex Sans Condensed"/>
              <a:buChar char="○"/>
              <a:defRPr sz="2400">
                <a:solidFill>
                  <a:schemeClr val="dk1"/>
                </a:solidFill>
                <a:latin typeface="IBM Plex Sans Condensed"/>
                <a:ea typeface="IBM Plex Sans Condensed"/>
                <a:cs typeface="IBM Plex Sans Condensed"/>
                <a:sym typeface="IBM Plex Sans Condensed"/>
              </a:defRPr>
            </a:lvl8pPr>
            <a:lvl9pPr marL="4114800" lvl="8" indent="-381000" rtl="0">
              <a:lnSpc>
                <a:spcPct val="115000"/>
              </a:lnSpc>
              <a:spcBef>
                <a:spcPts val="800"/>
              </a:spcBef>
              <a:spcAft>
                <a:spcPts val="800"/>
              </a:spcAft>
              <a:buClr>
                <a:schemeClr val="dk1"/>
              </a:buClr>
              <a:buSzPts val="2400"/>
              <a:buFont typeface="IBM Plex Sans Condensed"/>
              <a:buChar char="■"/>
              <a:defRPr sz="2400">
                <a:solidFill>
                  <a:schemeClr val="dk1"/>
                </a:solidFill>
                <a:latin typeface="IBM Plex Sans Condensed"/>
                <a:ea typeface="IBM Plex Sans Condensed"/>
                <a:cs typeface="IBM Plex Sans Condensed"/>
                <a:sym typeface="IBM Plex Sans Condensed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04375" y="4643093"/>
            <a:ext cx="548700" cy="316800"/>
          </a:xfrm>
          <a:prstGeom prst="rect">
            <a:avLst/>
          </a:prstGeom>
          <a:noFill/>
          <a:ln>
            <a:noFill/>
          </a:ln>
          <a:effectLst>
            <a:outerShdw blurRad="42863" dist="9525" dir="5400000" algn="bl" rotWithShape="0">
              <a:schemeClr val="dk1">
                <a:alpha val="30000"/>
              </a:schemeClr>
            </a:outerShdw>
          </a:effectLst>
        </p:spPr>
        <p:txBody>
          <a:bodyPr spcFirstLastPara="1" wrap="square" lIns="0" tIns="0" rIns="0" bIns="0" anchor="b" anchorCtr="0">
            <a:noAutofit/>
          </a:bodyPr>
          <a:lstStyle>
            <a:lvl1pPr marL="0" marR="0" lvl="0" indent="0" algn="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1pPr>
            <a:lvl2pPr marL="0" marR="0" lvl="1" indent="0" algn="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L="0" marR="0" lvl="2" indent="0" algn="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L="0" marR="0" lvl="3" indent="0" algn="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L="0" marR="0" lvl="4" indent="0" algn="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L="0" marR="0" lvl="5" indent="0" algn="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L="0" marR="0" lvl="6" indent="0" algn="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L="0" marR="0" lvl="7" indent="0" algn="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L="0" marR="0" lvl="8" indent="0" algn="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pPr>
              <a:buClr>
                <a:srgbClr val="FFFFFF"/>
              </a:buClr>
              <a:buFont typeface="Bebas Neue"/>
              <a:buNone/>
            </a:pPr>
            <a:fld id="{00000000-1234-1234-1234-123412341234}" type="slidenum">
              <a:rPr lang="en">
                <a:solidFill>
                  <a:srgbClr val="FFFFFF"/>
                </a:solidFill>
              </a:rPr>
              <a:pPr>
                <a:buClr>
                  <a:srgbClr val="FFFFFF"/>
                </a:buClr>
                <a:buFont typeface="Bebas Neue"/>
                <a:buNone/>
              </a:pPr>
              <a:t>‹#›</a:t>
            </a:fld>
            <a:endParaRPr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7900606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729" r:id="rId1"/>
    <p:sldLayoutId id="2147483730" r:id="rId2"/>
    <p:sldLayoutId id="2147483731" r:id="rId3"/>
    <p:sldLayoutId id="2147483732" r:id="rId4"/>
    <p:sldLayoutId id="2147483733" r:id="rId5"/>
    <p:sldLayoutId id="2147483734" r:id="rId6"/>
    <p:sldLayoutId id="2147483735" r:id="rId7"/>
    <p:sldLayoutId id="2147483736" r:id="rId8"/>
    <p:sldLayoutId id="2147483737" r:id="rId9"/>
  </p:sldLayoutIdLst>
  <p:transition>
    <p:fade thruBlk="1"/>
  </p:transition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9FFAFF"/>
            </a:gs>
            <a:gs pos="58000">
              <a:schemeClr val="accent1"/>
            </a:gs>
            <a:gs pos="100000">
              <a:schemeClr val="accent1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79100" y="759800"/>
            <a:ext cx="7593300" cy="396300"/>
          </a:xfrm>
          <a:prstGeom prst="rect">
            <a:avLst/>
          </a:prstGeom>
          <a:noFill/>
          <a:ln>
            <a:noFill/>
          </a:ln>
          <a:effectLst>
            <a:outerShdw blurRad="42863" dist="9525" dir="5400000" algn="bl" rotWithShape="0">
              <a:schemeClr val="dk1">
                <a:alpha val="30000"/>
              </a:schemeClr>
            </a:outerShdw>
          </a:effectLst>
        </p:spPr>
        <p:txBody>
          <a:bodyPr spcFirstLastPara="1" wrap="square" lIns="0" tIns="0" rIns="0" bIns="0" anchor="b" anchorCtr="0">
            <a:noAutofit/>
          </a:bodyPr>
          <a:lstStyle>
            <a:lvl1pPr lvl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400"/>
              <a:buFont typeface="Bebas Neue"/>
              <a:buNone/>
              <a:defRPr sz="3400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1pPr>
            <a:lvl2pPr lvl="1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400"/>
              <a:buFont typeface="Bebas Neue"/>
              <a:buNone/>
              <a:defRPr sz="3400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400"/>
              <a:buFont typeface="Bebas Neue"/>
              <a:buNone/>
              <a:defRPr sz="3400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400"/>
              <a:buFont typeface="Bebas Neue"/>
              <a:buNone/>
              <a:defRPr sz="3400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400"/>
              <a:buFont typeface="Bebas Neue"/>
              <a:buNone/>
              <a:defRPr sz="3400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400"/>
              <a:buFont typeface="Bebas Neue"/>
              <a:buNone/>
              <a:defRPr sz="3400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400"/>
              <a:buFont typeface="Bebas Neue"/>
              <a:buNone/>
              <a:defRPr sz="3400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400"/>
              <a:buFont typeface="Bebas Neue"/>
              <a:buNone/>
              <a:defRPr sz="3400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400"/>
              <a:buFont typeface="Bebas Neue"/>
              <a:buNone/>
              <a:defRPr sz="3400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79100" y="1277748"/>
            <a:ext cx="4975500" cy="303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810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IBM Plex Sans Condensed"/>
              <a:buChar char="▪"/>
              <a:defRPr sz="2400">
                <a:solidFill>
                  <a:schemeClr val="dk1"/>
                </a:solidFill>
                <a:latin typeface="IBM Plex Sans Condensed"/>
                <a:ea typeface="IBM Plex Sans Condensed"/>
                <a:cs typeface="IBM Plex Sans Condensed"/>
                <a:sym typeface="IBM Plex Sans Condensed"/>
              </a:defRPr>
            </a:lvl1pPr>
            <a:lvl2pPr marL="914400" lvl="1" indent="-381000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IBM Plex Sans Condensed"/>
              <a:buChar char="▫"/>
              <a:defRPr sz="2400">
                <a:solidFill>
                  <a:schemeClr val="dk1"/>
                </a:solidFill>
                <a:latin typeface="IBM Plex Sans Condensed"/>
                <a:ea typeface="IBM Plex Sans Condensed"/>
                <a:cs typeface="IBM Plex Sans Condensed"/>
                <a:sym typeface="IBM Plex Sans Condensed"/>
              </a:defRPr>
            </a:lvl2pPr>
            <a:lvl3pPr marL="1371600" lvl="2" indent="-381000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IBM Plex Sans Condensed"/>
              <a:buChar char="⬝"/>
              <a:defRPr sz="2400">
                <a:solidFill>
                  <a:schemeClr val="dk1"/>
                </a:solidFill>
                <a:latin typeface="IBM Plex Sans Condensed"/>
                <a:ea typeface="IBM Plex Sans Condensed"/>
                <a:cs typeface="IBM Plex Sans Condensed"/>
                <a:sym typeface="IBM Plex Sans Condensed"/>
              </a:defRPr>
            </a:lvl3pPr>
            <a:lvl4pPr marL="1828800" lvl="3" indent="-381000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IBM Plex Sans Condensed"/>
              <a:buChar char="⬞"/>
              <a:defRPr sz="2400">
                <a:solidFill>
                  <a:schemeClr val="dk1"/>
                </a:solidFill>
                <a:latin typeface="IBM Plex Sans Condensed"/>
                <a:ea typeface="IBM Plex Sans Condensed"/>
                <a:cs typeface="IBM Plex Sans Condensed"/>
                <a:sym typeface="IBM Plex Sans Condensed"/>
              </a:defRPr>
            </a:lvl4pPr>
            <a:lvl5pPr marL="2286000" lvl="4" indent="-381000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IBM Plex Sans Condensed"/>
              <a:buChar char="○"/>
              <a:defRPr sz="2400">
                <a:solidFill>
                  <a:schemeClr val="dk1"/>
                </a:solidFill>
                <a:latin typeface="IBM Plex Sans Condensed"/>
                <a:ea typeface="IBM Plex Sans Condensed"/>
                <a:cs typeface="IBM Plex Sans Condensed"/>
                <a:sym typeface="IBM Plex Sans Condensed"/>
              </a:defRPr>
            </a:lvl5pPr>
            <a:lvl6pPr marL="2743200" lvl="5" indent="-381000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IBM Plex Sans Condensed"/>
              <a:buChar char="■"/>
              <a:defRPr sz="2400">
                <a:solidFill>
                  <a:schemeClr val="dk1"/>
                </a:solidFill>
                <a:latin typeface="IBM Plex Sans Condensed"/>
                <a:ea typeface="IBM Plex Sans Condensed"/>
                <a:cs typeface="IBM Plex Sans Condensed"/>
                <a:sym typeface="IBM Plex Sans Condensed"/>
              </a:defRPr>
            </a:lvl6pPr>
            <a:lvl7pPr marL="3200400" lvl="6" indent="-381000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IBM Plex Sans Condensed"/>
              <a:buChar char="●"/>
              <a:defRPr sz="2400">
                <a:solidFill>
                  <a:schemeClr val="dk1"/>
                </a:solidFill>
                <a:latin typeface="IBM Plex Sans Condensed"/>
                <a:ea typeface="IBM Plex Sans Condensed"/>
                <a:cs typeface="IBM Plex Sans Condensed"/>
                <a:sym typeface="IBM Plex Sans Condensed"/>
              </a:defRPr>
            </a:lvl7pPr>
            <a:lvl8pPr marL="3657600" lvl="7" indent="-381000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IBM Plex Sans Condensed"/>
              <a:buChar char="○"/>
              <a:defRPr sz="2400">
                <a:solidFill>
                  <a:schemeClr val="dk1"/>
                </a:solidFill>
                <a:latin typeface="IBM Plex Sans Condensed"/>
                <a:ea typeface="IBM Plex Sans Condensed"/>
                <a:cs typeface="IBM Plex Sans Condensed"/>
                <a:sym typeface="IBM Plex Sans Condensed"/>
              </a:defRPr>
            </a:lvl8pPr>
            <a:lvl9pPr marL="4114800" lvl="8" indent="-381000" rtl="0">
              <a:lnSpc>
                <a:spcPct val="115000"/>
              </a:lnSpc>
              <a:spcBef>
                <a:spcPts val="800"/>
              </a:spcBef>
              <a:spcAft>
                <a:spcPts val="800"/>
              </a:spcAft>
              <a:buClr>
                <a:schemeClr val="dk1"/>
              </a:buClr>
              <a:buSzPts val="2400"/>
              <a:buFont typeface="IBM Plex Sans Condensed"/>
              <a:buChar char="■"/>
              <a:defRPr sz="2400">
                <a:solidFill>
                  <a:schemeClr val="dk1"/>
                </a:solidFill>
                <a:latin typeface="IBM Plex Sans Condensed"/>
                <a:ea typeface="IBM Plex Sans Condensed"/>
                <a:cs typeface="IBM Plex Sans Condensed"/>
                <a:sym typeface="IBM Plex Sans Condensed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04375" y="4643093"/>
            <a:ext cx="548700" cy="316800"/>
          </a:xfrm>
          <a:prstGeom prst="rect">
            <a:avLst/>
          </a:prstGeom>
          <a:noFill/>
          <a:ln>
            <a:noFill/>
          </a:ln>
          <a:effectLst>
            <a:outerShdw blurRad="42863" dist="9525" dir="5400000" algn="bl" rotWithShape="0">
              <a:schemeClr val="dk1">
                <a:alpha val="30000"/>
              </a:schemeClr>
            </a:outerShdw>
          </a:effectLst>
        </p:spPr>
        <p:txBody>
          <a:bodyPr spcFirstLastPara="1" wrap="square" lIns="0" tIns="0" rIns="0" bIns="0" anchor="b" anchorCtr="0">
            <a:noAutofit/>
          </a:bodyPr>
          <a:lstStyle>
            <a:lvl1pPr marL="0" marR="0" lvl="0" indent="0" algn="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1pPr>
            <a:lvl2pPr marL="0" marR="0" lvl="1" indent="0" algn="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L="0" marR="0" lvl="2" indent="0" algn="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L="0" marR="0" lvl="3" indent="0" algn="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L="0" marR="0" lvl="4" indent="0" algn="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L="0" marR="0" lvl="5" indent="0" algn="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L="0" marR="0" lvl="6" indent="0" algn="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L="0" marR="0" lvl="7" indent="0" algn="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L="0" marR="0" lvl="8" indent="0" algn="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pPr>
              <a:buClr>
                <a:srgbClr val="FFFFFF"/>
              </a:buClr>
              <a:buFont typeface="Bebas Neue"/>
              <a:buNone/>
            </a:pPr>
            <a:fld id="{00000000-1234-1234-1234-123412341234}" type="slidenum">
              <a:rPr lang="en">
                <a:solidFill>
                  <a:srgbClr val="FFFFFF"/>
                </a:solidFill>
              </a:rPr>
              <a:pPr>
                <a:buClr>
                  <a:srgbClr val="FFFFFF"/>
                </a:buClr>
                <a:buFont typeface="Bebas Neue"/>
                <a:buNone/>
              </a:pPr>
              <a:t>‹#›</a:t>
            </a:fld>
            <a:endParaRPr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2173645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739" r:id="rId1"/>
    <p:sldLayoutId id="2147483740" r:id="rId2"/>
    <p:sldLayoutId id="2147483741" r:id="rId3"/>
    <p:sldLayoutId id="2147483742" r:id="rId4"/>
    <p:sldLayoutId id="2147483743" r:id="rId5"/>
    <p:sldLayoutId id="2147483744" r:id="rId6"/>
    <p:sldLayoutId id="2147483745" r:id="rId7"/>
    <p:sldLayoutId id="2147483746" r:id="rId8"/>
    <p:sldLayoutId id="2147483747" r:id="rId9"/>
  </p:sldLayoutIdLst>
  <p:transition>
    <p:fade thruBlk="1"/>
  </p:transition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7" Type="http://schemas.openxmlformats.org/officeDocument/2006/relationships/image" Target="../media/image7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5" Type="http://schemas.openxmlformats.org/officeDocument/2006/relationships/hyperlink" Target="https://qr-online.ru/" TargetMode="External"/><Relationship Id="rId4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3.png"/><Relationship Id="rId4" Type="http://schemas.openxmlformats.org/officeDocument/2006/relationships/image" Target="../media/image1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0.xml"/><Relationship Id="rId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9.xml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6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9.xml"/><Relationship Id="rId4" Type="http://schemas.openxmlformats.org/officeDocument/2006/relationships/hyperlink" Target="https://qr-online.ru/" TargetMode="Externa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3.pn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7" Type="http://schemas.openxmlformats.org/officeDocument/2006/relationships/image" Target="../media/image2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7" Type="http://schemas.openxmlformats.org/officeDocument/2006/relationships/image" Target="../media/image2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jpeg"/><Relationship Id="rId5" Type="http://schemas.openxmlformats.org/officeDocument/2006/relationships/image" Target="../media/image21.png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ctrTitle"/>
          </p:nvPr>
        </p:nvSpPr>
        <p:spPr>
          <a:xfrm>
            <a:off x="899592" y="771550"/>
            <a:ext cx="4959600" cy="28689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lvl="0"/>
            <a:r>
              <a:rPr lang="ru-RU" sz="3200" dirty="0" smtClean="0"/>
              <a:t>Введение </a:t>
            </a:r>
            <a:r>
              <a:rPr lang="en-US" sz="3200" dirty="0" smtClean="0"/>
              <a:t>QR-</a:t>
            </a:r>
            <a:r>
              <a:rPr lang="ru-RU" sz="3200" dirty="0" smtClean="0"/>
              <a:t>кода  </a:t>
            </a:r>
            <a:br>
              <a:rPr lang="ru-RU" sz="3200" dirty="0" smtClean="0"/>
            </a:br>
            <a:r>
              <a:rPr lang="ru-RU" sz="2400" dirty="0" smtClean="0"/>
              <a:t>в экскурсионную деятельность </a:t>
            </a:r>
            <a:r>
              <a:rPr lang="ru-RU" sz="3200" dirty="0" err="1" smtClean="0"/>
              <a:t>минизоопарка</a:t>
            </a:r>
            <a:r>
              <a:rPr lang="ru-RU" sz="3200" dirty="0" smtClean="0"/>
              <a:t> </a:t>
            </a:r>
            <a:br>
              <a:rPr lang="ru-RU" sz="3200" dirty="0" smtClean="0"/>
            </a:br>
            <a:r>
              <a:rPr lang="ru-RU" sz="2400" dirty="0" smtClean="0"/>
              <a:t>ГБУ  СОДО «Областной центр экологии, краеведения и туризма»</a:t>
            </a: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4400" dirty="0"/>
              <a:t/>
            </a:r>
            <a:br>
              <a:rPr lang="ru-RU" sz="4400" dirty="0"/>
            </a:br>
            <a:r>
              <a:rPr lang="ru-RU" sz="1600" dirty="0"/>
              <a:t/>
            </a:r>
            <a:br>
              <a:rPr lang="ru-RU" sz="1600" dirty="0"/>
            </a:br>
            <a:r>
              <a:rPr lang="ru-RU" sz="1600" dirty="0"/>
              <a:t/>
            </a:r>
            <a:br>
              <a:rPr lang="ru-RU" sz="1600" dirty="0"/>
            </a:br>
            <a:endParaRPr sz="4400" dirty="0"/>
          </a:p>
        </p:txBody>
      </p:sp>
      <p:pic>
        <p:nvPicPr>
          <p:cNvPr id="46" name="Google Shape;46;p1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364086" y="1275606"/>
            <a:ext cx="3015647" cy="3384377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410" y="2787774"/>
            <a:ext cx="1656184" cy="16700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275594" y="3365044"/>
            <a:ext cx="4572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600" dirty="0">
                <a:solidFill>
                  <a:srgbClr val="FFFFFF"/>
                </a:solidFill>
                <a:sym typeface="Bebas Neue"/>
              </a:rPr>
              <a:t>Автор:</a:t>
            </a:r>
            <a:br>
              <a:rPr lang="ru-RU" sz="1600" dirty="0">
                <a:solidFill>
                  <a:srgbClr val="FFFFFF"/>
                </a:solidFill>
                <a:sym typeface="Bebas Neue"/>
              </a:rPr>
            </a:br>
            <a:r>
              <a:rPr lang="ru-RU" sz="1600" dirty="0" smtClean="0">
                <a:solidFill>
                  <a:srgbClr val="FFFFFF"/>
                </a:solidFill>
                <a:sym typeface="Bebas Neue"/>
              </a:rPr>
              <a:t>обучающаяся ГБУ СОДО «ОЦЭКИТ» Мирослава  Алиева, 13 лет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" name="Google Shape;79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240997" y="347925"/>
            <a:ext cx="1496437" cy="1343865"/>
          </a:xfrm>
          <a:prstGeom prst="rect">
            <a:avLst/>
          </a:prstGeom>
          <a:noFill/>
          <a:ln>
            <a:noFill/>
          </a:ln>
        </p:spPr>
      </p:pic>
      <p:pic>
        <p:nvPicPr>
          <p:cNvPr id="80" name="Google Shape;80;p1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048300" y="1156818"/>
            <a:ext cx="2806925" cy="3745883"/>
          </a:xfrm>
          <a:prstGeom prst="rect">
            <a:avLst/>
          </a:prstGeom>
          <a:noFill/>
          <a:ln>
            <a:noFill/>
          </a:ln>
        </p:spPr>
      </p:pic>
      <p:sp>
        <p:nvSpPr>
          <p:cNvPr id="81" name="Google Shape;81;p14"/>
          <p:cNvSpPr txBox="1">
            <a:spLocks noGrp="1"/>
          </p:cNvSpPr>
          <p:nvPr>
            <p:ph type="ctrTitle"/>
          </p:nvPr>
        </p:nvSpPr>
        <p:spPr>
          <a:xfrm>
            <a:off x="683568" y="347925"/>
            <a:ext cx="4960500" cy="726178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/>
          <a:p>
            <a:pPr lvl="0"/>
            <a:r>
              <a:rPr lang="ru-RU" sz="4400" dirty="0"/>
              <a:t>Создание  </a:t>
            </a:r>
            <a:r>
              <a:rPr lang="en-US" sz="4400" dirty="0"/>
              <a:t>QR-</a:t>
            </a:r>
            <a:r>
              <a:rPr lang="ru-RU" sz="4400" dirty="0"/>
              <a:t>кода</a:t>
            </a:r>
            <a:endParaRPr sz="4400" dirty="0"/>
          </a:p>
        </p:txBody>
      </p:sp>
      <p:sp>
        <p:nvSpPr>
          <p:cNvPr id="82" name="Google Shape;82;p14"/>
          <p:cNvSpPr txBox="1">
            <a:spLocks noGrp="1"/>
          </p:cNvSpPr>
          <p:nvPr>
            <p:ph type="subTitle" idx="1"/>
          </p:nvPr>
        </p:nvSpPr>
        <p:spPr>
          <a:xfrm>
            <a:off x="683568" y="1276160"/>
            <a:ext cx="4960500" cy="3837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>
              <a:spcAft>
                <a:spcPts val="800"/>
              </a:spcAft>
            </a:pPr>
            <a:r>
              <a:rPr lang="en-US" b="1" dirty="0">
                <a:hlinkClick r:id="rId5"/>
              </a:rPr>
              <a:t>https://qr-online.ru</a:t>
            </a:r>
            <a:r>
              <a:rPr lang="en-US" b="1" dirty="0" smtClean="0">
                <a:hlinkClick r:id="rId5"/>
              </a:rPr>
              <a:t>/</a:t>
            </a:r>
            <a:endParaRPr lang="ru-RU" b="1" dirty="0" smtClean="0"/>
          </a:p>
          <a:p>
            <a:pPr marL="0" lvl="0" indent="0">
              <a:spcAft>
                <a:spcPts val="800"/>
              </a:spcAft>
            </a:pPr>
            <a:endParaRPr dirty="0"/>
          </a:p>
        </p:txBody>
      </p:sp>
      <p:pic>
        <p:nvPicPr>
          <p:cNvPr id="8" name="Рисунок 7"/>
          <p:cNvPicPr/>
          <p:nvPr/>
        </p:nvPicPr>
        <p:blipFill rotWithShape="1">
          <a:blip r:embed="rId6"/>
          <a:srcRect b="12185"/>
          <a:stretch/>
        </p:blipFill>
        <p:spPr>
          <a:xfrm>
            <a:off x="683568" y="2006061"/>
            <a:ext cx="5472607" cy="276185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Picture 2" descr="https://xn--80adiweqejcms5i.xn--p1ai/upload/medialibrary/4e2/QR-enmi.jpg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938" t="17830" r="57055" b="23132"/>
          <a:stretch/>
        </p:blipFill>
        <p:spPr bwMode="auto">
          <a:xfrm>
            <a:off x="6658413" y="529981"/>
            <a:ext cx="661603" cy="673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185689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0" name="Google Shape;80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155289" y="1110650"/>
            <a:ext cx="2806925" cy="3745883"/>
          </a:xfrm>
          <a:prstGeom prst="rect">
            <a:avLst/>
          </a:prstGeom>
          <a:noFill/>
          <a:ln>
            <a:noFill/>
          </a:ln>
        </p:spPr>
      </p:pic>
      <p:sp>
        <p:nvSpPr>
          <p:cNvPr id="81" name="Google Shape;81;p14"/>
          <p:cNvSpPr txBox="1">
            <a:spLocks noGrp="1"/>
          </p:cNvSpPr>
          <p:nvPr>
            <p:ph type="ctrTitle"/>
          </p:nvPr>
        </p:nvSpPr>
        <p:spPr>
          <a:xfrm>
            <a:off x="611560" y="381218"/>
            <a:ext cx="5292724" cy="1078536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/>
          <a:p>
            <a:pPr lvl="0"/>
            <a:r>
              <a:rPr lang="ru-RU" sz="4400" dirty="0"/>
              <a:t>Внедрение QR-кода </a:t>
            </a:r>
            <a:r>
              <a:rPr lang="ru-RU" sz="4400" dirty="0" smtClean="0"/>
              <a:t/>
            </a:r>
            <a:br>
              <a:rPr lang="ru-RU" sz="4400" dirty="0" smtClean="0"/>
            </a:br>
            <a:r>
              <a:rPr lang="ru-RU" sz="2800" dirty="0" smtClean="0"/>
              <a:t>в </a:t>
            </a:r>
            <a:r>
              <a:rPr lang="ru-RU" sz="2800" dirty="0"/>
              <a:t>экскурсионную деятельность</a:t>
            </a:r>
            <a:endParaRPr sz="2800" dirty="0"/>
          </a:p>
        </p:txBody>
      </p:sp>
      <p:sp>
        <p:nvSpPr>
          <p:cNvPr id="34" name="Google Shape;1160;p41"/>
          <p:cNvSpPr txBox="1"/>
          <p:nvPr/>
        </p:nvSpPr>
        <p:spPr>
          <a:xfrm>
            <a:off x="4534729" y="1772120"/>
            <a:ext cx="1650874" cy="7089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2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в</a:t>
            </a:r>
            <a:r>
              <a:rPr lang="ru-RU" sz="1200" dirty="0" smtClean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озьмите мобильный </a:t>
            </a:r>
          </a:p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200" dirty="0" smtClean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телефон с камерой</a:t>
            </a:r>
            <a:endParaRPr sz="1200" dirty="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7" name="Google Shape;1154;p41"/>
          <p:cNvSpPr txBox="1"/>
          <p:nvPr/>
        </p:nvSpPr>
        <p:spPr>
          <a:xfrm>
            <a:off x="4534729" y="3344020"/>
            <a:ext cx="1809392" cy="63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lvl="0"/>
            <a:r>
              <a:rPr lang="ru-RU" sz="1200" dirty="0" smtClean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запустите программу </a:t>
            </a:r>
          </a:p>
          <a:p>
            <a:pPr lvl="0"/>
            <a:r>
              <a:rPr lang="ru-RU" sz="1200" dirty="0" smtClean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для сканирования </a:t>
            </a:r>
          </a:p>
          <a:p>
            <a:pPr lvl="0"/>
            <a:r>
              <a:rPr lang="en-US" sz="1200" dirty="0" smtClean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QR</a:t>
            </a:r>
            <a:r>
              <a:rPr lang="ru-RU" sz="1200" dirty="0" smtClean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-кода</a:t>
            </a:r>
            <a:endParaRPr sz="1050" dirty="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8" name="Google Shape;1160;p41"/>
          <p:cNvSpPr txBox="1"/>
          <p:nvPr/>
        </p:nvSpPr>
        <p:spPr>
          <a:xfrm>
            <a:off x="4533872" y="2601633"/>
            <a:ext cx="1911140" cy="5607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2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н</a:t>
            </a:r>
            <a:r>
              <a:rPr lang="ru-RU" sz="1200" dirty="0" smtClean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аведите объектив </a:t>
            </a:r>
          </a:p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200" dirty="0" smtClean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камеры  на </a:t>
            </a:r>
            <a:r>
              <a:rPr lang="en-US" sz="1200" dirty="0" smtClean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QR-</a:t>
            </a:r>
            <a:r>
              <a:rPr lang="ru-RU" sz="1200" dirty="0" smtClean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код</a:t>
            </a:r>
            <a:endParaRPr sz="1200" dirty="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9" name="Google Shape;1160;p41"/>
          <p:cNvSpPr txBox="1"/>
          <p:nvPr/>
        </p:nvSpPr>
        <p:spPr>
          <a:xfrm>
            <a:off x="4547172" y="4249074"/>
            <a:ext cx="1520918" cy="4900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2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п</a:t>
            </a:r>
            <a:r>
              <a:rPr lang="ru-RU" sz="1200" dirty="0" smtClean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олучите информацию</a:t>
            </a:r>
            <a:endParaRPr sz="1200" dirty="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40" name="Google Shape;547;p38"/>
          <p:cNvSpPr/>
          <p:nvPr/>
        </p:nvSpPr>
        <p:spPr>
          <a:xfrm>
            <a:off x="3995936" y="1780295"/>
            <a:ext cx="248083" cy="429809"/>
          </a:xfrm>
          <a:custGeom>
            <a:avLst/>
            <a:gdLst/>
            <a:ahLst/>
            <a:cxnLst/>
            <a:rect l="l" t="t" r="r" b="b"/>
            <a:pathLst>
              <a:path w="11870" h="20565" extrusionOk="0">
                <a:moveTo>
                  <a:pt x="6301" y="977"/>
                </a:moveTo>
                <a:lnTo>
                  <a:pt x="6423" y="1002"/>
                </a:lnTo>
                <a:lnTo>
                  <a:pt x="6497" y="1075"/>
                </a:lnTo>
                <a:lnTo>
                  <a:pt x="6570" y="1148"/>
                </a:lnTo>
                <a:lnTo>
                  <a:pt x="6594" y="1270"/>
                </a:lnTo>
                <a:lnTo>
                  <a:pt x="6570" y="1368"/>
                </a:lnTo>
                <a:lnTo>
                  <a:pt x="6497" y="1466"/>
                </a:lnTo>
                <a:lnTo>
                  <a:pt x="6423" y="1515"/>
                </a:lnTo>
                <a:lnTo>
                  <a:pt x="6301" y="1539"/>
                </a:lnTo>
                <a:lnTo>
                  <a:pt x="5569" y="1539"/>
                </a:lnTo>
                <a:lnTo>
                  <a:pt x="5446" y="1515"/>
                </a:lnTo>
                <a:lnTo>
                  <a:pt x="5373" y="1466"/>
                </a:lnTo>
                <a:lnTo>
                  <a:pt x="5300" y="1368"/>
                </a:lnTo>
                <a:lnTo>
                  <a:pt x="5276" y="1270"/>
                </a:lnTo>
                <a:lnTo>
                  <a:pt x="5300" y="1148"/>
                </a:lnTo>
                <a:lnTo>
                  <a:pt x="5373" y="1075"/>
                </a:lnTo>
                <a:lnTo>
                  <a:pt x="5446" y="1002"/>
                </a:lnTo>
                <a:lnTo>
                  <a:pt x="5569" y="977"/>
                </a:lnTo>
                <a:close/>
                <a:moveTo>
                  <a:pt x="10575" y="2565"/>
                </a:moveTo>
                <a:lnTo>
                  <a:pt x="10575" y="16706"/>
                </a:lnTo>
                <a:lnTo>
                  <a:pt x="1295" y="16706"/>
                </a:lnTo>
                <a:lnTo>
                  <a:pt x="1295" y="2565"/>
                </a:lnTo>
                <a:close/>
                <a:moveTo>
                  <a:pt x="5935" y="17780"/>
                </a:moveTo>
                <a:lnTo>
                  <a:pt x="6106" y="17805"/>
                </a:lnTo>
                <a:lnTo>
                  <a:pt x="6277" y="17854"/>
                </a:lnTo>
                <a:lnTo>
                  <a:pt x="6423" y="17927"/>
                </a:lnTo>
                <a:lnTo>
                  <a:pt x="6545" y="18025"/>
                </a:lnTo>
                <a:lnTo>
                  <a:pt x="6643" y="18147"/>
                </a:lnTo>
                <a:lnTo>
                  <a:pt x="6716" y="18293"/>
                </a:lnTo>
                <a:lnTo>
                  <a:pt x="6765" y="18464"/>
                </a:lnTo>
                <a:lnTo>
                  <a:pt x="6790" y="18635"/>
                </a:lnTo>
                <a:lnTo>
                  <a:pt x="6765" y="18806"/>
                </a:lnTo>
                <a:lnTo>
                  <a:pt x="6716" y="18977"/>
                </a:lnTo>
                <a:lnTo>
                  <a:pt x="6643" y="19124"/>
                </a:lnTo>
                <a:lnTo>
                  <a:pt x="6545" y="19246"/>
                </a:lnTo>
                <a:lnTo>
                  <a:pt x="6423" y="19343"/>
                </a:lnTo>
                <a:lnTo>
                  <a:pt x="6277" y="19417"/>
                </a:lnTo>
                <a:lnTo>
                  <a:pt x="6106" y="19465"/>
                </a:lnTo>
                <a:lnTo>
                  <a:pt x="5935" y="19490"/>
                </a:lnTo>
                <a:lnTo>
                  <a:pt x="5764" y="19465"/>
                </a:lnTo>
                <a:lnTo>
                  <a:pt x="5593" y="19417"/>
                </a:lnTo>
                <a:lnTo>
                  <a:pt x="5446" y="19343"/>
                </a:lnTo>
                <a:lnTo>
                  <a:pt x="5324" y="19246"/>
                </a:lnTo>
                <a:lnTo>
                  <a:pt x="5227" y="19124"/>
                </a:lnTo>
                <a:lnTo>
                  <a:pt x="5153" y="18977"/>
                </a:lnTo>
                <a:lnTo>
                  <a:pt x="5105" y="18806"/>
                </a:lnTo>
                <a:lnTo>
                  <a:pt x="5080" y="18635"/>
                </a:lnTo>
                <a:lnTo>
                  <a:pt x="5105" y="18464"/>
                </a:lnTo>
                <a:lnTo>
                  <a:pt x="5153" y="18293"/>
                </a:lnTo>
                <a:lnTo>
                  <a:pt x="5227" y="18147"/>
                </a:lnTo>
                <a:lnTo>
                  <a:pt x="5324" y="18025"/>
                </a:lnTo>
                <a:lnTo>
                  <a:pt x="5446" y="17927"/>
                </a:lnTo>
                <a:lnTo>
                  <a:pt x="5593" y="17854"/>
                </a:lnTo>
                <a:lnTo>
                  <a:pt x="5764" y="17805"/>
                </a:lnTo>
                <a:lnTo>
                  <a:pt x="5935" y="17780"/>
                </a:lnTo>
                <a:close/>
                <a:moveTo>
                  <a:pt x="1295" y="0"/>
                </a:moveTo>
                <a:lnTo>
                  <a:pt x="1026" y="25"/>
                </a:lnTo>
                <a:lnTo>
                  <a:pt x="782" y="98"/>
                </a:lnTo>
                <a:lnTo>
                  <a:pt x="562" y="220"/>
                </a:lnTo>
                <a:lnTo>
                  <a:pt x="366" y="367"/>
                </a:lnTo>
                <a:lnTo>
                  <a:pt x="220" y="562"/>
                </a:lnTo>
                <a:lnTo>
                  <a:pt x="98" y="782"/>
                </a:lnTo>
                <a:lnTo>
                  <a:pt x="25" y="1026"/>
                </a:lnTo>
                <a:lnTo>
                  <a:pt x="0" y="1295"/>
                </a:lnTo>
                <a:lnTo>
                  <a:pt x="0" y="19270"/>
                </a:lnTo>
                <a:lnTo>
                  <a:pt x="25" y="19539"/>
                </a:lnTo>
                <a:lnTo>
                  <a:pt x="98" y="19783"/>
                </a:lnTo>
                <a:lnTo>
                  <a:pt x="220" y="20003"/>
                </a:lnTo>
                <a:lnTo>
                  <a:pt x="366" y="20198"/>
                </a:lnTo>
                <a:lnTo>
                  <a:pt x="562" y="20345"/>
                </a:lnTo>
                <a:lnTo>
                  <a:pt x="782" y="20467"/>
                </a:lnTo>
                <a:lnTo>
                  <a:pt x="1026" y="20540"/>
                </a:lnTo>
                <a:lnTo>
                  <a:pt x="1295" y="20565"/>
                </a:lnTo>
                <a:lnTo>
                  <a:pt x="10575" y="20565"/>
                </a:lnTo>
                <a:lnTo>
                  <a:pt x="10844" y="20540"/>
                </a:lnTo>
                <a:lnTo>
                  <a:pt x="11088" y="20467"/>
                </a:lnTo>
                <a:lnTo>
                  <a:pt x="11308" y="20345"/>
                </a:lnTo>
                <a:lnTo>
                  <a:pt x="11503" y="20198"/>
                </a:lnTo>
                <a:lnTo>
                  <a:pt x="11650" y="20003"/>
                </a:lnTo>
                <a:lnTo>
                  <a:pt x="11772" y="19783"/>
                </a:lnTo>
                <a:lnTo>
                  <a:pt x="11845" y="19539"/>
                </a:lnTo>
                <a:lnTo>
                  <a:pt x="11870" y="19270"/>
                </a:lnTo>
                <a:lnTo>
                  <a:pt x="11870" y="1295"/>
                </a:lnTo>
                <a:lnTo>
                  <a:pt x="11845" y="1026"/>
                </a:lnTo>
                <a:lnTo>
                  <a:pt x="11772" y="782"/>
                </a:lnTo>
                <a:lnTo>
                  <a:pt x="11650" y="562"/>
                </a:lnTo>
                <a:lnTo>
                  <a:pt x="11503" y="367"/>
                </a:lnTo>
                <a:lnTo>
                  <a:pt x="11308" y="220"/>
                </a:lnTo>
                <a:lnTo>
                  <a:pt x="11088" y="98"/>
                </a:lnTo>
                <a:lnTo>
                  <a:pt x="10844" y="25"/>
                </a:lnTo>
                <a:lnTo>
                  <a:pt x="10575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</a:endParaRPr>
          </a:p>
        </p:txBody>
      </p:sp>
      <p:grpSp>
        <p:nvGrpSpPr>
          <p:cNvPr id="41" name="Google Shape;504;p38"/>
          <p:cNvGrpSpPr/>
          <p:nvPr/>
        </p:nvGrpSpPr>
        <p:grpSpPr>
          <a:xfrm>
            <a:off x="3995936" y="2601770"/>
            <a:ext cx="358351" cy="381822"/>
            <a:chOff x="5970800" y="1619250"/>
            <a:chExt cx="428650" cy="456725"/>
          </a:xfrm>
        </p:grpSpPr>
        <p:sp>
          <p:nvSpPr>
            <p:cNvPr id="42" name="Google Shape;505;p38"/>
            <p:cNvSpPr/>
            <p:nvPr/>
          </p:nvSpPr>
          <p:spPr>
            <a:xfrm>
              <a:off x="5970800" y="1674200"/>
              <a:ext cx="377975" cy="377950"/>
            </a:xfrm>
            <a:custGeom>
              <a:avLst/>
              <a:gdLst/>
              <a:ahLst/>
              <a:cxnLst/>
              <a:rect l="l" t="t" r="r" b="b"/>
              <a:pathLst>
                <a:path w="15119" h="15118" extrusionOk="0">
                  <a:moveTo>
                    <a:pt x="7181" y="0"/>
                  </a:moveTo>
                  <a:lnTo>
                    <a:pt x="6790" y="49"/>
                  </a:lnTo>
                  <a:lnTo>
                    <a:pt x="6424" y="98"/>
                  </a:lnTo>
                  <a:lnTo>
                    <a:pt x="6058" y="147"/>
                  </a:lnTo>
                  <a:lnTo>
                    <a:pt x="5691" y="244"/>
                  </a:lnTo>
                  <a:lnTo>
                    <a:pt x="5325" y="342"/>
                  </a:lnTo>
                  <a:lnTo>
                    <a:pt x="4983" y="464"/>
                  </a:lnTo>
                  <a:lnTo>
                    <a:pt x="4641" y="586"/>
                  </a:lnTo>
                  <a:lnTo>
                    <a:pt x="4299" y="733"/>
                  </a:lnTo>
                  <a:lnTo>
                    <a:pt x="3982" y="904"/>
                  </a:lnTo>
                  <a:lnTo>
                    <a:pt x="3664" y="1099"/>
                  </a:lnTo>
                  <a:lnTo>
                    <a:pt x="3347" y="1295"/>
                  </a:lnTo>
                  <a:lnTo>
                    <a:pt x="3053" y="1490"/>
                  </a:lnTo>
                  <a:lnTo>
                    <a:pt x="2760" y="1734"/>
                  </a:lnTo>
                  <a:lnTo>
                    <a:pt x="2492" y="1954"/>
                  </a:lnTo>
                  <a:lnTo>
                    <a:pt x="2223" y="2223"/>
                  </a:lnTo>
                  <a:lnTo>
                    <a:pt x="1979" y="2467"/>
                  </a:lnTo>
                  <a:lnTo>
                    <a:pt x="1735" y="2760"/>
                  </a:lnTo>
                  <a:lnTo>
                    <a:pt x="1515" y="3029"/>
                  </a:lnTo>
                  <a:lnTo>
                    <a:pt x="1295" y="3322"/>
                  </a:lnTo>
                  <a:lnTo>
                    <a:pt x="1100" y="3639"/>
                  </a:lnTo>
                  <a:lnTo>
                    <a:pt x="929" y="3957"/>
                  </a:lnTo>
                  <a:lnTo>
                    <a:pt x="758" y="4274"/>
                  </a:lnTo>
                  <a:lnTo>
                    <a:pt x="611" y="4616"/>
                  </a:lnTo>
                  <a:lnTo>
                    <a:pt x="465" y="4958"/>
                  </a:lnTo>
                  <a:lnTo>
                    <a:pt x="343" y="5300"/>
                  </a:lnTo>
                  <a:lnTo>
                    <a:pt x="245" y="5666"/>
                  </a:lnTo>
                  <a:lnTo>
                    <a:pt x="172" y="6033"/>
                  </a:lnTo>
                  <a:lnTo>
                    <a:pt x="98" y="6399"/>
                  </a:lnTo>
                  <a:lnTo>
                    <a:pt x="49" y="6790"/>
                  </a:lnTo>
                  <a:lnTo>
                    <a:pt x="25" y="7156"/>
                  </a:lnTo>
                  <a:lnTo>
                    <a:pt x="1" y="7547"/>
                  </a:lnTo>
                  <a:lnTo>
                    <a:pt x="25" y="7938"/>
                  </a:lnTo>
                  <a:lnTo>
                    <a:pt x="49" y="8328"/>
                  </a:lnTo>
                  <a:lnTo>
                    <a:pt x="98" y="8695"/>
                  </a:lnTo>
                  <a:lnTo>
                    <a:pt x="172" y="9085"/>
                  </a:lnTo>
                  <a:lnTo>
                    <a:pt x="245" y="9452"/>
                  </a:lnTo>
                  <a:lnTo>
                    <a:pt x="343" y="9794"/>
                  </a:lnTo>
                  <a:lnTo>
                    <a:pt x="465" y="10160"/>
                  </a:lnTo>
                  <a:lnTo>
                    <a:pt x="611" y="10502"/>
                  </a:lnTo>
                  <a:lnTo>
                    <a:pt x="758" y="10820"/>
                  </a:lnTo>
                  <a:lnTo>
                    <a:pt x="929" y="11161"/>
                  </a:lnTo>
                  <a:lnTo>
                    <a:pt x="1100" y="11479"/>
                  </a:lnTo>
                  <a:lnTo>
                    <a:pt x="1295" y="11772"/>
                  </a:lnTo>
                  <a:lnTo>
                    <a:pt x="1515" y="12065"/>
                  </a:lnTo>
                  <a:lnTo>
                    <a:pt x="1735" y="12358"/>
                  </a:lnTo>
                  <a:lnTo>
                    <a:pt x="1979" y="12627"/>
                  </a:lnTo>
                  <a:lnTo>
                    <a:pt x="2223" y="12895"/>
                  </a:lnTo>
                  <a:lnTo>
                    <a:pt x="2492" y="13140"/>
                  </a:lnTo>
                  <a:lnTo>
                    <a:pt x="2760" y="13384"/>
                  </a:lnTo>
                  <a:lnTo>
                    <a:pt x="3053" y="13604"/>
                  </a:lnTo>
                  <a:lnTo>
                    <a:pt x="3347" y="13824"/>
                  </a:lnTo>
                  <a:lnTo>
                    <a:pt x="3664" y="14019"/>
                  </a:lnTo>
                  <a:lnTo>
                    <a:pt x="3982" y="14190"/>
                  </a:lnTo>
                  <a:lnTo>
                    <a:pt x="4299" y="14361"/>
                  </a:lnTo>
                  <a:lnTo>
                    <a:pt x="4641" y="14507"/>
                  </a:lnTo>
                  <a:lnTo>
                    <a:pt x="4983" y="14654"/>
                  </a:lnTo>
                  <a:lnTo>
                    <a:pt x="5325" y="14776"/>
                  </a:lnTo>
                  <a:lnTo>
                    <a:pt x="5691" y="14874"/>
                  </a:lnTo>
                  <a:lnTo>
                    <a:pt x="6058" y="14947"/>
                  </a:lnTo>
                  <a:lnTo>
                    <a:pt x="6424" y="15020"/>
                  </a:lnTo>
                  <a:lnTo>
                    <a:pt x="6790" y="15069"/>
                  </a:lnTo>
                  <a:lnTo>
                    <a:pt x="7181" y="15094"/>
                  </a:lnTo>
                  <a:lnTo>
                    <a:pt x="7572" y="15118"/>
                  </a:lnTo>
                  <a:lnTo>
                    <a:pt x="7963" y="15094"/>
                  </a:lnTo>
                  <a:lnTo>
                    <a:pt x="8329" y="15069"/>
                  </a:lnTo>
                  <a:lnTo>
                    <a:pt x="8720" y="15020"/>
                  </a:lnTo>
                  <a:lnTo>
                    <a:pt x="9086" y="14947"/>
                  </a:lnTo>
                  <a:lnTo>
                    <a:pt x="9452" y="14874"/>
                  </a:lnTo>
                  <a:lnTo>
                    <a:pt x="9819" y="14776"/>
                  </a:lnTo>
                  <a:lnTo>
                    <a:pt x="10161" y="14654"/>
                  </a:lnTo>
                  <a:lnTo>
                    <a:pt x="10503" y="14507"/>
                  </a:lnTo>
                  <a:lnTo>
                    <a:pt x="10844" y="14361"/>
                  </a:lnTo>
                  <a:lnTo>
                    <a:pt x="11162" y="14190"/>
                  </a:lnTo>
                  <a:lnTo>
                    <a:pt x="11479" y="14019"/>
                  </a:lnTo>
                  <a:lnTo>
                    <a:pt x="11797" y="13824"/>
                  </a:lnTo>
                  <a:lnTo>
                    <a:pt x="12090" y="13604"/>
                  </a:lnTo>
                  <a:lnTo>
                    <a:pt x="12383" y="13384"/>
                  </a:lnTo>
                  <a:lnTo>
                    <a:pt x="12652" y="13140"/>
                  </a:lnTo>
                  <a:lnTo>
                    <a:pt x="12920" y="12895"/>
                  </a:lnTo>
                  <a:lnTo>
                    <a:pt x="13165" y="12627"/>
                  </a:lnTo>
                  <a:lnTo>
                    <a:pt x="13409" y="12358"/>
                  </a:lnTo>
                  <a:lnTo>
                    <a:pt x="13629" y="12065"/>
                  </a:lnTo>
                  <a:lnTo>
                    <a:pt x="13824" y="11772"/>
                  </a:lnTo>
                  <a:lnTo>
                    <a:pt x="14019" y="11479"/>
                  </a:lnTo>
                  <a:lnTo>
                    <a:pt x="14215" y="11161"/>
                  </a:lnTo>
                  <a:lnTo>
                    <a:pt x="14386" y="10820"/>
                  </a:lnTo>
                  <a:lnTo>
                    <a:pt x="14532" y="10502"/>
                  </a:lnTo>
                  <a:lnTo>
                    <a:pt x="14654" y="10160"/>
                  </a:lnTo>
                  <a:lnTo>
                    <a:pt x="14777" y="9794"/>
                  </a:lnTo>
                  <a:lnTo>
                    <a:pt x="14899" y="9452"/>
                  </a:lnTo>
                  <a:lnTo>
                    <a:pt x="14972" y="9085"/>
                  </a:lnTo>
                  <a:lnTo>
                    <a:pt x="15045" y="8695"/>
                  </a:lnTo>
                  <a:lnTo>
                    <a:pt x="15094" y="8328"/>
                  </a:lnTo>
                  <a:lnTo>
                    <a:pt x="15118" y="7938"/>
                  </a:lnTo>
                  <a:lnTo>
                    <a:pt x="15118" y="7547"/>
                  </a:lnTo>
                  <a:lnTo>
                    <a:pt x="15094" y="6936"/>
                  </a:lnTo>
                  <a:lnTo>
                    <a:pt x="15021" y="6326"/>
                  </a:lnTo>
                  <a:lnTo>
                    <a:pt x="14899" y="5740"/>
                  </a:lnTo>
                  <a:lnTo>
                    <a:pt x="14728" y="5178"/>
                  </a:lnTo>
                  <a:lnTo>
                    <a:pt x="14532" y="4616"/>
                  </a:lnTo>
                  <a:lnTo>
                    <a:pt x="14288" y="4079"/>
                  </a:lnTo>
                  <a:lnTo>
                    <a:pt x="13995" y="3590"/>
                  </a:lnTo>
                  <a:lnTo>
                    <a:pt x="13653" y="3102"/>
                  </a:lnTo>
                  <a:lnTo>
                    <a:pt x="13458" y="3053"/>
                  </a:lnTo>
                  <a:lnTo>
                    <a:pt x="12163" y="4347"/>
                  </a:lnTo>
                  <a:lnTo>
                    <a:pt x="12383" y="4689"/>
                  </a:lnTo>
                  <a:lnTo>
                    <a:pt x="12578" y="5056"/>
                  </a:lnTo>
                  <a:lnTo>
                    <a:pt x="12749" y="5446"/>
                  </a:lnTo>
                  <a:lnTo>
                    <a:pt x="12896" y="5837"/>
                  </a:lnTo>
                  <a:lnTo>
                    <a:pt x="13018" y="6252"/>
                  </a:lnTo>
                  <a:lnTo>
                    <a:pt x="13091" y="6668"/>
                  </a:lnTo>
                  <a:lnTo>
                    <a:pt x="13165" y="7107"/>
                  </a:lnTo>
                  <a:lnTo>
                    <a:pt x="13165" y="7547"/>
                  </a:lnTo>
                  <a:lnTo>
                    <a:pt x="13140" y="8133"/>
                  </a:lnTo>
                  <a:lnTo>
                    <a:pt x="13067" y="8695"/>
                  </a:lnTo>
                  <a:lnTo>
                    <a:pt x="12920" y="9208"/>
                  </a:lnTo>
                  <a:lnTo>
                    <a:pt x="12725" y="9745"/>
                  </a:lnTo>
                  <a:lnTo>
                    <a:pt x="12505" y="10233"/>
                  </a:lnTo>
                  <a:lnTo>
                    <a:pt x="12212" y="10673"/>
                  </a:lnTo>
                  <a:lnTo>
                    <a:pt x="11895" y="11113"/>
                  </a:lnTo>
                  <a:lnTo>
                    <a:pt x="11528" y="11503"/>
                  </a:lnTo>
                  <a:lnTo>
                    <a:pt x="11138" y="11870"/>
                  </a:lnTo>
                  <a:lnTo>
                    <a:pt x="10698" y="12187"/>
                  </a:lnTo>
                  <a:lnTo>
                    <a:pt x="10234" y="12480"/>
                  </a:lnTo>
                  <a:lnTo>
                    <a:pt x="9745" y="12725"/>
                  </a:lnTo>
                  <a:lnTo>
                    <a:pt x="9233" y="12895"/>
                  </a:lnTo>
                  <a:lnTo>
                    <a:pt x="8695" y="13042"/>
                  </a:lnTo>
                  <a:lnTo>
                    <a:pt x="8133" y="13140"/>
                  </a:lnTo>
                  <a:lnTo>
                    <a:pt x="7572" y="13164"/>
                  </a:lnTo>
                  <a:lnTo>
                    <a:pt x="6986" y="13140"/>
                  </a:lnTo>
                  <a:lnTo>
                    <a:pt x="6448" y="13042"/>
                  </a:lnTo>
                  <a:lnTo>
                    <a:pt x="5911" y="12895"/>
                  </a:lnTo>
                  <a:lnTo>
                    <a:pt x="5398" y="12725"/>
                  </a:lnTo>
                  <a:lnTo>
                    <a:pt x="4910" y="12480"/>
                  </a:lnTo>
                  <a:lnTo>
                    <a:pt x="4446" y="12187"/>
                  </a:lnTo>
                  <a:lnTo>
                    <a:pt x="4006" y="11870"/>
                  </a:lnTo>
                  <a:lnTo>
                    <a:pt x="3615" y="11503"/>
                  </a:lnTo>
                  <a:lnTo>
                    <a:pt x="3249" y="11113"/>
                  </a:lnTo>
                  <a:lnTo>
                    <a:pt x="2931" y="10673"/>
                  </a:lnTo>
                  <a:lnTo>
                    <a:pt x="2638" y="10233"/>
                  </a:lnTo>
                  <a:lnTo>
                    <a:pt x="2418" y="9745"/>
                  </a:lnTo>
                  <a:lnTo>
                    <a:pt x="2223" y="9208"/>
                  </a:lnTo>
                  <a:lnTo>
                    <a:pt x="2077" y="8695"/>
                  </a:lnTo>
                  <a:lnTo>
                    <a:pt x="2003" y="8133"/>
                  </a:lnTo>
                  <a:lnTo>
                    <a:pt x="1954" y="7547"/>
                  </a:lnTo>
                  <a:lnTo>
                    <a:pt x="2003" y="6985"/>
                  </a:lnTo>
                  <a:lnTo>
                    <a:pt x="2077" y="6423"/>
                  </a:lnTo>
                  <a:lnTo>
                    <a:pt x="2223" y="5886"/>
                  </a:lnTo>
                  <a:lnTo>
                    <a:pt x="2418" y="5373"/>
                  </a:lnTo>
                  <a:lnTo>
                    <a:pt x="2638" y="4885"/>
                  </a:lnTo>
                  <a:lnTo>
                    <a:pt x="2931" y="4421"/>
                  </a:lnTo>
                  <a:lnTo>
                    <a:pt x="3249" y="4005"/>
                  </a:lnTo>
                  <a:lnTo>
                    <a:pt x="3615" y="3590"/>
                  </a:lnTo>
                  <a:lnTo>
                    <a:pt x="4006" y="3224"/>
                  </a:lnTo>
                  <a:lnTo>
                    <a:pt x="4446" y="2906"/>
                  </a:lnTo>
                  <a:lnTo>
                    <a:pt x="4910" y="2638"/>
                  </a:lnTo>
                  <a:lnTo>
                    <a:pt x="5398" y="2394"/>
                  </a:lnTo>
                  <a:lnTo>
                    <a:pt x="5911" y="2198"/>
                  </a:lnTo>
                  <a:lnTo>
                    <a:pt x="6448" y="2076"/>
                  </a:lnTo>
                  <a:lnTo>
                    <a:pt x="6986" y="1978"/>
                  </a:lnTo>
                  <a:lnTo>
                    <a:pt x="7572" y="1954"/>
                  </a:lnTo>
                  <a:lnTo>
                    <a:pt x="8011" y="1978"/>
                  </a:lnTo>
                  <a:lnTo>
                    <a:pt x="8451" y="2027"/>
                  </a:lnTo>
                  <a:lnTo>
                    <a:pt x="8866" y="2100"/>
                  </a:lnTo>
                  <a:lnTo>
                    <a:pt x="9281" y="2223"/>
                  </a:lnTo>
                  <a:lnTo>
                    <a:pt x="9672" y="2369"/>
                  </a:lnTo>
                  <a:lnTo>
                    <a:pt x="10063" y="2540"/>
                  </a:lnTo>
                  <a:lnTo>
                    <a:pt x="10429" y="2735"/>
                  </a:lnTo>
                  <a:lnTo>
                    <a:pt x="10771" y="2955"/>
                  </a:lnTo>
                  <a:lnTo>
                    <a:pt x="11943" y="1807"/>
                  </a:lnTo>
                  <a:lnTo>
                    <a:pt x="11846" y="1343"/>
                  </a:lnTo>
                  <a:lnTo>
                    <a:pt x="11382" y="1026"/>
                  </a:lnTo>
                  <a:lnTo>
                    <a:pt x="10893" y="782"/>
                  </a:lnTo>
                  <a:lnTo>
                    <a:pt x="10380" y="537"/>
                  </a:lnTo>
                  <a:lnTo>
                    <a:pt x="9843" y="342"/>
                  </a:lnTo>
                  <a:lnTo>
                    <a:pt x="9306" y="195"/>
                  </a:lnTo>
                  <a:lnTo>
                    <a:pt x="8744" y="98"/>
                  </a:lnTo>
                  <a:lnTo>
                    <a:pt x="8158" y="25"/>
                  </a:lnTo>
                  <a:lnTo>
                    <a:pt x="757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3" name="Google Shape;506;p38"/>
            <p:cNvSpPr/>
            <p:nvPr/>
          </p:nvSpPr>
          <p:spPr>
            <a:xfrm>
              <a:off x="6068500" y="1771875"/>
              <a:ext cx="182575" cy="182600"/>
            </a:xfrm>
            <a:custGeom>
              <a:avLst/>
              <a:gdLst/>
              <a:ahLst/>
              <a:cxnLst/>
              <a:rect l="l" t="t" r="r" b="b"/>
              <a:pathLst>
                <a:path w="7303" h="7304" extrusionOk="0">
                  <a:moveTo>
                    <a:pt x="3664" y="1"/>
                  </a:moveTo>
                  <a:lnTo>
                    <a:pt x="3297" y="25"/>
                  </a:lnTo>
                  <a:lnTo>
                    <a:pt x="2931" y="74"/>
                  </a:lnTo>
                  <a:lnTo>
                    <a:pt x="2565" y="147"/>
                  </a:lnTo>
                  <a:lnTo>
                    <a:pt x="2247" y="294"/>
                  </a:lnTo>
                  <a:lnTo>
                    <a:pt x="1930" y="440"/>
                  </a:lnTo>
                  <a:lnTo>
                    <a:pt x="1612" y="611"/>
                  </a:lnTo>
                  <a:lnTo>
                    <a:pt x="1344" y="831"/>
                  </a:lnTo>
                  <a:lnTo>
                    <a:pt x="1075" y="1075"/>
                  </a:lnTo>
                  <a:lnTo>
                    <a:pt x="831" y="1320"/>
                  </a:lnTo>
                  <a:lnTo>
                    <a:pt x="635" y="1613"/>
                  </a:lnTo>
                  <a:lnTo>
                    <a:pt x="440" y="1906"/>
                  </a:lnTo>
                  <a:lnTo>
                    <a:pt x="293" y="2223"/>
                  </a:lnTo>
                  <a:lnTo>
                    <a:pt x="171" y="2565"/>
                  </a:lnTo>
                  <a:lnTo>
                    <a:pt x="74" y="2907"/>
                  </a:lnTo>
                  <a:lnTo>
                    <a:pt x="25" y="3273"/>
                  </a:lnTo>
                  <a:lnTo>
                    <a:pt x="0" y="3640"/>
                  </a:lnTo>
                  <a:lnTo>
                    <a:pt x="25" y="4031"/>
                  </a:lnTo>
                  <a:lnTo>
                    <a:pt x="74" y="4373"/>
                  </a:lnTo>
                  <a:lnTo>
                    <a:pt x="171" y="4739"/>
                  </a:lnTo>
                  <a:lnTo>
                    <a:pt x="293" y="5081"/>
                  </a:lnTo>
                  <a:lnTo>
                    <a:pt x="440" y="5398"/>
                  </a:lnTo>
                  <a:lnTo>
                    <a:pt x="635" y="5691"/>
                  </a:lnTo>
                  <a:lnTo>
                    <a:pt x="831" y="5960"/>
                  </a:lnTo>
                  <a:lnTo>
                    <a:pt x="1075" y="6229"/>
                  </a:lnTo>
                  <a:lnTo>
                    <a:pt x="1344" y="6473"/>
                  </a:lnTo>
                  <a:lnTo>
                    <a:pt x="1612" y="6668"/>
                  </a:lnTo>
                  <a:lnTo>
                    <a:pt x="1930" y="6864"/>
                  </a:lnTo>
                  <a:lnTo>
                    <a:pt x="2247" y="7010"/>
                  </a:lnTo>
                  <a:lnTo>
                    <a:pt x="2565" y="7132"/>
                  </a:lnTo>
                  <a:lnTo>
                    <a:pt x="2931" y="7230"/>
                  </a:lnTo>
                  <a:lnTo>
                    <a:pt x="3297" y="7279"/>
                  </a:lnTo>
                  <a:lnTo>
                    <a:pt x="3664" y="7303"/>
                  </a:lnTo>
                  <a:lnTo>
                    <a:pt x="4030" y="7279"/>
                  </a:lnTo>
                  <a:lnTo>
                    <a:pt x="4396" y="7230"/>
                  </a:lnTo>
                  <a:lnTo>
                    <a:pt x="4738" y="7132"/>
                  </a:lnTo>
                  <a:lnTo>
                    <a:pt x="5080" y="7010"/>
                  </a:lnTo>
                  <a:lnTo>
                    <a:pt x="5398" y="6864"/>
                  </a:lnTo>
                  <a:lnTo>
                    <a:pt x="5691" y="6668"/>
                  </a:lnTo>
                  <a:lnTo>
                    <a:pt x="5984" y="6473"/>
                  </a:lnTo>
                  <a:lnTo>
                    <a:pt x="6253" y="6229"/>
                  </a:lnTo>
                  <a:lnTo>
                    <a:pt x="6472" y="5960"/>
                  </a:lnTo>
                  <a:lnTo>
                    <a:pt x="6692" y="5691"/>
                  </a:lnTo>
                  <a:lnTo>
                    <a:pt x="6863" y="5398"/>
                  </a:lnTo>
                  <a:lnTo>
                    <a:pt x="7034" y="5081"/>
                  </a:lnTo>
                  <a:lnTo>
                    <a:pt x="7156" y="4739"/>
                  </a:lnTo>
                  <a:lnTo>
                    <a:pt x="7230" y="4373"/>
                  </a:lnTo>
                  <a:lnTo>
                    <a:pt x="7303" y="4031"/>
                  </a:lnTo>
                  <a:lnTo>
                    <a:pt x="7303" y="3640"/>
                  </a:lnTo>
                  <a:lnTo>
                    <a:pt x="7303" y="3396"/>
                  </a:lnTo>
                  <a:lnTo>
                    <a:pt x="7278" y="3176"/>
                  </a:lnTo>
                  <a:lnTo>
                    <a:pt x="7254" y="2932"/>
                  </a:lnTo>
                  <a:lnTo>
                    <a:pt x="7181" y="2712"/>
                  </a:lnTo>
                  <a:lnTo>
                    <a:pt x="7132" y="2492"/>
                  </a:lnTo>
                  <a:lnTo>
                    <a:pt x="7034" y="2272"/>
                  </a:lnTo>
                  <a:lnTo>
                    <a:pt x="6839" y="1857"/>
                  </a:lnTo>
                  <a:lnTo>
                    <a:pt x="5325" y="3347"/>
                  </a:lnTo>
                  <a:lnTo>
                    <a:pt x="5349" y="3640"/>
                  </a:lnTo>
                  <a:lnTo>
                    <a:pt x="5349" y="3811"/>
                  </a:lnTo>
                  <a:lnTo>
                    <a:pt x="5325" y="3982"/>
                  </a:lnTo>
                  <a:lnTo>
                    <a:pt x="5276" y="4153"/>
                  </a:lnTo>
                  <a:lnTo>
                    <a:pt x="5227" y="4299"/>
                  </a:lnTo>
                  <a:lnTo>
                    <a:pt x="5154" y="4446"/>
                  </a:lnTo>
                  <a:lnTo>
                    <a:pt x="5080" y="4592"/>
                  </a:lnTo>
                  <a:lnTo>
                    <a:pt x="4983" y="4739"/>
                  </a:lnTo>
                  <a:lnTo>
                    <a:pt x="4860" y="4861"/>
                  </a:lnTo>
                  <a:lnTo>
                    <a:pt x="4738" y="4959"/>
                  </a:lnTo>
                  <a:lnTo>
                    <a:pt x="4616" y="5056"/>
                  </a:lnTo>
                  <a:lnTo>
                    <a:pt x="4470" y="5154"/>
                  </a:lnTo>
                  <a:lnTo>
                    <a:pt x="4323" y="5203"/>
                  </a:lnTo>
                  <a:lnTo>
                    <a:pt x="4177" y="5276"/>
                  </a:lnTo>
                  <a:lnTo>
                    <a:pt x="4006" y="5301"/>
                  </a:lnTo>
                  <a:lnTo>
                    <a:pt x="3835" y="5349"/>
                  </a:lnTo>
                  <a:lnTo>
                    <a:pt x="3493" y="5349"/>
                  </a:lnTo>
                  <a:lnTo>
                    <a:pt x="3322" y="5301"/>
                  </a:lnTo>
                  <a:lnTo>
                    <a:pt x="3151" y="5276"/>
                  </a:lnTo>
                  <a:lnTo>
                    <a:pt x="3004" y="5203"/>
                  </a:lnTo>
                  <a:lnTo>
                    <a:pt x="2858" y="5154"/>
                  </a:lnTo>
                  <a:lnTo>
                    <a:pt x="2711" y="5056"/>
                  </a:lnTo>
                  <a:lnTo>
                    <a:pt x="2589" y="4959"/>
                  </a:lnTo>
                  <a:lnTo>
                    <a:pt x="2467" y="4861"/>
                  </a:lnTo>
                  <a:lnTo>
                    <a:pt x="2345" y="4739"/>
                  </a:lnTo>
                  <a:lnTo>
                    <a:pt x="2247" y="4592"/>
                  </a:lnTo>
                  <a:lnTo>
                    <a:pt x="2174" y="4446"/>
                  </a:lnTo>
                  <a:lnTo>
                    <a:pt x="2101" y="4299"/>
                  </a:lnTo>
                  <a:lnTo>
                    <a:pt x="2027" y="4153"/>
                  </a:lnTo>
                  <a:lnTo>
                    <a:pt x="2003" y="3982"/>
                  </a:lnTo>
                  <a:lnTo>
                    <a:pt x="1979" y="3811"/>
                  </a:lnTo>
                  <a:lnTo>
                    <a:pt x="1954" y="3640"/>
                  </a:lnTo>
                  <a:lnTo>
                    <a:pt x="1979" y="3469"/>
                  </a:lnTo>
                  <a:lnTo>
                    <a:pt x="2003" y="3298"/>
                  </a:lnTo>
                  <a:lnTo>
                    <a:pt x="2027" y="3151"/>
                  </a:lnTo>
                  <a:lnTo>
                    <a:pt x="2101" y="2980"/>
                  </a:lnTo>
                  <a:lnTo>
                    <a:pt x="2174" y="2834"/>
                  </a:lnTo>
                  <a:lnTo>
                    <a:pt x="2247" y="2687"/>
                  </a:lnTo>
                  <a:lnTo>
                    <a:pt x="2345" y="2565"/>
                  </a:lnTo>
                  <a:lnTo>
                    <a:pt x="2467" y="2443"/>
                  </a:lnTo>
                  <a:lnTo>
                    <a:pt x="2589" y="2345"/>
                  </a:lnTo>
                  <a:lnTo>
                    <a:pt x="2711" y="2248"/>
                  </a:lnTo>
                  <a:lnTo>
                    <a:pt x="2858" y="2150"/>
                  </a:lnTo>
                  <a:lnTo>
                    <a:pt x="3004" y="2077"/>
                  </a:lnTo>
                  <a:lnTo>
                    <a:pt x="3151" y="2028"/>
                  </a:lnTo>
                  <a:lnTo>
                    <a:pt x="3322" y="1979"/>
                  </a:lnTo>
                  <a:lnTo>
                    <a:pt x="3493" y="1955"/>
                  </a:lnTo>
                  <a:lnTo>
                    <a:pt x="3664" y="1955"/>
                  </a:lnTo>
                  <a:lnTo>
                    <a:pt x="3957" y="1979"/>
                  </a:lnTo>
                  <a:lnTo>
                    <a:pt x="5447" y="465"/>
                  </a:lnTo>
                  <a:lnTo>
                    <a:pt x="5056" y="269"/>
                  </a:lnTo>
                  <a:lnTo>
                    <a:pt x="4836" y="196"/>
                  </a:lnTo>
                  <a:lnTo>
                    <a:pt x="4616" y="123"/>
                  </a:lnTo>
                  <a:lnTo>
                    <a:pt x="4372" y="74"/>
                  </a:lnTo>
                  <a:lnTo>
                    <a:pt x="4152" y="25"/>
                  </a:lnTo>
                  <a:lnTo>
                    <a:pt x="390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4" name="Google Shape;507;p38"/>
            <p:cNvSpPr/>
            <p:nvPr/>
          </p:nvSpPr>
          <p:spPr>
            <a:xfrm>
              <a:off x="5981175" y="2005125"/>
              <a:ext cx="75125" cy="70850"/>
            </a:xfrm>
            <a:custGeom>
              <a:avLst/>
              <a:gdLst/>
              <a:ahLst/>
              <a:cxnLst/>
              <a:rect l="l" t="t" r="r" b="b"/>
              <a:pathLst>
                <a:path w="3005" h="2834" extrusionOk="0">
                  <a:moveTo>
                    <a:pt x="1466" y="0"/>
                  </a:moveTo>
                  <a:lnTo>
                    <a:pt x="294" y="1173"/>
                  </a:lnTo>
                  <a:lnTo>
                    <a:pt x="172" y="1319"/>
                  </a:lnTo>
                  <a:lnTo>
                    <a:pt x="74" y="1490"/>
                  </a:lnTo>
                  <a:lnTo>
                    <a:pt x="25" y="1661"/>
                  </a:lnTo>
                  <a:lnTo>
                    <a:pt x="1" y="1857"/>
                  </a:lnTo>
                  <a:lnTo>
                    <a:pt x="25" y="2052"/>
                  </a:lnTo>
                  <a:lnTo>
                    <a:pt x="74" y="2223"/>
                  </a:lnTo>
                  <a:lnTo>
                    <a:pt x="172" y="2394"/>
                  </a:lnTo>
                  <a:lnTo>
                    <a:pt x="294" y="2540"/>
                  </a:lnTo>
                  <a:lnTo>
                    <a:pt x="440" y="2663"/>
                  </a:lnTo>
                  <a:lnTo>
                    <a:pt x="611" y="2760"/>
                  </a:lnTo>
                  <a:lnTo>
                    <a:pt x="807" y="2809"/>
                  </a:lnTo>
                  <a:lnTo>
                    <a:pt x="978" y="2833"/>
                  </a:lnTo>
                  <a:lnTo>
                    <a:pt x="1173" y="2809"/>
                  </a:lnTo>
                  <a:lnTo>
                    <a:pt x="1344" y="2760"/>
                  </a:lnTo>
                  <a:lnTo>
                    <a:pt x="1515" y="2663"/>
                  </a:lnTo>
                  <a:lnTo>
                    <a:pt x="1686" y="2540"/>
                  </a:lnTo>
                  <a:lnTo>
                    <a:pt x="2858" y="1368"/>
                  </a:lnTo>
                  <a:lnTo>
                    <a:pt x="3005" y="1197"/>
                  </a:lnTo>
                  <a:lnTo>
                    <a:pt x="2590" y="928"/>
                  </a:lnTo>
                  <a:lnTo>
                    <a:pt x="2199" y="635"/>
                  </a:lnTo>
                  <a:lnTo>
                    <a:pt x="1808" y="342"/>
                  </a:lnTo>
                  <a:lnTo>
                    <a:pt x="1466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5" name="Google Shape;508;p38"/>
            <p:cNvSpPr/>
            <p:nvPr/>
          </p:nvSpPr>
          <p:spPr>
            <a:xfrm>
              <a:off x="6263875" y="2005125"/>
              <a:ext cx="74525" cy="70850"/>
            </a:xfrm>
            <a:custGeom>
              <a:avLst/>
              <a:gdLst/>
              <a:ahLst/>
              <a:cxnLst/>
              <a:rect l="l" t="t" r="r" b="b"/>
              <a:pathLst>
                <a:path w="2981" h="2834" extrusionOk="0">
                  <a:moveTo>
                    <a:pt x="1539" y="0"/>
                  </a:moveTo>
                  <a:lnTo>
                    <a:pt x="1173" y="342"/>
                  </a:lnTo>
                  <a:lnTo>
                    <a:pt x="807" y="635"/>
                  </a:lnTo>
                  <a:lnTo>
                    <a:pt x="416" y="928"/>
                  </a:lnTo>
                  <a:lnTo>
                    <a:pt x="1" y="1197"/>
                  </a:lnTo>
                  <a:lnTo>
                    <a:pt x="123" y="1368"/>
                  </a:lnTo>
                  <a:lnTo>
                    <a:pt x="1319" y="2540"/>
                  </a:lnTo>
                  <a:lnTo>
                    <a:pt x="1466" y="2663"/>
                  </a:lnTo>
                  <a:lnTo>
                    <a:pt x="1637" y="2760"/>
                  </a:lnTo>
                  <a:lnTo>
                    <a:pt x="1832" y="2809"/>
                  </a:lnTo>
                  <a:lnTo>
                    <a:pt x="2003" y="2833"/>
                  </a:lnTo>
                  <a:lnTo>
                    <a:pt x="2199" y="2809"/>
                  </a:lnTo>
                  <a:lnTo>
                    <a:pt x="2370" y="2760"/>
                  </a:lnTo>
                  <a:lnTo>
                    <a:pt x="2541" y="2663"/>
                  </a:lnTo>
                  <a:lnTo>
                    <a:pt x="2712" y="2540"/>
                  </a:lnTo>
                  <a:lnTo>
                    <a:pt x="2834" y="2394"/>
                  </a:lnTo>
                  <a:lnTo>
                    <a:pt x="2931" y="2223"/>
                  </a:lnTo>
                  <a:lnTo>
                    <a:pt x="2980" y="2052"/>
                  </a:lnTo>
                  <a:lnTo>
                    <a:pt x="2980" y="1857"/>
                  </a:lnTo>
                  <a:lnTo>
                    <a:pt x="2980" y="1661"/>
                  </a:lnTo>
                  <a:lnTo>
                    <a:pt x="2931" y="1490"/>
                  </a:lnTo>
                  <a:lnTo>
                    <a:pt x="2834" y="1319"/>
                  </a:lnTo>
                  <a:lnTo>
                    <a:pt x="2712" y="1173"/>
                  </a:lnTo>
                  <a:lnTo>
                    <a:pt x="153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6" name="Google Shape;509;p38"/>
            <p:cNvSpPr/>
            <p:nvPr/>
          </p:nvSpPr>
          <p:spPr>
            <a:xfrm>
              <a:off x="6147875" y="1619250"/>
              <a:ext cx="251575" cy="255850"/>
            </a:xfrm>
            <a:custGeom>
              <a:avLst/>
              <a:gdLst/>
              <a:ahLst/>
              <a:cxnLst/>
              <a:rect l="l" t="t" r="r" b="b"/>
              <a:pathLst>
                <a:path w="10063" h="10234" extrusionOk="0">
                  <a:moveTo>
                    <a:pt x="7352" y="0"/>
                  </a:moveTo>
                  <a:lnTo>
                    <a:pt x="7254" y="24"/>
                  </a:lnTo>
                  <a:lnTo>
                    <a:pt x="7181" y="73"/>
                  </a:lnTo>
                  <a:lnTo>
                    <a:pt x="7083" y="147"/>
                  </a:lnTo>
                  <a:lnTo>
                    <a:pt x="5447" y="1758"/>
                  </a:lnTo>
                  <a:lnTo>
                    <a:pt x="5373" y="1856"/>
                  </a:lnTo>
                  <a:lnTo>
                    <a:pt x="5300" y="1978"/>
                  </a:lnTo>
                  <a:lnTo>
                    <a:pt x="5227" y="2125"/>
                  </a:lnTo>
                  <a:lnTo>
                    <a:pt x="5178" y="2247"/>
                  </a:lnTo>
                  <a:lnTo>
                    <a:pt x="5154" y="2393"/>
                  </a:lnTo>
                  <a:lnTo>
                    <a:pt x="5129" y="2540"/>
                  </a:lnTo>
                  <a:lnTo>
                    <a:pt x="5129" y="2687"/>
                  </a:lnTo>
                  <a:lnTo>
                    <a:pt x="5129" y="2809"/>
                  </a:lnTo>
                  <a:lnTo>
                    <a:pt x="5349" y="3981"/>
                  </a:lnTo>
                  <a:lnTo>
                    <a:pt x="5398" y="4152"/>
                  </a:lnTo>
                  <a:lnTo>
                    <a:pt x="147" y="9403"/>
                  </a:lnTo>
                  <a:lnTo>
                    <a:pt x="74" y="9476"/>
                  </a:lnTo>
                  <a:lnTo>
                    <a:pt x="25" y="9574"/>
                  </a:lnTo>
                  <a:lnTo>
                    <a:pt x="0" y="9672"/>
                  </a:lnTo>
                  <a:lnTo>
                    <a:pt x="0" y="9745"/>
                  </a:lnTo>
                  <a:lnTo>
                    <a:pt x="0" y="9843"/>
                  </a:lnTo>
                  <a:lnTo>
                    <a:pt x="25" y="9940"/>
                  </a:lnTo>
                  <a:lnTo>
                    <a:pt x="74" y="10013"/>
                  </a:lnTo>
                  <a:lnTo>
                    <a:pt x="147" y="10087"/>
                  </a:lnTo>
                  <a:lnTo>
                    <a:pt x="220" y="10160"/>
                  </a:lnTo>
                  <a:lnTo>
                    <a:pt x="293" y="10209"/>
                  </a:lnTo>
                  <a:lnTo>
                    <a:pt x="391" y="10233"/>
                  </a:lnTo>
                  <a:lnTo>
                    <a:pt x="586" y="10233"/>
                  </a:lnTo>
                  <a:lnTo>
                    <a:pt x="660" y="10209"/>
                  </a:lnTo>
                  <a:lnTo>
                    <a:pt x="757" y="10160"/>
                  </a:lnTo>
                  <a:lnTo>
                    <a:pt x="831" y="10087"/>
                  </a:lnTo>
                  <a:lnTo>
                    <a:pt x="6204" y="4738"/>
                  </a:lnTo>
                  <a:lnTo>
                    <a:pt x="7254" y="4909"/>
                  </a:lnTo>
                  <a:lnTo>
                    <a:pt x="7376" y="4933"/>
                  </a:lnTo>
                  <a:lnTo>
                    <a:pt x="7523" y="4933"/>
                  </a:lnTo>
                  <a:lnTo>
                    <a:pt x="7645" y="4909"/>
                  </a:lnTo>
                  <a:lnTo>
                    <a:pt x="7791" y="4860"/>
                  </a:lnTo>
                  <a:lnTo>
                    <a:pt x="7938" y="4811"/>
                  </a:lnTo>
                  <a:lnTo>
                    <a:pt x="8060" y="4763"/>
                  </a:lnTo>
                  <a:lnTo>
                    <a:pt x="8182" y="4689"/>
                  </a:lnTo>
                  <a:lnTo>
                    <a:pt x="8280" y="4592"/>
                  </a:lnTo>
                  <a:lnTo>
                    <a:pt x="9916" y="2955"/>
                  </a:lnTo>
                  <a:lnTo>
                    <a:pt x="9989" y="2882"/>
                  </a:lnTo>
                  <a:lnTo>
                    <a:pt x="10038" y="2784"/>
                  </a:lnTo>
                  <a:lnTo>
                    <a:pt x="10063" y="2711"/>
                  </a:lnTo>
                  <a:lnTo>
                    <a:pt x="10038" y="2613"/>
                  </a:lnTo>
                  <a:lnTo>
                    <a:pt x="10014" y="2564"/>
                  </a:lnTo>
                  <a:lnTo>
                    <a:pt x="9940" y="2491"/>
                  </a:lnTo>
                  <a:lnTo>
                    <a:pt x="9843" y="2442"/>
                  </a:lnTo>
                  <a:lnTo>
                    <a:pt x="9745" y="2418"/>
                  </a:lnTo>
                  <a:lnTo>
                    <a:pt x="8695" y="2223"/>
                  </a:lnTo>
                  <a:lnTo>
                    <a:pt x="9721" y="1197"/>
                  </a:lnTo>
                  <a:lnTo>
                    <a:pt x="9794" y="1123"/>
                  </a:lnTo>
                  <a:lnTo>
                    <a:pt x="9843" y="1026"/>
                  </a:lnTo>
                  <a:lnTo>
                    <a:pt x="9867" y="953"/>
                  </a:lnTo>
                  <a:lnTo>
                    <a:pt x="9867" y="855"/>
                  </a:lnTo>
                  <a:lnTo>
                    <a:pt x="9867" y="757"/>
                  </a:lnTo>
                  <a:lnTo>
                    <a:pt x="9843" y="659"/>
                  </a:lnTo>
                  <a:lnTo>
                    <a:pt x="9794" y="586"/>
                  </a:lnTo>
                  <a:lnTo>
                    <a:pt x="9721" y="513"/>
                  </a:lnTo>
                  <a:lnTo>
                    <a:pt x="9647" y="440"/>
                  </a:lnTo>
                  <a:lnTo>
                    <a:pt x="9574" y="391"/>
                  </a:lnTo>
                  <a:lnTo>
                    <a:pt x="9476" y="366"/>
                  </a:lnTo>
                  <a:lnTo>
                    <a:pt x="9281" y="366"/>
                  </a:lnTo>
                  <a:lnTo>
                    <a:pt x="9208" y="391"/>
                  </a:lnTo>
                  <a:lnTo>
                    <a:pt x="9110" y="440"/>
                  </a:lnTo>
                  <a:lnTo>
                    <a:pt x="9037" y="513"/>
                  </a:lnTo>
                  <a:lnTo>
                    <a:pt x="7889" y="1661"/>
                  </a:lnTo>
                  <a:lnTo>
                    <a:pt x="7840" y="1490"/>
                  </a:lnTo>
                  <a:lnTo>
                    <a:pt x="7620" y="318"/>
                  </a:lnTo>
                  <a:lnTo>
                    <a:pt x="7596" y="195"/>
                  </a:lnTo>
                  <a:lnTo>
                    <a:pt x="7547" y="98"/>
                  </a:lnTo>
                  <a:lnTo>
                    <a:pt x="7498" y="49"/>
                  </a:lnTo>
                  <a:lnTo>
                    <a:pt x="742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47" name="Google Shape;534;p38"/>
          <p:cNvGrpSpPr/>
          <p:nvPr/>
        </p:nvGrpSpPr>
        <p:grpSpPr>
          <a:xfrm>
            <a:off x="4004609" y="4246034"/>
            <a:ext cx="351204" cy="324661"/>
            <a:chOff x="5975075" y="2327500"/>
            <a:chExt cx="420100" cy="388350"/>
          </a:xfrm>
        </p:grpSpPr>
        <p:sp>
          <p:nvSpPr>
            <p:cNvPr id="48" name="Google Shape;535;p38"/>
            <p:cNvSpPr/>
            <p:nvPr/>
          </p:nvSpPr>
          <p:spPr>
            <a:xfrm>
              <a:off x="5975075" y="2474650"/>
              <a:ext cx="98325" cy="220450"/>
            </a:xfrm>
            <a:custGeom>
              <a:avLst/>
              <a:gdLst/>
              <a:ahLst/>
              <a:cxnLst/>
              <a:rect l="l" t="t" r="r" b="b"/>
              <a:pathLst>
                <a:path w="3933" h="8818" extrusionOk="0">
                  <a:moveTo>
                    <a:pt x="2418" y="1002"/>
                  </a:moveTo>
                  <a:lnTo>
                    <a:pt x="2565" y="1027"/>
                  </a:lnTo>
                  <a:lnTo>
                    <a:pt x="2687" y="1075"/>
                  </a:lnTo>
                  <a:lnTo>
                    <a:pt x="2809" y="1124"/>
                  </a:lnTo>
                  <a:lnTo>
                    <a:pt x="2907" y="1222"/>
                  </a:lnTo>
                  <a:lnTo>
                    <a:pt x="3005" y="1320"/>
                  </a:lnTo>
                  <a:lnTo>
                    <a:pt x="3078" y="1442"/>
                  </a:lnTo>
                  <a:lnTo>
                    <a:pt x="3102" y="1564"/>
                  </a:lnTo>
                  <a:lnTo>
                    <a:pt x="3127" y="1710"/>
                  </a:lnTo>
                  <a:lnTo>
                    <a:pt x="3102" y="1857"/>
                  </a:lnTo>
                  <a:lnTo>
                    <a:pt x="3078" y="1979"/>
                  </a:lnTo>
                  <a:lnTo>
                    <a:pt x="3005" y="2101"/>
                  </a:lnTo>
                  <a:lnTo>
                    <a:pt x="2907" y="2223"/>
                  </a:lnTo>
                  <a:lnTo>
                    <a:pt x="2809" y="2297"/>
                  </a:lnTo>
                  <a:lnTo>
                    <a:pt x="2687" y="2370"/>
                  </a:lnTo>
                  <a:lnTo>
                    <a:pt x="2565" y="2394"/>
                  </a:lnTo>
                  <a:lnTo>
                    <a:pt x="2418" y="2419"/>
                  </a:lnTo>
                  <a:lnTo>
                    <a:pt x="2272" y="2394"/>
                  </a:lnTo>
                  <a:lnTo>
                    <a:pt x="2150" y="2370"/>
                  </a:lnTo>
                  <a:lnTo>
                    <a:pt x="2028" y="2297"/>
                  </a:lnTo>
                  <a:lnTo>
                    <a:pt x="1930" y="2223"/>
                  </a:lnTo>
                  <a:lnTo>
                    <a:pt x="1832" y="2101"/>
                  </a:lnTo>
                  <a:lnTo>
                    <a:pt x="1759" y="1979"/>
                  </a:lnTo>
                  <a:lnTo>
                    <a:pt x="1735" y="1857"/>
                  </a:lnTo>
                  <a:lnTo>
                    <a:pt x="1710" y="1710"/>
                  </a:lnTo>
                  <a:lnTo>
                    <a:pt x="1735" y="1564"/>
                  </a:lnTo>
                  <a:lnTo>
                    <a:pt x="1759" y="1442"/>
                  </a:lnTo>
                  <a:lnTo>
                    <a:pt x="1832" y="1320"/>
                  </a:lnTo>
                  <a:lnTo>
                    <a:pt x="1930" y="1222"/>
                  </a:lnTo>
                  <a:lnTo>
                    <a:pt x="2028" y="1124"/>
                  </a:lnTo>
                  <a:lnTo>
                    <a:pt x="2150" y="1075"/>
                  </a:lnTo>
                  <a:lnTo>
                    <a:pt x="2272" y="1027"/>
                  </a:lnTo>
                  <a:lnTo>
                    <a:pt x="2418" y="1002"/>
                  </a:lnTo>
                  <a:close/>
                  <a:moveTo>
                    <a:pt x="1" y="1"/>
                  </a:moveTo>
                  <a:lnTo>
                    <a:pt x="1" y="8817"/>
                  </a:lnTo>
                  <a:lnTo>
                    <a:pt x="3933" y="8817"/>
                  </a:lnTo>
                  <a:lnTo>
                    <a:pt x="393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9" name="Google Shape;536;p38"/>
            <p:cNvSpPr/>
            <p:nvPr/>
          </p:nvSpPr>
          <p:spPr>
            <a:xfrm>
              <a:off x="6088025" y="2327500"/>
              <a:ext cx="307150" cy="388350"/>
            </a:xfrm>
            <a:custGeom>
              <a:avLst/>
              <a:gdLst/>
              <a:ahLst/>
              <a:cxnLst/>
              <a:rect l="l" t="t" r="r" b="b"/>
              <a:pathLst>
                <a:path w="12286" h="15534" extrusionOk="0">
                  <a:moveTo>
                    <a:pt x="6326" y="1"/>
                  </a:moveTo>
                  <a:lnTo>
                    <a:pt x="5960" y="25"/>
                  </a:lnTo>
                  <a:lnTo>
                    <a:pt x="5716" y="74"/>
                  </a:lnTo>
                  <a:lnTo>
                    <a:pt x="5520" y="147"/>
                  </a:lnTo>
                  <a:lnTo>
                    <a:pt x="5374" y="221"/>
                  </a:lnTo>
                  <a:lnTo>
                    <a:pt x="4983" y="1466"/>
                  </a:lnTo>
                  <a:lnTo>
                    <a:pt x="4788" y="2028"/>
                  </a:lnTo>
                  <a:lnTo>
                    <a:pt x="4592" y="2541"/>
                  </a:lnTo>
                  <a:lnTo>
                    <a:pt x="4397" y="3005"/>
                  </a:lnTo>
                  <a:lnTo>
                    <a:pt x="4202" y="3396"/>
                  </a:lnTo>
                  <a:lnTo>
                    <a:pt x="4031" y="3689"/>
                  </a:lnTo>
                  <a:lnTo>
                    <a:pt x="3884" y="3933"/>
                  </a:lnTo>
                  <a:lnTo>
                    <a:pt x="3664" y="4153"/>
                  </a:lnTo>
                  <a:lnTo>
                    <a:pt x="3322" y="4495"/>
                  </a:lnTo>
                  <a:lnTo>
                    <a:pt x="2516" y="5252"/>
                  </a:lnTo>
                  <a:lnTo>
                    <a:pt x="1442" y="6229"/>
                  </a:lnTo>
                  <a:lnTo>
                    <a:pt x="1" y="6229"/>
                  </a:lnTo>
                  <a:lnTo>
                    <a:pt x="1" y="13433"/>
                  </a:lnTo>
                  <a:lnTo>
                    <a:pt x="1515" y="13433"/>
                  </a:lnTo>
                  <a:lnTo>
                    <a:pt x="2004" y="13678"/>
                  </a:lnTo>
                  <a:lnTo>
                    <a:pt x="2687" y="13971"/>
                  </a:lnTo>
                  <a:lnTo>
                    <a:pt x="3567" y="14313"/>
                  </a:lnTo>
                  <a:lnTo>
                    <a:pt x="4544" y="14679"/>
                  </a:lnTo>
                  <a:lnTo>
                    <a:pt x="5594" y="14997"/>
                  </a:lnTo>
                  <a:lnTo>
                    <a:pt x="6131" y="15143"/>
                  </a:lnTo>
                  <a:lnTo>
                    <a:pt x="6668" y="15265"/>
                  </a:lnTo>
                  <a:lnTo>
                    <a:pt x="7181" y="15387"/>
                  </a:lnTo>
                  <a:lnTo>
                    <a:pt x="7694" y="15461"/>
                  </a:lnTo>
                  <a:lnTo>
                    <a:pt x="8158" y="15509"/>
                  </a:lnTo>
                  <a:lnTo>
                    <a:pt x="8622" y="15534"/>
                  </a:lnTo>
                  <a:lnTo>
                    <a:pt x="9404" y="15534"/>
                  </a:lnTo>
                  <a:lnTo>
                    <a:pt x="9819" y="15509"/>
                  </a:lnTo>
                  <a:lnTo>
                    <a:pt x="10210" y="15461"/>
                  </a:lnTo>
                  <a:lnTo>
                    <a:pt x="10552" y="15363"/>
                  </a:lnTo>
                  <a:lnTo>
                    <a:pt x="10723" y="15314"/>
                  </a:lnTo>
                  <a:lnTo>
                    <a:pt x="10845" y="15265"/>
                  </a:lnTo>
                  <a:lnTo>
                    <a:pt x="10967" y="15192"/>
                  </a:lnTo>
                  <a:lnTo>
                    <a:pt x="11064" y="15094"/>
                  </a:lnTo>
                  <a:lnTo>
                    <a:pt x="11113" y="14997"/>
                  </a:lnTo>
                  <a:lnTo>
                    <a:pt x="11162" y="14874"/>
                  </a:lnTo>
                  <a:lnTo>
                    <a:pt x="11235" y="14166"/>
                  </a:lnTo>
                  <a:lnTo>
                    <a:pt x="11211" y="13995"/>
                  </a:lnTo>
                  <a:lnTo>
                    <a:pt x="11162" y="13849"/>
                  </a:lnTo>
                  <a:lnTo>
                    <a:pt x="11064" y="13702"/>
                  </a:lnTo>
                  <a:lnTo>
                    <a:pt x="10918" y="13580"/>
                  </a:lnTo>
                  <a:lnTo>
                    <a:pt x="11040" y="13556"/>
                  </a:lnTo>
                  <a:lnTo>
                    <a:pt x="11162" y="13507"/>
                  </a:lnTo>
                  <a:lnTo>
                    <a:pt x="11284" y="13458"/>
                  </a:lnTo>
                  <a:lnTo>
                    <a:pt x="11382" y="13360"/>
                  </a:lnTo>
                  <a:lnTo>
                    <a:pt x="11455" y="13263"/>
                  </a:lnTo>
                  <a:lnTo>
                    <a:pt x="11528" y="13140"/>
                  </a:lnTo>
                  <a:lnTo>
                    <a:pt x="11577" y="12994"/>
                  </a:lnTo>
                  <a:lnTo>
                    <a:pt x="11602" y="12872"/>
                  </a:lnTo>
                  <a:lnTo>
                    <a:pt x="11675" y="11993"/>
                  </a:lnTo>
                  <a:lnTo>
                    <a:pt x="11675" y="11870"/>
                  </a:lnTo>
                  <a:lnTo>
                    <a:pt x="11675" y="11773"/>
                  </a:lnTo>
                  <a:lnTo>
                    <a:pt x="11651" y="11651"/>
                  </a:lnTo>
                  <a:lnTo>
                    <a:pt x="11602" y="11553"/>
                  </a:lnTo>
                  <a:lnTo>
                    <a:pt x="11480" y="11382"/>
                  </a:lnTo>
                  <a:lnTo>
                    <a:pt x="11406" y="11309"/>
                  </a:lnTo>
                  <a:lnTo>
                    <a:pt x="11333" y="11235"/>
                  </a:lnTo>
                  <a:lnTo>
                    <a:pt x="11455" y="11211"/>
                  </a:lnTo>
                  <a:lnTo>
                    <a:pt x="11553" y="11162"/>
                  </a:lnTo>
                  <a:lnTo>
                    <a:pt x="11651" y="11089"/>
                  </a:lnTo>
                  <a:lnTo>
                    <a:pt x="11748" y="10991"/>
                  </a:lnTo>
                  <a:lnTo>
                    <a:pt x="11822" y="10893"/>
                  </a:lnTo>
                  <a:lnTo>
                    <a:pt x="11870" y="10796"/>
                  </a:lnTo>
                  <a:lnTo>
                    <a:pt x="11919" y="10674"/>
                  </a:lnTo>
                  <a:lnTo>
                    <a:pt x="11944" y="10527"/>
                  </a:lnTo>
                  <a:lnTo>
                    <a:pt x="12017" y="9672"/>
                  </a:lnTo>
                  <a:lnTo>
                    <a:pt x="12017" y="9550"/>
                  </a:lnTo>
                  <a:lnTo>
                    <a:pt x="12017" y="9428"/>
                  </a:lnTo>
                  <a:lnTo>
                    <a:pt x="11993" y="9306"/>
                  </a:lnTo>
                  <a:lnTo>
                    <a:pt x="11944" y="9208"/>
                  </a:lnTo>
                  <a:lnTo>
                    <a:pt x="11895" y="9111"/>
                  </a:lnTo>
                  <a:lnTo>
                    <a:pt x="11822" y="9037"/>
                  </a:lnTo>
                  <a:lnTo>
                    <a:pt x="11748" y="8964"/>
                  </a:lnTo>
                  <a:lnTo>
                    <a:pt x="11651" y="8891"/>
                  </a:lnTo>
                  <a:lnTo>
                    <a:pt x="11748" y="8866"/>
                  </a:lnTo>
                  <a:lnTo>
                    <a:pt x="11846" y="8793"/>
                  </a:lnTo>
                  <a:lnTo>
                    <a:pt x="11944" y="8720"/>
                  </a:lnTo>
                  <a:lnTo>
                    <a:pt x="12017" y="8647"/>
                  </a:lnTo>
                  <a:lnTo>
                    <a:pt x="12090" y="8549"/>
                  </a:lnTo>
                  <a:lnTo>
                    <a:pt x="12139" y="8451"/>
                  </a:lnTo>
                  <a:lnTo>
                    <a:pt x="12163" y="8329"/>
                  </a:lnTo>
                  <a:lnTo>
                    <a:pt x="12188" y="8207"/>
                  </a:lnTo>
                  <a:lnTo>
                    <a:pt x="12286" y="7328"/>
                  </a:lnTo>
                  <a:lnTo>
                    <a:pt x="12261" y="7206"/>
                  </a:lnTo>
                  <a:lnTo>
                    <a:pt x="12237" y="7083"/>
                  </a:lnTo>
                  <a:lnTo>
                    <a:pt x="12188" y="6986"/>
                  </a:lnTo>
                  <a:lnTo>
                    <a:pt x="12139" y="6888"/>
                  </a:lnTo>
                  <a:lnTo>
                    <a:pt x="12066" y="6790"/>
                  </a:lnTo>
                  <a:lnTo>
                    <a:pt x="11968" y="6717"/>
                  </a:lnTo>
                  <a:lnTo>
                    <a:pt x="11748" y="6571"/>
                  </a:lnTo>
                  <a:lnTo>
                    <a:pt x="11504" y="6448"/>
                  </a:lnTo>
                  <a:lnTo>
                    <a:pt x="11211" y="6351"/>
                  </a:lnTo>
                  <a:lnTo>
                    <a:pt x="10893" y="6278"/>
                  </a:lnTo>
                  <a:lnTo>
                    <a:pt x="10576" y="6229"/>
                  </a:lnTo>
                  <a:lnTo>
                    <a:pt x="9892" y="6131"/>
                  </a:lnTo>
                  <a:lnTo>
                    <a:pt x="8842" y="6033"/>
                  </a:lnTo>
                  <a:lnTo>
                    <a:pt x="7596" y="5960"/>
                  </a:lnTo>
                  <a:lnTo>
                    <a:pt x="6326" y="5887"/>
                  </a:lnTo>
                  <a:lnTo>
                    <a:pt x="6497" y="5594"/>
                  </a:lnTo>
                  <a:lnTo>
                    <a:pt x="6644" y="5252"/>
                  </a:lnTo>
                  <a:lnTo>
                    <a:pt x="6790" y="4885"/>
                  </a:lnTo>
                  <a:lnTo>
                    <a:pt x="6888" y="4495"/>
                  </a:lnTo>
                  <a:lnTo>
                    <a:pt x="6986" y="4104"/>
                  </a:lnTo>
                  <a:lnTo>
                    <a:pt x="7083" y="3689"/>
                  </a:lnTo>
                  <a:lnTo>
                    <a:pt x="7181" y="2883"/>
                  </a:lnTo>
                  <a:lnTo>
                    <a:pt x="7254" y="2150"/>
                  </a:lnTo>
                  <a:lnTo>
                    <a:pt x="7303" y="1539"/>
                  </a:lnTo>
                  <a:lnTo>
                    <a:pt x="7303" y="978"/>
                  </a:lnTo>
                  <a:lnTo>
                    <a:pt x="7303" y="807"/>
                  </a:lnTo>
                  <a:lnTo>
                    <a:pt x="7230" y="611"/>
                  </a:lnTo>
                  <a:lnTo>
                    <a:pt x="7157" y="465"/>
                  </a:lnTo>
                  <a:lnTo>
                    <a:pt x="7035" y="318"/>
                  </a:lnTo>
                  <a:lnTo>
                    <a:pt x="6888" y="172"/>
                  </a:lnTo>
                  <a:lnTo>
                    <a:pt x="6717" y="98"/>
                  </a:lnTo>
                  <a:lnTo>
                    <a:pt x="6522" y="25"/>
                  </a:lnTo>
                  <a:lnTo>
                    <a:pt x="632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</p:grpSp>
      <p:pic>
        <p:nvPicPr>
          <p:cNvPr id="2050" name="Picture 2" descr="C:\Users\1\Downloads\2e75a626ac5b745cfbbd31854adae356_XL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0379" y="1752164"/>
            <a:ext cx="3045518" cy="30455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1" name="Google Shape;616;p38"/>
          <p:cNvSpPr/>
          <p:nvPr/>
        </p:nvSpPr>
        <p:spPr>
          <a:xfrm>
            <a:off x="4004609" y="3454892"/>
            <a:ext cx="339959" cy="339980"/>
          </a:xfrm>
          <a:custGeom>
            <a:avLst/>
            <a:gdLst/>
            <a:ahLst/>
            <a:cxnLst/>
            <a:rect l="l" t="t" r="r" b="b"/>
            <a:pathLst>
              <a:path w="16266" h="16267" extrusionOk="0">
                <a:moveTo>
                  <a:pt x="11503" y="5349"/>
                </a:moveTo>
                <a:lnTo>
                  <a:pt x="11650" y="5398"/>
                </a:lnTo>
                <a:lnTo>
                  <a:pt x="11796" y="5447"/>
                </a:lnTo>
                <a:lnTo>
                  <a:pt x="11919" y="5545"/>
                </a:lnTo>
                <a:lnTo>
                  <a:pt x="12065" y="5691"/>
                </a:lnTo>
                <a:lnTo>
                  <a:pt x="12163" y="5838"/>
                </a:lnTo>
                <a:lnTo>
                  <a:pt x="12212" y="6033"/>
                </a:lnTo>
                <a:lnTo>
                  <a:pt x="12236" y="6229"/>
                </a:lnTo>
                <a:lnTo>
                  <a:pt x="12236" y="6375"/>
                </a:lnTo>
                <a:lnTo>
                  <a:pt x="12187" y="6522"/>
                </a:lnTo>
                <a:lnTo>
                  <a:pt x="12138" y="6644"/>
                </a:lnTo>
                <a:lnTo>
                  <a:pt x="12041" y="6766"/>
                </a:lnTo>
                <a:lnTo>
                  <a:pt x="7938" y="10893"/>
                </a:lnTo>
                <a:lnTo>
                  <a:pt x="7816" y="11015"/>
                </a:lnTo>
                <a:lnTo>
                  <a:pt x="7645" y="11113"/>
                </a:lnTo>
                <a:lnTo>
                  <a:pt x="7474" y="11186"/>
                </a:lnTo>
                <a:lnTo>
                  <a:pt x="7303" y="11211"/>
                </a:lnTo>
                <a:lnTo>
                  <a:pt x="7083" y="11211"/>
                </a:lnTo>
                <a:lnTo>
                  <a:pt x="6912" y="11162"/>
                </a:lnTo>
                <a:lnTo>
                  <a:pt x="6765" y="11064"/>
                </a:lnTo>
                <a:lnTo>
                  <a:pt x="6619" y="10967"/>
                </a:lnTo>
                <a:lnTo>
                  <a:pt x="4567" y="8915"/>
                </a:lnTo>
                <a:lnTo>
                  <a:pt x="4470" y="8769"/>
                </a:lnTo>
                <a:lnTo>
                  <a:pt x="4372" y="8622"/>
                </a:lnTo>
                <a:lnTo>
                  <a:pt x="4323" y="8451"/>
                </a:lnTo>
                <a:lnTo>
                  <a:pt x="4323" y="8280"/>
                </a:lnTo>
                <a:lnTo>
                  <a:pt x="4323" y="8109"/>
                </a:lnTo>
                <a:lnTo>
                  <a:pt x="4372" y="7938"/>
                </a:lnTo>
                <a:lnTo>
                  <a:pt x="4470" y="7792"/>
                </a:lnTo>
                <a:lnTo>
                  <a:pt x="4567" y="7670"/>
                </a:lnTo>
                <a:lnTo>
                  <a:pt x="4714" y="7547"/>
                </a:lnTo>
                <a:lnTo>
                  <a:pt x="4860" y="7474"/>
                </a:lnTo>
                <a:lnTo>
                  <a:pt x="5031" y="7425"/>
                </a:lnTo>
                <a:lnTo>
                  <a:pt x="5202" y="7401"/>
                </a:lnTo>
                <a:lnTo>
                  <a:pt x="5373" y="7425"/>
                </a:lnTo>
                <a:lnTo>
                  <a:pt x="5520" y="7474"/>
                </a:lnTo>
                <a:lnTo>
                  <a:pt x="5691" y="7547"/>
                </a:lnTo>
                <a:lnTo>
                  <a:pt x="5813" y="7670"/>
                </a:lnTo>
                <a:lnTo>
                  <a:pt x="7181" y="9013"/>
                </a:lnTo>
                <a:lnTo>
                  <a:pt x="10673" y="5667"/>
                </a:lnTo>
                <a:lnTo>
                  <a:pt x="10820" y="5520"/>
                </a:lnTo>
                <a:lnTo>
                  <a:pt x="10991" y="5423"/>
                </a:lnTo>
                <a:lnTo>
                  <a:pt x="11161" y="5374"/>
                </a:lnTo>
                <a:lnTo>
                  <a:pt x="11357" y="5349"/>
                </a:lnTo>
                <a:close/>
                <a:moveTo>
                  <a:pt x="7718" y="1"/>
                </a:moveTo>
                <a:lnTo>
                  <a:pt x="7303" y="50"/>
                </a:lnTo>
                <a:lnTo>
                  <a:pt x="6887" y="98"/>
                </a:lnTo>
                <a:lnTo>
                  <a:pt x="6497" y="172"/>
                </a:lnTo>
                <a:lnTo>
                  <a:pt x="6106" y="245"/>
                </a:lnTo>
                <a:lnTo>
                  <a:pt x="5715" y="367"/>
                </a:lnTo>
                <a:lnTo>
                  <a:pt x="5349" y="489"/>
                </a:lnTo>
                <a:lnTo>
                  <a:pt x="4958" y="636"/>
                </a:lnTo>
                <a:lnTo>
                  <a:pt x="4616" y="807"/>
                </a:lnTo>
                <a:lnTo>
                  <a:pt x="4250" y="978"/>
                </a:lnTo>
                <a:lnTo>
                  <a:pt x="3908" y="1173"/>
                </a:lnTo>
                <a:lnTo>
                  <a:pt x="3590" y="1393"/>
                </a:lnTo>
                <a:lnTo>
                  <a:pt x="3273" y="1613"/>
                </a:lnTo>
                <a:lnTo>
                  <a:pt x="2955" y="1857"/>
                </a:lnTo>
                <a:lnTo>
                  <a:pt x="2662" y="2125"/>
                </a:lnTo>
                <a:lnTo>
                  <a:pt x="2394" y="2394"/>
                </a:lnTo>
                <a:lnTo>
                  <a:pt x="2125" y="2663"/>
                </a:lnTo>
                <a:lnTo>
                  <a:pt x="1856" y="2956"/>
                </a:lnTo>
                <a:lnTo>
                  <a:pt x="1612" y="3273"/>
                </a:lnTo>
                <a:lnTo>
                  <a:pt x="1392" y="3591"/>
                </a:lnTo>
                <a:lnTo>
                  <a:pt x="1172" y="3908"/>
                </a:lnTo>
                <a:lnTo>
                  <a:pt x="977" y="4250"/>
                </a:lnTo>
                <a:lnTo>
                  <a:pt x="806" y="4617"/>
                </a:lnTo>
                <a:lnTo>
                  <a:pt x="635" y="4959"/>
                </a:lnTo>
                <a:lnTo>
                  <a:pt x="489" y="5349"/>
                </a:lnTo>
                <a:lnTo>
                  <a:pt x="366" y="5716"/>
                </a:lnTo>
                <a:lnTo>
                  <a:pt x="244" y="6106"/>
                </a:lnTo>
                <a:lnTo>
                  <a:pt x="171" y="6497"/>
                </a:lnTo>
                <a:lnTo>
                  <a:pt x="98" y="6888"/>
                </a:lnTo>
                <a:lnTo>
                  <a:pt x="49" y="7303"/>
                </a:lnTo>
                <a:lnTo>
                  <a:pt x="0" y="7718"/>
                </a:lnTo>
                <a:lnTo>
                  <a:pt x="0" y="8134"/>
                </a:lnTo>
                <a:lnTo>
                  <a:pt x="0" y="8549"/>
                </a:lnTo>
                <a:lnTo>
                  <a:pt x="49" y="8964"/>
                </a:lnTo>
                <a:lnTo>
                  <a:pt x="98" y="9379"/>
                </a:lnTo>
                <a:lnTo>
                  <a:pt x="171" y="9770"/>
                </a:lnTo>
                <a:lnTo>
                  <a:pt x="244" y="10161"/>
                </a:lnTo>
                <a:lnTo>
                  <a:pt x="366" y="10551"/>
                </a:lnTo>
                <a:lnTo>
                  <a:pt x="489" y="10918"/>
                </a:lnTo>
                <a:lnTo>
                  <a:pt x="635" y="11309"/>
                </a:lnTo>
                <a:lnTo>
                  <a:pt x="806" y="11650"/>
                </a:lnTo>
                <a:lnTo>
                  <a:pt x="977" y="12017"/>
                </a:lnTo>
                <a:lnTo>
                  <a:pt x="1172" y="12359"/>
                </a:lnTo>
                <a:lnTo>
                  <a:pt x="1392" y="12676"/>
                </a:lnTo>
                <a:lnTo>
                  <a:pt x="1612" y="12994"/>
                </a:lnTo>
                <a:lnTo>
                  <a:pt x="1856" y="13311"/>
                </a:lnTo>
                <a:lnTo>
                  <a:pt x="2125" y="13604"/>
                </a:lnTo>
                <a:lnTo>
                  <a:pt x="2394" y="13873"/>
                </a:lnTo>
                <a:lnTo>
                  <a:pt x="2662" y="14142"/>
                </a:lnTo>
                <a:lnTo>
                  <a:pt x="2955" y="14410"/>
                </a:lnTo>
                <a:lnTo>
                  <a:pt x="3273" y="14655"/>
                </a:lnTo>
                <a:lnTo>
                  <a:pt x="3590" y="14874"/>
                </a:lnTo>
                <a:lnTo>
                  <a:pt x="3908" y="15094"/>
                </a:lnTo>
                <a:lnTo>
                  <a:pt x="4250" y="15290"/>
                </a:lnTo>
                <a:lnTo>
                  <a:pt x="4616" y="15460"/>
                </a:lnTo>
                <a:lnTo>
                  <a:pt x="4958" y="15631"/>
                </a:lnTo>
                <a:lnTo>
                  <a:pt x="5349" y="15778"/>
                </a:lnTo>
                <a:lnTo>
                  <a:pt x="5715" y="15900"/>
                </a:lnTo>
                <a:lnTo>
                  <a:pt x="6106" y="16022"/>
                </a:lnTo>
                <a:lnTo>
                  <a:pt x="6497" y="16095"/>
                </a:lnTo>
                <a:lnTo>
                  <a:pt x="6887" y="16169"/>
                </a:lnTo>
                <a:lnTo>
                  <a:pt x="7303" y="16218"/>
                </a:lnTo>
                <a:lnTo>
                  <a:pt x="7718" y="16266"/>
                </a:lnTo>
                <a:lnTo>
                  <a:pt x="8548" y="16266"/>
                </a:lnTo>
                <a:lnTo>
                  <a:pt x="8963" y="16218"/>
                </a:lnTo>
                <a:lnTo>
                  <a:pt x="9379" y="16169"/>
                </a:lnTo>
                <a:lnTo>
                  <a:pt x="9769" y="16095"/>
                </a:lnTo>
                <a:lnTo>
                  <a:pt x="10160" y="16022"/>
                </a:lnTo>
                <a:lnTo>
                  <a:pt x="10551" y="15900"/>
                </a:lnTo>
                <a:lnTo>
                  <a:pt x="10942" y="15778"/>
                </a:lnTo>
                <a:lnTo>
                  <a:pt x="11308" y="15631"/>
                </a:lnTo>
                <a:lnTo>
                  <a:pt x="11650" y="15460"/>
                </a:lnTo>
                <a:lnTo>
                  <a:pt x="12016" y="15290"/>
                </a:lnTo>
                <a:lnTo>
                  <a:pt x="12358" y="15094"/>
                </a:lnTo>
                <a:lnTo>
                  <a:pt x="12676" y="14874"/>
                </a:lnTo>
                <a:lnTo>
                  <a:pt x="12993" y="14655"/>
                </a:lnTo>
                <a:lnTo>
                  <a:pt x="13311" y="14410"/>
                </a:lnTo>
                <a:lnTo>
                  <a:pt x="13604" y="14142"/>
                </a:lnTo>
                <a:lnTo>
                  <a:pt x="13872" y="13873"/>
                </a:lnTo>
                <a:lnTo>
                  <a:pt x="14166" y="13604"/>
                </a:lnTo>
                <a:lnTo>
                  <a:pt x="14410" y="13311"/>
                </a:lnTo>
                <a:lnTo>
                  <a:pt x="14654" y="12994"/>
                </a:lnTo>
                <a:lnTo>
                  <a:pt x="14874" y="12676"/>
                </a:lnTo>
                <a:lnTo>
                  <a:pt x="15094" y="12359"/>
                </a:lnTo>
                <a:lnTo>
                  <a:pt x="15289" y="12017"/>
                </a:lnTo>
                <a:lnTo>
                  <a:pt x="15460" y="11650"/>
                </a:lnTo>
                <a:lnTo>
                  <a:pt x="15631" y="11309"/>
                </a:lnTo>
                <a:lnTo>
                  <a:pt x="15777" y="10918"/>
                </a:lnTo>
                <a:lnTo>
                  <a:pt x="15900" y="10551"/>
                </a:lnTo>
                <a:lnTo>
                  <a:pt x="16022" y="10161"/>
                </a:lnTo>
                <a:lnTo>
                  <a:pt x="16095" y="9770"/>
                </a:lnTo>
                <a:lnTo>
                  <a:pt x="16168" y="9379"/>
                </a:lnTo>
                <a:lnTo>
                  <a:pt x="16217" y="8964"/>
                </a:lnTo>
                <a:lnTo>
                  <a:pt x="16266" y="8549"/>
                </a:lnTo>
                <a:lnTo>
                  <a:pt x="16266" y="8134"/>
                </a:lnTo>
                <a:lnTo>
                  <a:pt x="16266" y="7718"/>
                </a:lnTo>
                <a:lnTo>
                  <a:pt x="16217" y="7303"/>
                </a:lnTo>
                <a:lnTo>
                  <a:pt x="16168" y="6888"/>
                </a:lnTo>
                <a:lnTo>
                  <a:pt x="16095" y="6497"/>
                </a:lnTo>
                <a:lnTo>
                  <a:pt x="16022" y="6106"/>
                </a:lnTo>
                <a:lnTo>
                  <a:pt x="15900" y="5716"/>
                </a:lnTo>
                <a:lnTo>
                  <a:pt x="15777" y="5349"/>
                </a:lnTo>
                <a:lnTo>
                  <a:pt x="15631" y="4959"/>
                </a:lnTo>
                <a:lnTo>
                  <a:pt x="15460" y="4617"/>
                </a:lnTo>
                <a:lnTo>
                  <a:pt x="15289" y="4250"/>
                </a:lnTo>
                <a:lnTo>
                  <a:pt x="15094" y="3908"/>
                </a:lnTo>
                <a:lnTo>
                  <a:pt x="14874" y="3591"/>
                </a:lnTo>
                <a:lnTo>
                  <a:pt x="14654" y="3273"/>
                </a:lnTo>
                <a:lnTo>
                  <a:pt x="14410" y="2956"/>
                </a:lnTo>
                <a:lnTo>
                  <a:pt x="14166" y="2663"/>
                </a:lnTo>
                <a:lnTo>
                  <a:pt x="13872" y="2394"/>
                </a:lnTo>
                <a:lnTo>
                  <a:pt x="13604" y="2125"/>
                </a:lnTo>
                <a:lnTo>
                  <a:pt x="13311" y="1857"/>
                </a:lnTo>
                <a:lnTo>
                  <a:pt x="12993" y="1613"/>
                </a:lnTo>
                <a:lnTo>
                  <a:pt x="12676" y="1393"/>
                </a:lnTo>
                <a:lnTo>
                  <a:pt x="12358" y="1173"/>
                </a:lnTo>
                <a:lnTo>
                  <a:pt x="12016" y="978"/>
                </a:lnTo>
                <a:lnTo>
                  <a:pt x="11650" y="807"/>
                </a:lnTo>
                <a:lnTo>
                  <a:pt x="11308" y="636"/>
                </a:lnTo>
                <a:lnTo>
                  <a:pt x="10942" y="489"/>
                </a:lnTo>
                <a:lnTo>
                  <a:pt x="10551" y="367"/>
                </a:lnTo>
                <a:lnTo>
                  <a:pt x="10160" y="245"/>
                </a:lnTo>
                <a:lnTo>
                  <a:pt x="9769" y="172"/>
                </a:lnTo>
                <a:lnTo>
                  <a:pt x="9379" y="98"/>
                </a:lnTo>
                <a:lnTo>
                  <a:pt x="8963" y="50"/>
                </a:lnTo>
                <a:lnTo>
                  <a:pt x="8548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85689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15"/>
          <p:cNvSpPr txBox="1">
            <a:spLocks noGrp="1"/>
          </p:cNvSpPr>
          <p:nvPr>
            <p:ph type="sldNum" idx="12"/>
          </p:nvPr>
        </p:nvSpPr>
        <p:spPr>
          <a:xfrm>
            <a:off x="8404375" y="4643093"/>
            <a:ext cx="548700" cy="3168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12</a:t>
            </a:fld>
            <a:endParaRPr/>
          </a:p>
        </p:txBody>
      </p:sp>
      <p:pic>
        <p:nvPicPr>
          <p:cNvPr id="90" name="Google Shape;90;p15"/>
          <p:cNvPicPr preferRelativeResize="0"/>
          <p:nvPr/>
        </p:nvPicPr>
        <p:blipFill rotWithShape="1">
          <a:blip r:embed="rId3">
            <a:alphaModFix/>
          </a:blip>
          <a:srcRect r="20898" b="32619"/>
          <a:stretch/>
        </p:blipFill>
        <p:spPr>
          <a:xfrm>
            <a:off x="5826900" y="1367600"/>
            <a:ext cx="3317100" cy="3775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2" descr="C:\Users\1\Downloads\Группа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1810" y="1059582"/>
            <a:ext cx="3024336" cy="302433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95536" y="0"/>
            <a:ext cx="727280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FFFFFF"/>
                </a:solidFill>
                <a:sym typeface="Bebas Neue"/>
              </a:rPr>
              <a:t>Результат проекта </a:t>
            </a:r>
            <a:endParaRPr lang="ru-RU" sz="12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16"/>
          <p:cNvSpPr txBox="1">
            <a:spLocks noGrp="1"/>
          </p:cNvSpPr>
          <p:nvPr>
            <p:ph type="title"/>
          </p:nvPr>
        </p:nvSpPr>
        <p:spPr>
          <a:xfrm>
            <a:off x="1187624" y="771550"/>
            <a:ext cx="4676664" cy="3963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 smtClean="0"/>
              <a:t>Заключение и выводы</a:t>
            </a:r>
            <a:endParaRPr dirty="0"/>
          </a:p>
        </p:txBody>
      </p:sp>
      <p:sp>
        <p:nvSpPr>
          <p:cNvPr id="96" name="Google Shape;96;p16"/>
          <p:cNvSpPr txBox="1">
            <a:spLocks noGrp="1"/>
          </p:cNvSpPr>
          <p:nvPr>
            <p:ph type="body" idx="1"/>
          </p:nvPr>
        </p:nvSpPr>
        <p:spPr>
          <a:xfrm>
            <a:off x="467544" y="1238675"/>
            <a:ext cx="5616624" cy="30339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lvl="0"/>
            <a:r>
              <a:rPr lang="ru-RU" sz="1600" dirty="0"/>
              <a:t>исследовать технологию QR-кодирования и сферы его применения</a:t>
            </a:r>
            <a:r>
              <a:rPr lang="ru-RU" sz="1600" dirty="0" smtClean="0"/>
              <a:t>;</a:t>
            </a:r>
          </a:p>
          <a:p>
            <a:pPr lvl="0"/>
            <a:r>
              <a:rPr lang="ru-RU" sz="1600" dirty="0"/>
              <a:t>провести фотосессию обитателей </a:t>
            </a:r>
            <a:r>
              <a:rPr lang="ru-RU" sz="1600" dirty="0" err="1"/>
              <a:t>минизоопарка</a:t>
            </a:r>
            <a:r>
              <a:rPr lang="ru-RU" sz="1600" dirty="0"/>
              <a:t>, пометить фотографии животных водяными </a:t>
            </a:r>
            <a:r>
              <a:rPr lang="ru-RU" sz="1600" dirty="0" smtClean="0"/>
              <a:t>знаками;</a:t>
            </a:r>
            <a:endParaRPr lang="ru-RU" sz="1600" dirty="0"/>
          </a:p>
          <a:p>
            <a:pPr lvl="0"/>
            <a:r>
              <a:rPr lang="ru-RU" sz="1600" dirty="0"/>
              <a:t>создать информационную базу в сети Интернет, содержащую информацию о живых объектах </a:t>
            </a:r>
            <a:r>
              <a:rPr lang="ru-RU" sz="1600" dirty="0" err="1"/>
              <a:t>минизоопарка</a:t>
            </a:r>
            <a:r>
              <a:rPr lang="ru-RU" sz="1600" dirty="0"/>
              <a:t>;</a:t>
            </a:r>
          </a:p>
          <a:p>
            <a:pPr lvl="0"/>
            <a:r>
              <a:rPr lang="ru-RU" sz="1600" dirty="0"/>
              <a:t>изготовить и разместить таблички с </a:t>
            </a:r>
            <a:r>
              <a:rPr lang="ru-RU" sz="1600" dirty="0" smtClean="0"/>
              <a:t>QR-кодами;</a:t>
            </a:r>
            <a:endParaRPr lang="ru-RU" sz="1600" dirty="0"/>
          </a:p>
          <a:p>
            <a:pPr lvl="0"/>
            <a:r>
              <a:rPr lang="ru-RU" sz="1600" dirty="0"/>
              <a:t>проанализировать и систематизировать информацию по проекту.</a:t>
            </a:r>
          </a:p>
          <a:p>
            <a:pPr lvl="0"/>
            <a:endParaRPr sz="1600" dirty="0"/>
          </a:p>
        </p:txBody>
      </p:sp>
      <p:sp>
        <p:nvSpPr>
          <p:cNvPr id="97" name="Google Shape;97;p16"/>
          <p:cNvSpPr txBox="1">
            <a:spLocks noGrp="1"/>
          </p:cNvSpPr>
          <p:nvPr>
            <p:ph type="sldNum" idx="12"/>
          </p:nvPr>
        </p:nvSpPr>
        <p:spPr>
          <a:xfrm>
            <a:off x="8404375" y="4643093"/>
            <a:ext cx="548700" cy="3168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13</a:t>
            </a:fld>
            <a:endParaRPr/>
          </a:p>
        </p:txBody>
      </p:sp>
      <p:grpSp>
        <p:nvGrpSpPr>
          <p:cNvPr id="98" name="Google Shape;98;p16"/>
          <p:cNvGrpSpPr/>
          <p:nvPr/>
        </p:nvGrpSpPr>
        <p:grpSpPr>
          <a:xfrm>
            <a:off x="6012160" y="1563638"/>
            <a:ext cx="2840226" cy="3645025"/>
            <a:chOff x="5864288" y="1238675"/>
            <a:chExt cx="2840226" cy="3645025"/>
          </a:xfrm>
        </p:grpSpPr>
        <p:pic>
          <p:nvPicPr>
            <p:cNvPr id="99" name="Google Shape;99;p16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5864288" y="1238675"/>
              <a:ext cx="2840226" cy="364502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0" name="Google Shape;100;p16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7087476" y="1833431"/>
              <a:ext cx="241950" cy="170793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lt2"/>
            </a:gs>
            <a:gs pos="58000">
              <a:schemeClr val="dk2"/>
            </a:gs>
            <a:gs pos="100000">
              <a:schemeClr val="dk2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Shape 3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6" name="Google Shape;366;p3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67544" y="843558"/>
            <a:ext cx="3730219" cy="4511026"/>
          </a:xfrm>
          <a:prstGeom prst="rect">
            <a:avLst/>
          </a:prstGeom>
          <a:noFill/>
          <a:ln>
            <a:noFill/>
          </a:ln>
        </p:spPr>
      </p:pic>
      <p:sp>
        <p:nvSpPr>
          <p:cNvPr id="368" name="Google Shape;368;p36"/>
          <p:cNvSpPr txBox="1">
            <a:spLocks noGrp="1"/>
          </p:cNvSpPr>
          <p:nvPr>
            <p:ph type="sldNum" idx="12"/>
          </p:nvPr>
        </p:nvSpPr>
        <p:spPr>
          <a:xfrm>
            <a:off x="8404375" y="4643093"/>
            <a:ext cx="548700" cy="3168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/>
          <a:p>
            <a:fld id="{00000000-1234-1234-1234-123412341234}" type="slidenum">
              <a:rPr lang="en">
                <a:solidFill>
                  <a:srgbClr val="FFFFFF"/>
                </a:solidFill>
              </a:rPr>
              <a:pPr/>
              <a:t>14</a:t>
            </a:fld>
            <a:endParaRPr>
              <a:solidFill>
                <a:srgbClr val="FFFFFF"/>
              </a:solidFill>
            </a:endParaRPr>
          </a:p>
        </p:txBody>
      </p:sp>
      <p:pic>
        <p:nvPicPr>
          <p:cNvPr id="369" name="Google Shape;369;p3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923928" y="1921310"/>
            <a:ext cx="2378737" cy="2837624"/>
          </a:xfrm>
          <a:prstGeom prst="rect">
            <a:avLst/>
          </a:prstGeom>
          <a:noFill/>
          <a:ln>
            <a:noFill/>
          </a:ln>
        </p:spPr>
      </p:pic>
      <p:pic>
        <p:nvPicPr>
          <p:cNvPr id="370" name="Google Shape;370;p3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496146" y="843558"/>
            <a:ext cx="3324326" cy="4668635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612576" y="339502"/>
            <a:ext cx="7593300" cy="396300"/>
          </a:xfrm>
        </p:spPr>
        <p:txBody>
          <a:bodyPr/>
          <a:lstStyle/>
          <a:p>
            <a:pPr algn="ctr"/>
            <a:r>
              <a:rPr lang="ru-RU" dirty="0" smtClean="0"/>
              <a:t>Спасибо  за  внимание!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98771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E659"/>
            </a:gs>
            <a:gs pos="58000">
              <a:schemeClr val="accent4"/>
            </a:gs>
            <a:gs pos="100000">
              <a:schemeClr val="accent4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2" name="Google Shape;152;p20"/>
          <p:cNvPicPr preferRelativeResize="0"/>
          <p:nvPr/>
        </p:nvPicPr>
        <p:blipFill rotWithShape="1">
          <a:blip r:embed="rId3">
            <a:alphaModFix/>
          </a:blip>
          <a:srcRect r="20898" b="32619"/>
          <a:stretch/>
        </p:blipFill>
        <p:spPr>
          <a:xfrm>
            <a:off x="2987824" y="2578420"/>
            <a:ext cx="2153650" cy="256508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50" name="Google Shape;150;p20"/>
          <p:cNvSpPr txBox="1">
            <a:spLocks noGrp="1"/>
          </p:cNvSpPr>
          <p:nvPr>
            <p:ph type="title"/>
          </p:nvPr>
        </p:nvSpPr>
        <p:spPr>
          <a:xfrm>
            <a:off x="539552" y="1355853"/>
            <a:ext cx="3743201" cy="2445134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200" b="1" dirty="0" smtClean="0"/>
              <a:t>АКТУАЛЬНОСТЬ ПРОЕКТА</a:t>
            </a:r>
            <a:br>
              <a:rPr lang="ru-RU" sz="3200" b="1" dirty="0" smtClean="0"/>
            </a:b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400" i="1" dirty="0" smtClean="0"/>
              <a:t>или краткая история </a:t>
            </a:r>
            <a:br>
              <a:rPr lang="ru-RU" sz="2400" i="1" dirty="0" smtClean="0"/>
            </a:br>
            <a:r>
              <a:rPr lang="ru-RU" sz="2400" i="1" dirty="0" smtClean="0"/>
              <a:t>о том, </a:t>
            </a:r>
            <a:br>
              <a:rPr lang="ru-RU" sz="2400" i="1" dirty="0" smtClean="0"/>
            </a:br>
            <a:r>
              <a:rPr lang="ru-RU" sz="2400" i="1" dirty="0" smtClean="0"/>
              <a:t>как мы перешли </a:t>
            </a:r>
            <a:br>
              <a:rPr lang="ru-RU" sz="2400" i="1" dirty="0" smtClean="0"/>
            </a:br>
            <a:r>
              <a:rPr lang="ru-RU" sz="2400" i="1" dirty="0" smtClean="0"/>
              <a:t>от идеи </a:t>
            </a:r>
            <a:br>
              <a:rPr lang="ru-RU" sz="2400" i="1" dirty="0" smtClean="0"/>
            </a:br>
            <a:r>
              <a:rPr lang="ru-RU" sz="2400" i="1" dirty="0" smtClean="0"/>
              <a:t>к действию</a:t>
            </a:r>
            <a:endParaRPr sz="2800" i="1" dirty="0"/>
          </a:p>
        </p:txBody>
      </p:sp>
      <p:sp>
        <p:nvSpPr>
          <p:cNvPr id="154" name="Google Shape;154;p20"/>
          <p:cNvSpPr txBox="1">
            <a:spLocks noGrp="1"/>
          </p:cNvSpPr>
          <p:nvPr>
            <p:ph type="sldNum" idx="12"/>
          </p:nvPr>
        </p:nvSpPr>
        <p:spPr>
          <a:xfrm>
            <a:off x="8404375" y="4643093"/>
            <a:ext cx="548700" cy="3168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/>
          <a:p>
            <a:fld id="{00000000-1234-1234-1234-123412341234}" type="slidenum">
              <a:rPr lang="en">
                <a:solidFill>
                  <a:srgbClr val="FFFFFF"/>
                </a:solidFill>
              </a:rPr>
              <a:pPr/>
              <a:t>2</a:t>
            </a:fld>
            <a:endParaRPr>
              <a:solidFill>
                <a:srgbClr val="FFFFFF"/>
              </a:solidFill>
            </a:endParaRPr>
          </a:p>
        </p:txBody>
      </p:sp>
      <p:sp>
        <p:nvSpPr>
          <p:cNvPr id="2" name="AutoShape 6" descr="https://alexanderkondratovich.com/wp-content/uploads/2020/01/Plan-scaled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AutoShape 8" descr="https://alexanderkondratovich.com/wp-content/uploads/2020/01/Plan-scaled.jp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52" name="Picture 4" descr="C:\Users\1\Downloads\20230127_130540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014"/>
          <a:stretch/>
        </p:blipFill>
        <p:spPr bwMode="auto">
          <a:xfrm rot="750536">
            <a:off x="5159183" y="2650985"/>
            <a:ext cx="3634233" cy="2216380"/>
          </a:xfrm>
          <a:prstGeom prst="rect">
            <a:avLst/>
          </a:prstGeom>
          <a:noFill/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C:\Users\1\Downloads\20230127_131457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6120015">
            <a:off x="6918010" y="736171"/>
            <a:ext cx="1904876" cy="1904876"/>
          </a:xfrm>
          <a:prstGeom prst="rect">
            <a:avLst/>
          </a:prstGeom>
          <a:noFill/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E:\QR-код_с флэшки новой копия\Новые этикетки с QRкодом\Слайд4.JPG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07" t="12470" r="41636" b="62445"/>
          <a:stretch/>
        </p:blipFill>
        <p:spPr bwMode="auto">
          <a:xfrm rot="20827662">
            <a:off x="4381998" y="724354"/>
            <a:ext cx="2632927" cy="18235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11920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" name="Google Shape;307;p31"/>
          <p:cNvSpPr txBox="1">
            <a:spLocks noGrp="1"/>
          </p:cNvSpPr>
          <p:nvPr>
            <p:ph type="sldNum" idx="12"/>
          </p:nvPr>
        </p:nvSpPr>
        <p:spPr>
          <a:xfrm>
            <a:off x="8404375" y="4643093"/>
            <a:ext cx="548700" cy="3168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/>
          <a:p>
            <a:fld id="{00000000-1234-1234-1234-123412341234}" type="slidenum">
              <a:rPr lang="en">
                <a:solidFill>
                  <a:srgbClr val="FFFFFF"/>
                </a:solidFill>
              </a:rPr>
              <a:pPr/>
              <a:t>3</a:t>
            </a:fld>
            <a:endParaRPr>
              <a:solidFill>
                <a:srgbClr val="FFFFFF"/>
              </a:solidFill>
            </a:endParaRPr>
          </a:p>
        </p:txBody>
      </p:sp>
      <p:grpSp>
        <p:nvGrpSpPr>
          <p:cNvPr id="308" name="Google Shape;308;p31"/>
          <p:cNvGrpSpPr/>
          <p:nvPr/>
        </p:nvGrpSpPr>
        <p:grpSpPr>
          <a:xfrm>
            <a:off x="3203802" y="465959"/>
            <a:ext cx="2736410" cy="4222433"/>
            <a:chOff x="2112475" y="238125"/>
            <a:chExt cx="3395050" cy="5238750"/>
          </a:xfrm>
        </p:grpSpPr>
        <p:sp>
          <p:nvSpPr>
            <p:cNvPr id="309" name="Google Shape;309;p31"/>
            <p:cNvSpPr/>
            <p:nvPr/>
          </p:nvSpPr>
          <p:spPr>
            <a:xfrm>
              <a:off x="2112475" y="238125"/>
              <a:ext cx="3395050" cy="5238750"/>
            </a:xfrm>
            <a:custGeom>
              <a:avLst/>
              <a:gdLst/>
              <a:ahLst/>
              <a:cxnLst/>
              <a:rect l="l" t="t" r="r" b="b"/>
              <a:pathLst>
                <a:path w="135802" h="209550" extrusionOk="0">
                  <a:moveTo>
                    <a:pt x="132205" y="18886"/>
                  </a:moveTo>
                  <a:lnTo>
                    <a:pt x="132205" y="190364"/>
                  </a:lnTo>
                  <a:lnTo>
                    <a:pt x="3597" y="190364"/>
                  </a:lnTo>
                  <a:lnTo>
                    <a:pt x="3597" y="18886"/>
                  </a:lnTo>
                  <a:close/>
                  <a:moveTo>
                    <a:pt x="8019" y="0"/>
                  </a:moveTo>
                  <a:lnTo>
                    <a:pt x="7270" y="75"/>
                  </a:lnTo>
                  <a:lnTo>
                    <a:pt x="6445" y="150"/>
                  </a:lnTo>
                  <a:lnTo>
                    <a:pt x="5696" y="375"/>
                  </a:lnTo>
                  <a:lnTo>
                    <a:pt x="4946" y="600"/>
                  </a:lnTo>
                  <a:lnTo>
                    <a:pt x="4197" y="974"/>
                  </a:lnTo>
                  <a:lnTo>
                    <a:pt x="3522" y="1349"/>
                  </a:lnTo>
                  <a:lnTo>
                    <a:pt x="2923" y="1874"/>
                  </a:lnTo>
                  <a:lnTo>
                    <a:pt x="2323" y="2323"/>
                  </a:lnTo>
                  <a:lnTo>
                    <a:pt x="1874" y="2923"/>
                  </a:lnTo>
                  <a:lnTo>
                    <a:pt x="1349" y="3522"/>
                  </a:lnTo>
                  <a:lnTo>
                    <a:pt x="974" y="4197"/>
                  </a:lnTo>
                  <a:lnTo>
                    <a:pt x="600" y="4946"/>
                  </a:lnTo>
                  <a:lnTo>
                    <a:pt x="375" y="5696"/>
                  </a:lnTo>
                  <a:lnTo>
                    <a:pt x="150" y="6445"/>
                  </a:lnTo>
                  <a:lnTo>
                    <a:pt x="75" y="7270"/>
                  </a:lnTo>
                  <a:lnTo>
                    <a:pt x="0" y="8019"/>
                  </a:lnTo>
                  <a:lnTo>
                    <a:pt x="0" y="201531"/>
                  </a:lnTo>
                  <a:lnTo>
                    <a:pt x="75" y="202280"/>
                  </a:lnTo>
                  <a:lnTo>
                    <a:pt x="150" y="203105"/>
                  </a:lnTo>
                  <a:lnTo>
                    <a:pt x="375" y="203854"/>
                  </a:lnTo>
                  <a:lnTo>
                    <a:pt x="600" y="204604"/>
                  </a:lnTo>
                  <a:lnTo>
                    <a:pt x="974" y="205353"/>
                  </a:lnTo>
                  <a:lnTo>
                    <a:pt x="1349" y="206028"/>
                  </a:lnTo>
                  <a:lnTo>
                    <a:pt x="1874" y="206627"/>
                  </a:lnTo>
                  <a:lnTo>
                    <a:pt x="2323" y="207227"/>
                  </a:lnTo>
                  <a:lnTo>
                    <a:pt x="2923" y="207676"/>
                  </a:lnTo>
                  <a:lnTo>
                    <a:pt x="3522" y="208201"/>
                  </a:lnTo>
                  <a:lnTo>
                    <a:pt x="4197" y="208576"/>
                  </a:lnTo>
                  <a:lnTo>
                    <a:pt x="4946" y="208950"/>
                  </a:lnTo>
                  <a:lnTo>
                    <a:pt x="5696" y="209175"/>
                  </a:lnTo>
                  <a:lnTo>
                    <a:pt x="6445" y="209400"/>
                  </a:lnTo>
                  <a:lnTo>
                    <a:pt x="7270" y="209475"/>
                  </a:lnTo>
                  <a:lnTo>
                    <a:pt x="8019" y="209550"/>
                  </a:lnTo>
                  <a:lnTo>
                    <a:pt x="127783" y="209550"/>
                  </a:lnTo>
                  <a:lnTo>
                    <a:pt x="128532" y="209475"/>
                  </a:lnTo>
                  <a:lnTo>
                    <a:pt x="129357" y="209400"/>
                  </a:lnTo>
                  <a:lnTo>
                    <a:pt x="130106" y="209175"/>
                  </a:lnTo>
                  <a:lnTo>
                    <a:pt x="130856" y="208950"/>
                  </a:lnTo>
                  <a:lnTo>
                    <a:pt x="131605" y="208576"/>
                  </a:lnTo>
                  <a:lnTo>
                    <a:pt x="132280" y="208201"/>
                  </a:lnTo>
                  <a:lnTo>
                    <a:pt x="132879" y="207676"/>
                  </a:lnTo>
                  <a:lnTo>
                    <a:pt x="133479" y="207227"/>
                  </a:lnTo>
                  <a:lnTo>
                    <a:pt x="133928" y="206627"/>
                  </a:lnTo>
                  <a:lnTo>
                    <a:pt x="134453" y="206028"/>
                  </a:lnTo>
                  <a:lnTo>
                    <a:pt x="134828" y="205353"/>
                  </a:lnTo>
                  <a:lnTo>
                    <a:pt x="135202" y="204604"/>
                  </a:lnTo>
                  <a:lnTo>
                    <a:pt x="135427" y="203854"/>
                  </a:lnTo>
                  <a:lnTo>
                    <a:pt x="135652" y="203105"/>
                  </a:lnTo>
                  <a:lnTo>
                    <a:pt x="135727" y="202280"/>
                  </a:lnTo>
                  <a:lnTo>
                    <a:pt x="135802" y="201531"/>
                  </a:lnTo>
                  <a:lnTo>
                    <a:pt x="135802" y="8019"/>
                  </a:lnTo>
                  <a:lnTo>
                    <a:pt x="135727" y="7270"/>
                  </a:lnTo>
                  <a:lnTo>
                    <a:pt x="135652" y="6445"/>
                  </a:lnTo>
                  <a:lnTo>
                    <a:pt x="135427" y="5696"/>
                  </a:lnTo>
                  <a:lnTo>
                    <a:pt x="135202" y="4946"/>
                  </a:lnTo>
                  <a:lnTo>
                    <a:pt x="134828" y="4197"/>
                  </a:lnTo>
                  <a:lnTo>
                    <a:pt x="134453" y="3522"/>
                  </a:lnTo>
                  <a:lnTo>
                    <a:pt x="133928" y="2923"/>
                  </a:lnTo>
                  <a:lnTo>
                    <a:pt x="133479" y="2323"/>
                  </a:lnTo>
                  <a:lnTo>
                    <a:pt x="132879" y="1874"/>
                  </a:lnTo>
                  <a:lnTo>
                    <a:pt x="132280" y="1349"/>
                  </a:lnTo>
                  <a:lnTo>
                    <a:pt x="131605" y="974"/>
                  </a:lnTo>
                  <a:lnTo>
                    <a:pt x="130856" y="600"/>
                  </a:lnTo>
                  <a:lnTo>
                    <a:pt x="130106" y="375"/>
                  </a:lnTo>
                  <a:lnTo>
                    <a:pt x="129357" y="150"/>
                  </a:lnTo>
                  <a:lnTo>
                    <a:pt x="128532" y="75"/>
                  </a:lnTo>
                  <a:lnTo>
                    <a:pt x="12778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310" name="Google Shape;310;p31"/>
            <p:cNvSpPr/>
            <p:nvPr/>
          </p:nvSpPr>
          <p:spPr>
            <a:xfrm>
              <a:off x="3671350" y="5147100"/>
              <a:ext cx="279175" cy="179900"/>
            </a:xfrm>
            <a:custGeom>
              <a:avLst/>
              <a:gdLst/>
              <a:ahLst/>
              <a:cxnLst/>
              <a:rect l="l" t="t" r="r" b="b"/>
              <a:pathLst>
                <a:path w="11167" h="7196" extrusionOk="0">
                  <a:moveTo>
                    <a:pt x="3597" y="0"/>
                  </a:moveTo>
                  <a:lnTo>
                    <a:pt x="2848" y="75"/>
                  </a:lnTo>
                  <a:lnTo>
                    <a:pt x="2173" y="300"/>
                  </a:lnTo>
                  <a:lnTo>
                    <a:pt x="1574" y="600"/>
                  </a:lnTo>
                  <a:lnTo>
                    <a:pt x="1049" y="1050"/>
                  </a:lnTo>
                  <a:lnTo>
                    <a:pt x="600" y="1574"/>
                  </a:lnTo>
                  <a:lnTo>
                    <a:pt x="300" y="2174"/>
                  </a:lnTo>
                  <a:lnTo>
                    <a:pt x="75" y="2848"/>
                  </a:lnTo>
                  <a:lnTo>
                    <a:pt x="0" y="3598"/>
                  </a:lnTo>
                  <a:lnTo>
                    <a:pt x="75" y="4347"/>
                  </a:lnTo>
                  <a:lnTo>
                    <a:pt x="300" y="5022"/>
                  </a:lnTo>
                  <a:lnTo>
                    <a:pt x="600" y="5621"/>
                  </a:lnTo>
                  <a:lnTo>
                    <a:pt x="1049" y="6146"/>
                  </a:lnTo>
                  <a:lnTo>
                    <a:pt x="1574" y="6596"/>
                  </a:lnTo>
                  <a:lnTo>
                    <a:pt x="2173" y="6896"/>
                  </a:lnTo>
                  <a:lnTo>
                    <a:pt x="2848" y="7120"/>
                  </a:lnTo>
                  <a:lnTo>
                    <a:pt x="3597" y="7195"/>
                  </a:lnTo>
                  <a:lnTo>
                    <a:pt x="7644" y="7195"/>
                  </a:lnTo>
                  <a:lnTo>
                    <a:pt x="8319" y="7120"/>
                  </a:lnTo>
                  <a:lnTo>
                    <a:pt x="8994" y="6896"/>
                  </a:lnTo>
                  <a:lnTo>
                    <a:pt x="9593" y="6596"/>
                  </a:lnTo>
                  <a:lnTo>
                    <a:pt x="10118" y="6146"/>
                  </a:lnTo>
                  <a:lnTo>
                    <a:pt x="10567" y="5621"/>
                  </a:lnTo>
                  <a:lnTo>
                    <a:pt x="10867" y="5022"/>
                  </a:lnTo>
                  <a:lnTo>
                    <a:pt x="11092" y="4347"/>
                  </a:lnTo>
                  <a:lnTo>
                    <a:pt x="11167" y="3598"/>
                  </a:lnTo>
                  <a:lnTo>
                    <a:pt x="11092" y="2848"/>
                  </a:lnTo>
                  <a:lnTo>
                    <a:pt x="10867" y="2174"/>
                  </a:lnTo>
                  <a:lnTo>
                    <a:pt x="10567" y="1574"/>
                  </a:lnTo>
                  <a:lnTo>
                    <a:pt x="10118" y="1050"/>
                  </a:lnTo>
                  <a:lnTo>
                    <a:pt x="9593" y="600"/>
                  </a:lnTo>
                  <a:lnTo>
                    <a:pt x="8994" y="300"/>
                  </a:lnTo>
                  <a:lnTo>
                    <a:pt x="8319" y="75"/>
                  </a:lnTo>
                  <a:lnTo>
                    <a:pt x="7644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311" name="Google Shape;311;p31"/>
            <p:cNvSpPr/>
            <p:nvPr/>
          </p:nvSpPr>
          <p:spPr>
            <a:xfrm>
              <a:off x="3650725" y="446100"/>
              <a:ext cx="54375" cy="54350"/>
            </a:xfrm>
            <a:custGeom>
              <a:avLst/>
              <a:gdLst/>
              <a:ahLst/>
              <a:cxnLst/>
              <a:rect l="l" t="t" r="r" b="b"/>
              <a:pathLst>
                <a:path w="2175" h="2174" extrusionOk="0">
                  <a:moveTo>
                    <a:pt x="1125" y="0"/>
                  </a:moveTo>
                  <a:lnTo>
                    <a:pt x="825" y="75"/>
                  </a:lnTo>
                  <a:lnTo>
                    <a:pt x="675" y="75"/>
                  </a:lnTo>
                  <a:lnTo>
                    <a:pt x="450" y="225"/>
                  </a:lnTo>
                  <a:lnTo>
                    <a:pt x="300" y="300"/>
                  </a:lnTo>
                  <a:lnTo>
                    <a:pt x="225" y="525"/>
                  </a:lnTo>
                  <a:lnTo>
                    <a:pt x="76" y="675"/>
                  </a:lnTo>
                  <a:lnTo>
                    <a:pt x="1" y="824"/>
                  </a:lnTo>
                  <a:lnTo>
                    <a:pt x="1" y="1124"/>
                  </a:lnTo>
                  <a:lnTo>
                    <a:pt x="1" y="1349"/>
                  </a:lnTo>
                  <a:lnTo>
                    <a:pt x="76" y="1499"/>
                  </a:lnTo>
                  <a:lnTo>
                    <a:pt x="225" y="1649"/>
                  </a:lnTo>
                  <a:lnTo>
                    <a:pt x="300" y="1874"/>
                  </a:lnTo>
                  <a:lnTo>
                    <a:pt x="450" y="2024"/>
                  </a:lnTo>
                  <a:lnTo>
                    <a:pt x="675" y="2099"/>
                  </a:lnTo>
                  <a:lnTo>
                    <a:pt x="825" y="2173"/>
                  </a:lnTo>
                  <a:lnTo>
                    <a:pt x="1275" y="2173"/>
                  </a:lnTo>
                  <a:lnTo>
                    <a:pt x="1500" y="2099"/>
                  </a:lnTo>
                  <a:lnTo>
                    <a:pt x="1649" y="2024"/>
                  </a:lnTo>
                  <a:lnTo>
                    <a:pt x="1799" y="1874"/>
                  </a:lnTo>
                  <a:lnTo>
                    <a:pt x="1949" y="1649"/>
                  </a:lnTo>
                  <a:lnTo>
                    <a:pt x="2099" y="1499"/>
                  </a:lnTo>
                  <a:lnTo>
                    <a:pt x="2099" y="1349"/>
                  </a:lnTo>
                  <a:lnTo>
                    <a:pt x="2174" y="1124"/>
                  </a:lnTo>
                  <a:lnTo>
                    <a:pt x="2099" y="824"/>
                  </a:lnTo>
                  <a:lnTo>
                    <a:pt x="2099" y="675"/>
                  </a:lnTo>
                  <a:lnTo>
                    <a:pt x="1949" y="525"/>
                  </a:lnTo>
                  <a:lnTo>
                    <a:pt x="1799" y="300"/>
                  </a:lnTo>
                  <a:lnTo>
                    <a:pt x="1649" y="225"/>
                  </a:lnTo>
                  <a:lnTo>
                    <a:pt x="1500" y="75"/>
                  </a:lnTo>
                  <a:lnTo>
                    <a:pt x="1275" y="75"/>
                  </a:lnTo>
                  <a:lnTo>
                    <a:pt x="1125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312" name="Google Shape;312;p31"/>
            <p:cNvSpPr/>
            <p:nvPr/>
          </p:nvSpPr>
          <p:spPr>
            <a:xfrm>
              <a:off x="3761275" y="423600"/>
              <a:ext cx="99325" cy="99325"/>
            </a:xfrm>
            <a:custGeom>
              <a:avLst/>
              <a:gdLst/>
              <a:ahLst/>
              <a:cxnLst/>
              <a:rect l="l" t="t" r="r" b="b"/>
              <a:pathLst>
                <a:path w="3973" h="3973" extrusionOk="0">
                  <a:moveTo>
                    <a:pt x="2024" y="1"/>
                  </a:moveTo>
                  <a:lnTo>
                    <a:pt x="1574" y="76"/>
                  </a:lnTo>
                  <a:lnTo>
                    <a:pt x="1200" y="151"/>
                  </a:lnTo>
                  <a:lnTo>
                    <a:pt x="900" y="375"/>
                  </a:lnTo>
                  <a:lnTo>
                    <a:pt x="600" y="600"/>
                  </a:lnTo>
                  <a:lnTo>
                    <a:pt x="375" y="900"/>
                  </a:lnTo>
                  <a:lnTo>
                    <a:pt x="150" y="1200"/>
                  </a:lnTo>
                  <a:lnTo>
                    <a:pt x="75" y="1575"/>
                  </a:lnTo>
                  <a:lnTo>
                    <a:pt x="0" y="2024"/>
                  </a:lnTo>
                  <a:lnTo>
                    <a:pt x="75" y="2399"/>
                  </a:lnTo>
                  <a:lnTo>
                    <a:pt x="150" y="2774"/>
                  </a:lnTo>
                  <a:lnTo>
                    <a:pt x="375" y="3073"/>
                  </a:lnTo>
                  <a:lnTo>
                    <a:pt x="600" y="3373"/>
                  </a:lnTo>
                  <a:lnTo>
                    <a:pt x="900" y="3673"/>
                  </a:lnTo>
                  <a:lnTo>
                    <a:pt x="1200" y="3823"/>
                  </a:lnTo>
                  <a:lnTo>
                    <a:pt x="1574" y="3973"/>
                  </a:lnTo>
                  <a:lnTo>
                    <a:pt x="2399" y="3973"/>
                  </a:lnTo>
                  <a:lnTo>
                    <a:pt x="2773" y="3823"/>
                  </a:lnTo>
                  <a:lnTo>
                    <a:pt x="3073" y="3673"/>
                  </a:lnTo>
                  <a:lnTo>
                    <a:pt x="3373" y="3373"/>
                  </a:lnTo>
                  <a:lnTo>
                    <a:pt x="3598" y="3073"/>
                  </a:lnTo>
                  <a:lnTo>
                    <a:pt x="3823" y="2774"/>
                  </a:lnTo>
                  <a:lnTo>
                    <a:pt x="3898" y="2399"/>
                  </a:lnTo>
                  <a:lnTo>
                    <a:pt x="3973" y="2024"/>
                  </a:lnTo>
                  <a:lnTo>
                    <a:pt x="3898" y="1575"/>
                  </a:lnTo>
                  <a:lnTo>
                    <a:pt x="3823" y="1200"/>
                  </a:lnTo>
                  <a:lnTo>
                    <a:pt x="3598" y="900"/>
                  </a:lnTo>
                  <a:lnTo>
                    <a:pt x="3373" y="600"/>
                  </a:lnTo>
                  <a:lnTo>
                    <a:pt x="3073" y="375"/>
                  </a:lnTo>
                  <a:lnTo>
                    <a:pt x="2773" y="151"/>
                  </a:lnTo>
                  <a:lnTo>
                    <a:pt x="2399" y="76"/>
                  </a:lnTo>
                  <a:lnTo>
                    <a:pt x="2024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</p:grpSp>
      <p:pic>
        <p:nvPicPr>
          <p:cNvPr id="3074" name="Picture 2" descr="https://xn--80adiweqejcms5i.xn--p1ai/upload/medialibrary/4e2/QR-enmi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938" t="17830" r="57055" b="23132"/>
          <a:stretch/>
        </p:blipFill>
        <p:spPr bwMode="auto">
          <a:xfrm>
            <a:off x="3435272" y="1208103"/>
            <a:ext cx="2273469" cy="23136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https://xn--80adiweqejcms5i.xn--p1ai/upload/medialibrary/4e2/QR-enmi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441"/>
          <a:stretch/>
        </p:blipFill>
        <p:spPr bwMode="auto">
          <a:xfrm rot="21051114">
            <a:off x="418704" y="1553006"/>
            <a:ext cx="2463944" cy="23002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Google Shape;133;p1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762640" y="1197436"/>
            <a:ext cx="2904825" cy="370549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883210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17"/>
          <p:cNvSpPr/>
          <p:nvPr/>
        </p:nvSpPr>
        <p:spPr>
          <a:xfrm>
            <a:off x="5298479" y="2425636"/>
            <a:ext cx="263619" cy="251712"/>
          </a:xfrm>
          <a:custGeom>
            <a:avLst/>
            <a:gdLst/>
            <a:ahLst/>
            <a:cxnLst/>
            <a:rect l="l" t="t" r="r" b="b"/>
            <a:pathLst>
              <a:path w="15144" h="14460" extrusionOk="0">
                <a:moveTo>
                  <a:pt x="7572" y="1"/>
                </a:moveTo>
                <a:lnTo>
                  <a:pt x="7499" y="25"/>
                </a:lnTo>
                <a:lnTo>
                  <a:pt x="7401" y="74"/>
                </a:lnTo>
                <a:lnTo>
                  <a:pt x="7328" y="172"/>
                </a:lnTo>
                <a:lnTo>
                  <a:pt x="7255" y="294"/>
                </a:lnTo>
                <a:lnTo>
                  <a:pt x="5594" y="4104"/>
                </a:lnTo>
                <a:lnTo>
                  <a:pt x="5521" y="4226"/>
                </a:lnTo>
                <a:lnTo>
                  <a:pt x="5398" y="4373"/>
                </a:lnTo>
                <a:lnTo>
                  <a:pt x="5276" y="4495"/>
                </a:lnTo>
                <a:lnTo>
                  <a:pt x="5130" y="4617"/>
                </a:lnTo>
                <a:lnTo>
                  <a:pt x="4983" y="4715"/>
                </a:lnTo>
                <a:lnTo>
                  <a:pt x="4812" y="4788"/>
                </a:lnTo>
                <a:lnTo>
                  <a:pt x="4666" y="4861"/>
                </a:lnTo>
                <a:lnTo>
                  <a:pt x="4495" y="4886"/>
                </a:lnTo>
                <a:lnTo>
                  <a:pt x="392" y="5301"/>
                </a:lnTo>
                <a:lnTo>
                  <a:pt x="245" y="5325"/>
                </a:lnTo>
                <a:lnTo>
                  <a:pt x="123" y="5374"/>
                </a:lnTo>
                <a:lnTo>
                  <a:pt x="50" y="5423"/>
                </a:lnTo>
                <a:lnTo>
                  <a:pt x="1" y="5521"/>
                </a:lnTo>
                <a:lnTo>
                  <a:pt x="1" y="5594"/>
                </a:lnTo>
                <a:lnTo>
                  <a:pt x="25" y="5692"/>
                </a:lnTo>
                <a:lnTo>
                  <a:pt x="74" y="5789"/>
                </a:lnTo>
                <a:lnTo>
                  <a:pt x="196" y="5911"/>
                </a:lnTo>
                <a:lnTo>
                  <a:pt x="3274" y="8647"/>
                </a:lnTo>
                <a:lnTo>
                  <a:pt x="3396" y="8769"/>
                </a:lnTo>
                <a:lnTo>
                  <a:pt x="3493" y="8915"/>
                </a:lnTo>
                <a:lnTo>
                  <a:pt x="3567" y="9086"/>
                </a:lnTo>
                <a:lnTo>
                  <a:pt x="3640" y="9257"/>
                </a:lnTo>
                <a:lnTo>
                  <a:pt x="3689" y="9428"/>
                </a:lnTo>
                <a:lnTo>
                  <a:pt x="3713" y="9599"/>
                </a:lnTo>
                <a:lnTo>
                  <a:pt x="3713" y="9770"/>
                </a:lnTo>
                <a:lnTo>
                  <a:pt x="3689" y="9941"/>
                </a:lnTo>
                <a:lnTo>
                  <a:pt x="2810" y="13995"/>
                </a:lnTo>
                <a:lnTo>
                  <a:pt x="2785" y="14142"/>
                </a:lnTo>
                <a:lnTo>
                  <a:pt x="2810" y="14240"/>
                </a:lnTo>
                <a:lnTo>
                  <a:pt x="2834" y="14337"/>
                </a:lnTo>
                <a:lnTo>
                  <a:pt x="2883" y="14411"/>
                </a:lnTo>
                <a:lnTo>
                  <a:pt x="2981" y="14435"/>
                </a:lnTo>
                <a:lnTo>
                  <a:pt x="3078" y="14459"/>
                </a:lnTo>
                <a:lnTo>
                  <a:pt x="3200" y="14411"/>
                </a:lnTo>
                <a:lnTo>
                  <a:pt x="3322" y="14362"/>
                </a:lnTo>
                <a:lnTo>
                  <a:pt x="6888" y="12261"/>
                </a:lnTo>
                <a:lnTo>
                  <a:pt x="7035" y="12188"/>
                </a:lnTo>
                <a:lnTo>
                  <a:pt x="7206" y="12139"/>
                </a:lnTo>
                <a:lnTo>
                  <a:pt x="7401" y="12115"/>
                </a:lnTo>
                <a:lnTo>
                  <a:pt x="7743" y="12115"/>
                </a:lnTo>
                <a:lnTo>
                  <a:pt x="7938" y="12139"/>
                </a:lnTo>
                <a:lnTo>
                  <a:pt x="8109" y="12188"/>
                </a:lnTo>
                <a:lnTo>
                  <a:pt x="8256" y="12261"/>
                </a:lnTo>
                <a:lnTo>
                  <a:pt x="11822" y="14362"/>
                </a:lnTo>
                <a:lnTo>
                  <a:pt x="11944" y="14411"/>
                </a:lnTo>
                <a:lnTo>
                  <a:pt x="12066" y="14459"/>
                </a:lnTo>
                <a:lnTo>
                  <a:pt x="12164" y="14435"/>
                </a:lnTo>
                <a:lnTo>
                  <a:pt x="12261" y="14411"/>
                </a:lnTo>
                <a:lnTo>
                  <a:pt x="12310" y="14337"/>
                </a:lnTo>
                <a:lnTo>
                  <a:pt x="12335" y="14240"/>
                </a:lnTo>
                <a:lnTo>
                  <a:pt x="12359" y="14142"/>
                </a:lnTo>
                <a:lnTo>
                  <a:pt x="12335" y="13995"/>
                </a:lnTo>
                <a:lnTo>
                  <a:pt x="11455" y="9941"/>
                </a:lnTo>
                <a:lnTo>
                  <a:pt x="11431" y="9770"/>
                </a:lnTo>
                <a:lnTo>
                  <a:pt x="11431" y="9599"/>
                </a:lnTo>
                <a:lnTo>
                  <a:pt x="11455" y="9428"/>
                </a:lnTo>
                <a:lnTo>
                  <a:pt x="11504" y="9257"/>
                </a:lnTo>
                <a:lnTo>
                  <a:pt x="11577" y="9086"/>
                </a:lnTo>
                <a:lnTo>
                  <a:pt x="11651" y="8915"/>
                </a:lnTo>
                <a:lnTo>
                  <a:pt x="11748" y="8769"/>
                </a:lnTo>
                <a:lnTo>
                  <a:pt x="11870" y="8647"/>
                </a:lnTo>
                <a:lnTo>
                  <a:pt x="14948" y="5911"/>
                </a:lnTo>
                <a:lnTo>
                  <a:pt x="15070" y="5789"/>
                </a:lnTo>
                <a:lnTo>
                  <a:pt x="15119" y="5692"/>
                </a:lnTo>
                <a:lnTo>
                  <a:pt x="15143" y="5594"/>
                </a:lnTo>
                <a:lnTo>
                  <a:pt x="15143" y="5521"/>
                </a:lnTo>
                <a:lnTo>
                  <a:pt x="15094" y="5423"/>
                </a:lnTo>
                <a:lnTo>
                  <a:pt x="15021" y="5374"/>
                </a:lnTo>
                <a:lnTo>
                  <a:pt x="14899" y="5325"/>
                </a:lnTo>
                <a:lnTo>
                  <a:pt x="14752" y="5301"/>
                </a:lnTo>
                <a:lnTo>
                  <a:pt x="10649" y="4886"/>
                </a:lnTo>
                <a:lnTo>
                  <a:pt x="10478" y="4861"/>
                </a:lnTo>
                <a:lnTo>
                  <a:pt x="10332" y="4788"/>
                </a:lnTo>
                <a:lnTo>
                  <a:pt x="10161" y="4715"/>
                </a:lnTo>
                <a:lnTo>
                  <a:pt x="10014" y="4617"/>
                </a:lnTo>
                <a:lnTo>
                  <a:pt x="9868" y="4495"/>
                </a:lnTo>
                <a:lnTo>
                  <a:pt x="9746" y="4373"/>
                </a:lnTo>
                <a:lnTo>
                  <a:pt x="9624" y="4226"/>
                </a:lnTo>
                <a:lnTo>
                  <a:pt x="9550" y="4104"/>
                </a:lnTo>
                <a:lnTo>
                  <a:pt x="7890" y="294"/>
                </a:lnTo>
                <a:lnTo>
                  <a:pt x="7816" y="172"/>
                </a:lnTo>
                <a:lnTo>
                  <a:pt x="7743" y="74"/>
                </a:lnTo>
                <a:lnTo>
                  <a:pt x="7645" y="25"/>
                </a:lnTo>
                <a:lnTo>
                  <a:pt x="7572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grpSp>
        <p:nvGrpSpPr>
          <p:cNvPr id="107" name="Google Shape;107;p17"/>
          <p:cNvGrpSpPr/>
          <p:nvPr/>
        </p:nvGrpSpPr>
        <p:grpSpPr>
          <a:xfrm>
            <a:off x="4971612" y="1011933"/>
            <a:ext cx="1129443" cy="1129717"/>
            <a:chOff x="6654650" y="3665275"/>
            <a:chExt cx="409100" cy="409125"/>
          </a:xfrm>
        </p:grpSpPr>
        <p:sp>
          <p:nvSpPr>
            <p:cNvPr id="108" name="Google Shape;108;p17"/>
            <p:cNvSpPr/>
            <p:nvPr/>
          </p:nvSpPr>
          <p:spPr>
            <a:xfrm>
              <a:off x="6808525" y="3819150"/>
              <a:ext cx="211875" cy="211900"/>
            </a:xfrm>
            <a:custGeom>
              <a:avLst/>
              <a:gdLst/>
              <a:ahLst/>
              <a:cxnLst/>
              <a:rect l="l" t="t" r="r" b="b"/>
              <a:pathLst>
                <a:path w="8475" h="8476" extrusionOk="0">
                  <a:moveTo>
                    <a:pt x="8157" y="0"/>
                  </a:moveTo>
                  <a:lnTo>
                    <a:pt x="7327" y="1075"/>
                  </a:lnTo>
                  <a:lnTo>
                    <a:pt x="6399" y="2150"/>
                  </a:lnTo>
                  <a:lnTo>
                    <a:pt x="5422" y="3249"/>
                  </a:lnTo>
                  <a:lnTo>
                    <a:pt x="4347" y="4348"/>
                  </a:lnTo>
                  <a:lnTo>
                    <a:pt x="3248" y="5422"/>
                  </a:lnTo>
                  <a:lnTo>
                    <a:pt x="2149" y="6399"/>
                  </a:lnTo>
                  <a:lnTo>
                    <a:pt x="1075" y="7327"/>
                  </a:lnTo>
                  <a:lnTo>
                    <a:pt x="0" y="8158"/>
                  </a:lnTo>
                  <a:lnTo>
                    <a:pt x="440" y="8280"/>
                  </a:lnTo>
                  <a:lnTo>
                    <a:pt x="855" y="8377"/>
                  </a:lnTo>
                  <a:lnTo>
                    <a:pt x="1294" y="8426"/>
                  </a:lnTo>
                  <a:lnTo>
                    <a:pt x="1734" y="8475"/>
                  </a:lnTo>
                  <a:lnTo>
                    <a:pt x="2174" y="8475"/>
                  </a:lnTo>
                  <a:lnTo>
                    <a:pt x="2613" y="8451"/>
                  </a:lnTo>
                  <a:lnTo>
                    <a:pt x="3028" y="8402"/>
                  </a:lnTo>
                  <a:lnTo>
                    <a:pt x="3468" y="8304"/>
                  </a:lnTo>
                  <a:lnTo>
                    <a:pt x="3883" y="8207"/>
                  </a:lnTo>
                  <a:lnTo>
                    <a:pt x="4323" y="8060"/>
                  </a:lnTo>
                  <a:lnTo>
                    <a:pt x="4714" y="7889"/>
                  </a:lnTo>
                  <a:lnTo>
                    <a:pt x="5129" y="7694"/>
                  </a:lnTo>
                  <a:lnTo>
                    <a:pt x="5520" y="7449"/>
                  </a:lnTo>
                  <a:lnTo>
                    <a:pt x="5886" y="7205"/>
                  </a:lnTo>
                  <a:lnTo>
                    <a:pt x="6252" y="6912"/>
                  </a:lnTo>
                  <a:lnTo>
                    <a:pt x="6594" y="6595"/>
                  </a:lnTo>
                  <a:lnTo>
                    <a:pt x="6912" y="6253"/>
                  </a:lnTo>
                  <a:lnTo>
                    <a:pt x="7205" y="5886"/>
                  </a:lnTo>
                  <a:lnTo>
                    <a:pt x="7449" y="5520"/>
                  </a:lnTo>
                  <a:lnTo>
                    <a:pt x="7693" y="5129"/>
                  </a:lnTo>
                  <a:lnTo>
                    <a:pt x="7889" y="4714"/>
                  </a:lnTo>
                  <a:lnTo>
                    <a:pt x="8060" y="4323"/>
                  </a:lnTo>
                  <a:lnTo>
                    <a:pt x="8206" y="3884"/>
                  </a:lnTo>
                  <a:lnTo>
                    <a:pt x="8304" y="3468"/>
                  </a:lnTo>
                  <a:lnTo>
                    <a:pt x="8402" y="3029"/>
                  </a:lnTo>
                  <a:lnTo>
                    <a:pt x="8450" y="2614"/>
                  </a:lnTo>
                  <a:lnTo>
                    <a:pt x="8475" y="2174"/>
                  </a:lnTo>
                  <a:lnTo>
                    <a:pt x="8475" y="1734"/>
                  </a:lnTo>
                  <a:lnTo>
                    <a:pt x="8426" y="1295"/>
                  </a:lnTo>
                  <a:lnTo>
                    <a:pt x="8377" y="855"/>
                  </a:lnTo>
                  <a:lnTo>
                    <a:pt x="8279" y="440"/>
                  </a:lnTo>
                  <a:lnTo>
                    <a:pt x="815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09" name="Google Shape;109;p17"/>
            <p:cNvSpPr/>
            <p:nvPr/>
          </p:nvSpPr>
          <p:spPr>
            <a:xfrm>
              <a:off x="6654650" y="3665275"/>
              <a:ext cx="409100" cy="409125"/>
            </a:xfrm>
            <a:custGeom>
              <a:avLst/>
              <a:gdLst/>
              <a:ahLst/>
              <a:cxnLst/>
              <a:rect l="l" t="t" r="r" b="b"/>
              <a:pathLst>
                <a:path w="16364" h="16365" extrusionOk="0">
                  <a:moveTo>
                    <a:pt x="13580" y="1686"/>
                  </a:moveTo>
                  <a:lnTo>
                    <a:pt x="13677" y="1735"/>
                  </a:lnTo>
                  <a:lnTo>
                    <a:pt x="13775" y="1759"/>
                  </a:lnTo>
                  <a:lnTo>
                    <a:pt x="13848" y="1832"/>
                  </a:lnTo>
                  <a:lnTo>
                    <a:pt x="13897" y="1906"/>
                  </a:lnTo>
                  <a:lnTo>
                    <a:pt x="13946" y="1979"/>
                  </a:lnTo>
                  <a:lnTo>
                    <a:pt x="13970" y="2077"/>
                  </a:lnTo>
                  <a:lnTo>
                    <a:pt x="13995" y="2174"/>
                  </a:lnTo>
                  <a:lnTo>
                    <a:pt x="13995" y="2419"/>
                  </a:lnTo>
                  <a:lnTo>
                    <a:pt x="13922" y="2687"/>
                  </a:lnTo>
                  <a:lnTo>
                    <a:pt x="13824" y="3029"/>
                  </a:lnTo>
                  <a:lnTo>
                    <a:pt x="13677" y="3371"/>
                  </a:lnTo>
                  <a:lnTo>
                    <a:pt x="13482" y="3762"/>
                  </a:lnTo>
                  <a:lnTo>
                    <a:pt x="13238" y="4177"/>
                  </a:lnTo>
                  <a:lnTo>
                    <a:pt x="12993" y="3908"/>
                  </a:lnTo>
                  <a:lnTo>
                    <a:pt x="12749" y="3615"/>
                  </a:lnTo>
                  <a:lnTo>
                    <a:pt x="12407" y="3298"/>
                  </a:lnTo>
                  <a:lnTo>
                    <a:pt x="12041" y="3029"/>
                  </a:lnTo>
                  <a:lnTo>
                    <a:pt x="11675" y="2761"/>
                  </a:lnTo>
                  <a:lnTo>
                    <a:pt x="11308" y="2541"/>
                  </a:lnTo>
                  <a:lnTo>
                    <a:pt x="11748" y="2272"/>
                  </a:lnTo>
                  <a:lnTo>
                    <a:pt x="12187" y="2052"/>
                  </a:lnTo>
                  <a:lnTo>
                    <a:pt x="12554" y="1881"/>
                  </a:lnTo>
                  <a:lnTo>
                    <a:pt x="12920" y="1759"/>
                  </a:lnTo>
                  <a:lnTo>
                    <a:pt x="13213" y="1686"/>
                  </a:lnTo>
                  <a:close/>
                  <a:moveTo>
                    <a:pt x="9721" y="3591"/>
                  </a:moveTo>
                  <a:lnTo>
                    <a:pt x="9794" y="3615"/>
                  </a:lnTo>
                  <a:lnTo>
                    <a:pt x="9916" y="3713"/>
                  </a:lnTo>
                  <a:lnTo>
                    <a:pt x="10014" y="3835"/>
                  </a:lnTo>
                  <a:lnTo>
                    <a:pt x="10038" y="3908"/>
                  </a:lnTo>
                  <a:lnTo>
                    <a:pt x="10038" y="3982"/>
                  </a:lnTo>
                  <a:lnTo>
                    <a:pt x="10038" y="4055"/>
                  </a:lnTo>
                  <a:lnTo>
                    <a:pt x="10014" y="4128"/>
                  </a:lnTo>
                  <a:lnTo>
                    <a:pt x="9916" y="4250"/>
                  </a:lnTo>
                  <a:lnTo>
                    <a:pt x="9794" y="4348"/>
                  </a:lnTo>
                  <a:lnTo>
                    <a:pt x="9721" y="4372"/>
                  </a:lnTo>
                  <a:lnTo>
                    <a:pt x="9574" y="4372"/>
                  </a:lnTo>
                  <a:lnTo>
                    <a:pt x="9501" y="4348"/>
                  </a:lnTo>
                  <a:lnTo>
                    <a:pt x="9379" y="4250"/>
                  </a:lnTo>
                  <a:lnTo>
                    <a:pt x="9281" y="4128"/>
                  </a:lnTo>
                  <a:lnTo>
                    <a:pt x="9257" y="4055"/>
                  </a:lnTo>
                  <a:lnTo>
                    <a:pt x="9257" y="3982"/>
                  </a:lnTo>
                  <a:lnTo>
                    <a:pt x="9257" y="3908"/>
                  </a:lnTo>
                  <a:lnTo>
                    <a:pt x="9281" y="3835"/>
                  </a:lnTo>
                  <a:lnTo>
                    <a:pt x="9379" y="3713"/>
                  </a:lnTo>
                  <a:lnTo>
                    <a:pt x="9501" y="3615"/>
                  </a:lnTo>
                  <a:lnTo>
                    <a:pt x="9574" y="3591"/>
                  </a:lnTo>
                  <a:close/>
                  <a:moveTo>
                    <a:pt x="8182" y="3322"/>
                  </a:moveTo>
                  <a:lnTo>
                    <a:pt x="8304" y="3347"/>
                  </a:lnTo>
                  <a:lnTo>
                    <a:pt x="8402" y="3371"/>
                  </a:lnTo>
                  <a:lnTo>
                    <a:pt x="8500" y="3420"/>
                  </a:lnTo>
                  <a:lnTo>
                    <a:pt x="8597" y="3493"/>
                  </a:lnTo>
                  <a:lnTo>
                    <a:pt x="8671" y="3591"/>
                  </a:lnTo>
                  <a:lnTo>
                    <a:pt x="8719" y="3689"/>
                  </a:lnTo>
                  <a:lnTo>
                    <a:pt x="8768" y="3786"/>
                  </a:lnTo>
                  <a:lnTo>
                    <a:pt x="8768" y="3908"/>
                  </a:lnTo>
                  <a:lnTo>
                    <a:pt x="8768" y="4031"/>
                  </a:lnTo>
                  <a:lnTo>
                    <a:pt x="8719" y="4153"/>
                  </a:lnTo>
                  <a:lnTo>
                    <a:pt x="8671" y="4250"/>
                  </a:lnTo>
                  <a:lnTo>
                    <a:pt x="8597" y="4324"/>
                  </a:lnTo>
                  <a:lnTo>
                    <a:pt x="8500" y="4397"/>
                  </a:lnTo>
                  <a:lnTo>
                    <a:pt x="8402" y="4446"/>
                  </a:lnTo>
                  <a:lnTo>
                    <a:pt x="8304" y="4495"/>
                  </a:lnTo>
                  <a:lnTo>
                    <a:pt x="8060" y="4495"/>
                  </a:lnTo>
                  <a:lnTo>
                    <a:pt x="7962" y="4446"/>
                  </a:lnTo>
                  <a:lnTo>
                    <a:pt x="7865" y="4397"/>
                  </a:lnTo>
                  <a:lnTo>
                    <a:pt x="7767" y="4324"/>
                  </a:lnTo>
                  <a:lnTo>
                    <a:pt x="7694" y="4250"/>
                  </a:lnTo>
                  <a:lnTo>
                    <a:pt x="7645" y="4153"/>
                  </a:lnTo>
                  <a:lnTo>
                    <a:pt x="7596" y="4031"/>
                  </a:lnTo>
                  <a:lnTo>
                    <a:pt x="7596" y="3908"/>
                  </a:lnTo>
                  <a:lnTo>
                    <a:pt x="7596" y="3786"/>
                  </a:lnTo>
                  <a:lnTo>
                    <a:pt x="7645" y="3689"/>
                  </a:lnTo>
                  <a:lnTo>
                    <a:pt x="7694" y="3591"/>
                  </a:lnTo>
                  <a:lnTo>
                    <a:pt x="7767" y="3493"/>
                  </a:lnTo>
                  <a:lnTo>
                    <a:pt x="7865" y="3420"/>
                  </a:lnTo>
                  <a:lnTo>
                    <a:pt x="7962" y="3371"/>
                  </a:lnTo>
                  <a:lnTo>
                    <a:pt x="8060" y="3347"/>
                  </a:lnTo>
                  <a:lnTo>
                    <a:pt x="8182" y="3322"/>
                  </a:lnTo>
                  <a:close/>
                  <a:moveTo>
                    <a:pt x="9086" y="4763"/>
                  </a:moveTo>
                  <a:lnTo>
                    <a:pt x="9159" y="4788"/>
                  </a:lnTo>
                  <a:lnTo>
                    <a:pt x="9281" y="4885"/>
                  </a:lnTo>
                  <a:lnTo>
                    <a:pt x="9354" y="5007"/>
                  </a:lnTo>
                  <a:lnTo>
                    <a:pt x="9379" y="5081"/>
                  </a:lnTo>
                  <a:lnTo>
                    <a:pt x="9379" y="5154"/>
                  </a:lnTo>
                  <a:lnTo>
                    <a:pt x="9379" y="5227"/>
                  </a:lnTo>
                  <a:lnTo>
                    <a:pt x="9354" y="5301"/>
                  </a:lnTo>
                  <a:lnTo>
                    <a:pt x="9281" y="5423"/>
                  </a:lnTo>
                  <a:lnTo>
                    <a:pt x="9159" y="5520"/>
                  </a:lnTo>
                  <a:lnTo>
                    <a:pt x="9086" y="5545"/>
                  </a:lnTo>
                  <a:lnTo>
                    <a:pt x="8915" y="5545"/>
                  </a:lnTo>
                  <a:lnTo>
                    <a:pt x="8842" y="5520"/>
                  </a:lnTo>
                  <a:lnTo>
                    <a:pt x="8719" y="5423"/>
                  </a:lnTo>
                  <a:lnTo>
                    <a:pt x="8646" y="5301"/>
                  </a:lnTo>
                  <a:lnTo>
                    <a:pt x="8622" y="5227"/>
                  </a:lnTo>
                  <a:lnTo>
                    <a:pt x="8597" y="5154"/>
                  </a:lnTo>
                  <a:lnTo>
                    <a:pt x="8622" y="5081"/>
                  </a:lnTo>
                  <a:lnTo>
                    <a:pt x="8646" y="5007"/>
                  </a:lnTo>
                  <a:lnTo>
                    <a:pt x="8719" y="4885"/>
                  </a:lnTo>
                  <a:lnTo>
                    <a:pt x="8842" y="4788"/>
                  </a:lnTo>
                  <a:lnTo>
                    <a:pt x="8915" y="4763"/>
                  </a:lnTo>
                  <a:close/>
                  <a:moveTo>
                    <a:pt x="2540" y="11309"/>
                  </a:moveTo>
                  <a:lnTo>
                    <a:pt x="2760" y="11675"/>
                  </a:lnTo>
                  <a:lnTo>
                    <a:pt x="3029" y="12041"/>
                  </a:lnTo>
                  <a:lnTo>
                    <a:pt x="3298" y="12408"/>
                  </a:lnTo>
                  <a:lnTo>
                    <a:pt x="3615" y="12750"/>
                  </a:lnTo>
                  <a:lnTo>
                    <a:pt x="3908" y="12994"/>
                  </a:lnTo>
                  <a:lnTo>
                    <a:pt x="4177" y="13238"/>
                  </a:lnTo>
                  <a:lnTo>
                    <a:pt x="3762" y="13482"/>
                  </a:lnTo>
                  <a:lnTo>
                    <a:pt x="3371" y="13678"/>
                  </a:lnTo>
                  <a:lnTo>
                    <a:pt x="3029" y="13824"/>
                  </a:lnTo>
                  <a:lnTo>
                    <a:pt x="2687" y="13922"/>
                  </a:lnTo>
                  <a:lnTo>
                    <a:pt x="2418" y="13995"/>
                  </a:lnTo>
                  <a:lnTo>
                    <a:pt x="2174" y="13995"/>
                  </a:lnTo>
                  <a:lnTo>
                    <a:pt x="2076" y="13971"/>
                  </a:lnTo>
                  <a:lnTo>
                    <a:pt x="1979" y="13946"/>
                  </a:lnTo>
                  <a:lnTo>
                    <a:pt x="1905" y="13897"/>
                  </a:lnTo>
                  <a:lnTo>
                    <a:pt x="1832" y="13849"/>
                  </a:lnTo>
                  <a:lnTo>
                    <a:pt x="1759" y="13775"/>
                  </a:lnTo>
                  <a:lnTo>
                    <a:pt x="1734" y="13678"/>
                  </a:lnTo>
                  <a:lnTo>
                    <a:pt x="1686" y="13580"/>
                  </a:lnTo>
                  <a:lnTo>
                    <a:pt x="1686" y="13482"/>
                  </a:lnTo>
                  <a:lnTo>
                    <a:pt x="1686" y="13214"/>
                  </a:lnTo>
                  <a:lnTo>
                    <a:pt x="1759" y="12921"/>
                  </a:lnTo>
                  <a:lnTo>
                    <a:pt x="1881" y="12554"/>
                  </a:lnTo>
                  <a:lnTo>
                    <a:pt x="2052" y="12188"/>
                  </a:lnTo>
                  <a:lnTo>
                    <a:pt x="2272" y="11748"/>
                  </a:lnTo>
                  <a:lnTo>
                    <a:pt x="2540" y="11309"/>
                  </a:lnTo>
                  <a:close/>
                  <a:moveTo>
                    <a:pt x="15362" y="1"/>
                  </a:moveTo>
                  <a:lnTo>
                    <a:pt x="15094" y="25"/>
                  </a:lnTo>
                  <a:lnTo>
                    <a:pt x="14801" y="74"/>
                  </a:lnTo>
                  <a:lnTo>
                    <a:pt x="14483" y="172"/>
                  </a:lnTo>
                  <a:lnTo>
                    <a:pt x="14141" y="294"/>
                  </a:lnTo>
                  <a:lnTo>
                    <a:pt x="13775" y="440"/>
                  </a:lnTo>
                  <a:lnTo>
                    <a:pt x="13384" y="611"/>
                  </a:lnTo>
                  <a:lnTo>
                    <a:pt x="12993" y="831"/>
                  </a:lnTo>
                  <a:lnTo>
                    <a:pt x="12578" y="1051"/>
                  </a:lnTo>
                  <a:lnTo>
                    <a:pt x="11699" y="1613"/>
                  </a:lnTo>
                  <a:lnTo>
                    <a:pt x="10747" y="2272"/>
                  </a:lnTo>
                  <a:lnTo>
                    <a:pt x="10307" y="2101"/>
                  </a:lnTo>
                  <a:lnTo>
                    <a:pt x="9843" y="1955"/>
                  </a:lnTo>
                  <a:lnTo>
                    <a:pt x="9379" y="1857"/>
                  </a:lnTo>
                  <a:lnTo>
                    <a:pt x="8915" y="1784"/>
                  </a:lnTo>
                  <a:lnTo>
                    <a:pt x="8451" y="1735"/>
                  </a:lnTo>
                  <a:lnTo>
                    <a:pt x="7962" y="1735"/>
                  </a:lnTo>
                  <a:lnTo>
                    <a:pt x="7498" y="1784"/>
                  </a:lnTo>
                  <a:lnTo>
                    <a:pt x="7034" y="1832"/>
                  </a:lnTo>
                  <a:lnTo>
                    <a:pt x="6570" y="1930"/>
                  </a:lnTo>
                  <a:lnTo>
                    <a:pt x="6106" y="2077"/>
                  </a:lnTo>
                  <a:lnTo>
                    <a:pt x="5667" y="2248"/>
                  </a:lnTo>
                  <a:lnTo>
                    <a:pt x="5227" y="2443"/>
                  </a:lnTo>
                  <a:lnTo>
                    <a:pt x="4787" y="2687"/>
                  </a:lnTo>
                  <a:lnTo>
                    <a:pt x="4397" y="2980"/>
                  </a:lnTo>
                  <a:lnTo>
                    <a:pt x="4006" y="3273"/>
                  </a:lnTo>
                  <a:lnTo>
                    <a:pt x="3615" y="3615"/>
                  </a:lnTo>
                  <a:lnTo>
                    <a:pt x="3273" y="4006"/>
                  </a:lnTo>
                  <a:lnTo>
                    <a:pt x="2980" y="4397"/>
                  </a:lnTo>
                  <a:lnTo>
                    <a:pt x="2687" y="4788"/>
                  </a:lnTo>
                  <a:lnTo>
                    <a:pt x="2443" y="5227"/>
                  </a:lnTo>
                  <a:lnTo>
                    <a:pt x="2247" y="5667"/>
                  </a:lnTo>
                  <a:lnTo>
                    <a:pt x="2076" y="6107"/>
                  </a:lnTo>
                  <a:lnTo>
                    <a:pt x="1930" y="6571"/>
                  </a:lnTo>
                  <a:lnTo>
                    <a:pt x="1832" y="7035"/>
                  </a:lnTo>
                  <a:lnTo>
                    <a:pt x="1783" y="7499"/>
                  </a:lnTo>
                  <a:lnTo>
                    <a:pt x="1734" y="7963"/>
                  </a:lnTo>
                  <a:lnTo>
                    <a:pt x="1734" y="8451"/>
                  </a:lnTo>
                  <a:lnTo>
                    <a:pt x="1783" y="8915"/>
                  </a:lnTo>
                  <a:lnTo>
                    <a:pt x="1857" y="9379"/>
                  </a:lnTo>
                  <a:lnTo>
                    <a:pt x="1954" y="9843"/>
                  </a:lnTo>
                  <a:lnTo>
                    <a:pt x="2101" y="10307"/>
                  </a:lnTo>
                  <a:lnTo>
                    <a:pt x="2272" y="10747"/>
                  </a:lnTo>
                  <a:lnTo>
                    <a:pt x="1612" y="11699"/>
                  </a:lnTo>
                  <a:lnTo>
                    <a:pt x="1051" y="12579"/>
                  </a:lnTo>
                  <a:lnTo>
                    <a:pt x="831" y="12994"/>
                  </a:lnTo>
                  <a:lnTo>
                    <a:pt x="611" y="13385"/>
                  </a:lnTo>
                  <a:lnTo>
                    <a:pt x="440" y="13775"/>
                  </a:lnTo>
                  <a:lnTo>
                    <a:pt x="293" y="14142"/>
                  </a:lnTo>
                  <a:lnTo>
                    <a:pt x="171" y="14484"/>
                  </a:lnTo>
                  <a:lnTo>
                    <a:pt x="74" y="14801"/>
                  </a:lnTo>
                  <a:lnTo>
                    <a:pt x="25" y="15094"/>
                  </a:lnTo>
                  <a:lnTo>
                    <a:pt x="0" y="15363"/>
                  </a:lnTo>
                  <a:lnTo>
                    <a:pt x="0" y="15583"/>
                  </a:lnTo>
                  <a:lnTo>
                    <a:pt x="49" y="15802"/>
                  </a:lnTo>
                  <a:lnTo>
                    <a:pt x="123" y="15973"/>
                  </a:lnTo>
                  <a:lnTo>
                    <a:pt x="245" y="16120"/>
                  </a:lnTo>
                  <a:lnTo>
                    <a:pt x="342" y="16218"/>
                  </a:lnTo>
                  <a:lnTo>
                    <a:pt x="489" y="16291"/>
                  </a:lnTo>
                  <a:lnTo>
                    <a:pt x="635" y="16340"/>
                  </a:lnTo>
                  <a:lnTo>
                    <a:pt x="806" y="16364"/>
                  </a:lnTo>
                  <a:lnTo>
                    <a:pt x="1173" y="16364"/>
                  </a:lnTo>
                  <a:lnTo>
                    <a:pt x="1393" y="16315"/>
                  </a:lnTo>
                  <a:lnTo>
                    <a:pt x="1637" y="16267"/>
                  </a:lnTo>
                  <a:lnTo>
                    <a:pt x="2150" y="16120"/>
                  </a:lnTo>
                  <a:lnTo>
                    <a:pt x="2711" y="15876"/>
                  </a:lnTo>
                  <a:lnTo>
                    <a:pt x="3322" y="15583"/>
                  </a:lnTo>
                  <a:lnTo>
                    <a:pt x="3957" y="15192"/>
                  </a:lnTo>
                  <a:lnTo>
                    <a:pt x="4665" y="14752"/>
                  </a:lnTo>
                  <a:lnTo>
                    <a:pt x="5373" y="14264"/>
                  </a:lnTo>
                  <a:lnTo>
                    <a:pt x="6131" y="13702"/>
                  </a:lnTo>
                  <a:lnTo>
                    <a:pt x="6912" y="13092"/>
                  </a:lnTo>
                  <a:lnTo>
                    <a:pt x="7718" y="12432"/>
                  </a:lnTo>
                  <a:lnTo>
                    <a:pt x="8524" y="11724"/>
                  </a:lnTo>
                  <a:lnTo>
                    <a:pt x="9330" y="10967"/>
                  </a:lnTo>
                  <a:lnTo>
                    <a:pt x="10160" y="10161"/>
                  </a:lnTo>
                  <a:lnTo>
                    <a:pt x="10966" y="9330"/>
                  </a:lnTo>
                  <a:lnTo>
                    <a:pt x="11723" y="8524"/>
                  </a:lnTo>
                  <a:lnTo>
                    <a:pt x="12432" y="7718"/>
                  </a:lnTo>
                  <a:lnTo>
                    <a:pt x="13091" y="6912"/>
                  </a:lnTo>
                  <a:lnTo>
                    <a:pt x="13702" y="6131"/>
                  </a:lnTo>
                  <a:lnTo>
                    <a:pt x="14263" y="5374"/>
                  </a:lnTo>
                  <a:lnTo>
                    <a:pt x="14752" y="4666"/>
                  </a:lnTo>
                  <a:lnTo>
                    <a:pt x="15192" y="3957"/>
                  </a:lnTo>
                  <a:lnTo>
                    <a:pt x="15582" y="3322"/>
                  </a:lnTo>
                  <a:lnTo>
                    <a:pt x="15875" y="2712"/>
                  </a:lnTo>
                  <a:lnTo>
                    <a:pt x="16120" y="2150"/>
                  </a:lnTo>
                  <a:lnTo>
                    <a:pt x="16266" y="1637"/>
                  </a:lnTo>
                  <a:lnTo>
                    <a:pt x="16315" y="1393"/>
                  </a:lnTo>
                  <a:lnTo>
                    <a:pt x="16364" y="1173"/>
                  </a:lnTo>
                  <a:lnTo>
                    <a:pt x="16364" y="978"/>
                  </a:lnTo>
                  <a:lnTo>
                    <a:pt x="16364" y="807"/>
                  </a:lnTo>
                  <a:lnTo>
                    <a:pt x="16339" y="636"/>
                  </a:lnTo>
                  <a:lnTo>
                    <a:pt x="16291" y="489"/>
                  </a:lnTo>
                  <a:lnTo>
                    <a:pt x="16217" y="343"/>
                  </a:lnTo>
                  <a:lnTo>
                    <a:pt x="16120" y="245"/>
                  </a:lnTo>
                  <a:lnTo>
                    <a:pt x="15973" y="123"/>
                  </a:lnTo>
                  <a:lnTo>
                    <a:pt x="15802" y="50"/>
                  </a:lnTo>
                  <a:lnTo>
                    <a:pt x="1558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</p:grpSp>
      <p:grpSp>
        <p:nvGrpSpPr>
          <p:cNvPr id="110" name="Google Shape;110;p17"/>
          <p:cNvGrpSpPr/>
          <p:nvPr/>
        </p:nvGrpSpPr>
        <p:grpSpPr>
          <a:xfrm rot="1056946">
            <a:off x="3883082" y="1900347"/>
            <a:ext cx="746176" cy="746276"/>
            <a:chOff x="570875" y="4322250"/>
            <a:chExt cx="443300" cy="443325"/>
          </a:xfrm>
        </p:grpSpPr>
        <p:sp>
          <p:nvSpPr>
            <p:cNvPr id="111" name="Google Shape;111;p17"/>
            <p:cNvSpPr/>
            <p:nvPr/>
          </p:nvSpPr>
          <p:spPr>
            <a:xfrm>
              <a:off x="570875" y="4322250"/>
              <a:ext cx="443300" cy="443325"/>
            </a:xfrm>
            <a:custGeom>
              <a:avLst/>
              <a:gdLst/>
              <a:ahLst/>
              <a:cxnLst/>
              <a:rect l="l" t="t" r="r" b="b"/>
              <a:pathLst>
                <a:path w="17732" h="17733" extrusionOk="0">
                  <a:moveTo>
                    <a:pt x="13091" y="2712"/>
                  </a:moveTo>
                  <a:lnTo>
                    <a:pt x="13286" y="2736"/>
                  </a:lnTo>
                  <a:lnTo>
                    <a:pt x="13506" y="2785"/>
                  </a:lnTo>
                  <a:lnTo>
                    <a:pt x="13702" y="2858"/>
                  </a:lnTo>
                  <a:lnTo>
                    <a:pt x="13873" y="2956"/>
                  </a:lnTo>
                  <a:lnTo>
                    <a:pt x="14068" y="3054"/>
                  </a:lnTo>
                  <a:lnTo>
                    <a:pt x="14239" y="3176"/>
                  </a:lnTo>
                  <a:lnTo>
                    <a:pt x="14410" y="3323"/>
                  </a:lnTo>
                  <a:lnTo>
                    <a:pt x="14556" y="3493"/>
                  </a:lnTo>
                  <a:lnTo>
                    <a:pt x="14679" y="3664"/>
                  </a:lnTo>
                  <a:lnTo>
                    <a:pt x="14776" y="3860"/>
                  </a:lnTo>
                  <a:lnTo>
                    <a:pt x="14874" y="4031"/>
                  </a:lnTo>
                  <a:lnTo>
                    <a:pt x="14947" y="4226"/>
                  </a:lnTo>
                  <a:lnTo>
                    <a:pt x="14996" y="4446"/>
                  </a:lnTo>
                  <a:lnTo>
                    <a:pt x="15021" y="4641"/>
                  </a:lnTo>
                  <a:lnTo>
                    <a:pt x="15021" y="4861"/>
                  </a:lnTo>
                  <a:lnTo>
                    <a:pt x="15021" y="5057"/>
                  </a:lnTo>
                  <a:lnTo>
                    <a:pt x="14996" y="5252"/>
                  </a:lnTo>
                  <a:lnTo>
                    <a:pt x="14947" y="5472"/>
                  </a:lnTo>
                  <a:lnTo>
                    <a:pt x="14874" y="5667"/>
                  </a:lnTo>
                  <a:lnTo>
                    <a:pt x="14776" y="5838"/>
                  </a:lnTo>
                  <a:lnTo>
                    <a:pt x="14679" y="6033"/>
                  </a:lnTo>
                  <a:lnTo>
                    <a:pt x="14556" y="6204"/>
                  </a:lnTo>
                  <a:lnTo>
                    <a:pt x="14410" y="6375"/>
                  </a:lnTo>
                  <a:lnTo>
                    <a:pt x="13433" y="7328"/>
                  </a:lnTo>
                  <a:lnTo>
                    <a:pt x="13311" y="7426"/>
                  </a:lnTo>
                  <a:lnTo>
                    <a:pt x="13189" y="7499"/>
                  </a:lnTo>
                  <a:lnTo>
                    <a:pt x="13042" y="7548"/>
                  </a:lnTo>
                  <a:lnTo>
                    <a:pt x="12871" y="7572"/>
                  </a:lnTo>
                  <a:lnTo>
                    <a:pt x="12725" y="7548"/>
                  </a:lnTo>
                  <a:lnTo>
                    <a:pt x="12578" y="7499"/>
                  </a:lnTo>
                  <a:lnTo>
                    <a:pt x="12456" y="7426"/>
                  </a:lnTo>
                  <a:lnTo>
                    <a:pt x="12334" y="7328"/>
                  </a:lnTo>
                  <a:lnTo>
                    <a:pt x="10405" y="5398"/>
                  </a:lnTo>
                  <a:lnTo>
                    <a:pt x="10307" y="5276"/>
                  </a:lnTo>
                  <a:lnTo>
                    <a:pt x="10234" y="5154"/>
                  </a:lnTo>
                  <a:lnTo>
                    <a:pt x="10185" y="5008"/>
                  </a:lnTo>
                  <a:lnTo>
                    <a:pt x="10160" y="4861"/>
                  </a:lnTo>
                  <a:lnTo>
                    <a:pt x="10185" y="4690"/>
                  </a:lnTo>
                  <a:lnTo>
                    <a:pt x="10234" y="4544"/>
                  </a:lnTo>
                  <a:lnTo>
                    <a:pt x="10307" y="4422"/>
                  </a:lnTo>
                  <a:lnTo>
                    <a:pt x="10405" y="4299"/>
                  </a:lnTo>
                  <a:lnTo>
                    <a:pt x="11357" y="3323"/>
                  </a:lnTo>
                  <a:lnTo>
                    <a:pt x="11528" y="3176"/>
                  </a:lnTo>
                  <a:lnTo>
                    <a:pt x="11699" y="3054"/>
                  </a:lnTo>
                  <a:lnTo>
                    <a:pt x="11894" y="2956"/>
                  </a:lnTo>
                  <a:lnTo>
                    <a:pt x="12065" y="2858"/>
                  </a:lnTo>
                  <a:lnTo>
                    <a:pt x="12261" y="2785"/>
                  </a:lnTo>
                  <a:lnTo>
                    <a:pt x="12481" y="2736"/>
                  </a:lnTo>
                  <a:lnTo>
                    <a:pt x="12676" y="2712"/>
                  </a:lnTo>
                  <a:close/>
                  <a:moveTo>
                    <a:pt x="8377" y="8867"/>
                  </a:moveTo>
                  <a:lnTo>
                    <a:pt x="8475" y="8891"/>
                  </a:lnTo>
                  <a:lnTo>
                    <a:pt x="8548" y="8915"/>
                  </a:lnTo>
                  <a:lnTo>
                    <a:pt x="8646" y="8964"/>
                  </a:lnTo>
                  <a:lnTo>
                    <a:pt x="8719" y="9013"/>
                  </a:lnTo>
                  <a:lnTo>
                    <a:pt x="8768" y="9086"/>
                  </a:lnTo>
                  <a:lnTo>
                    <a:pt x="8817" y="9184"/>
                  </a:lnTo>
                  <a:lnTo>
                    <a:pt x="8841" y="9257"/>
                  </a:lnTo>
                  <a:lnTo>
                    <a:pt x="8866" y="9355"/>
                  </a:lnTo>
                  <a:lnTo>
                    <a:pt x="8841" y="9453"/>
                  </a:lnTo>
                  <a:lnTo>
                    <a:pt x="8817" y="9550"/>
                  </a:lnTo>
                  <a:lnTo>
                    <a:pt x="8768" y="9624"/>
                  </a:lnTo>
                  <a:lnTo>
                    <a:pt x="8719" y="9697"/>
                  </a:lnTo>
                  <a:lnTo>
                    <a:pt x="6179" y="12237"/>
                  </a:lnTo>
                  <a:lnTo>
                    <a:pt x="6106" y="12310"/>
                  </a:lnTo>
                  <a:lnTo>
                    <a:pt x="6033" y="12359"/>
                  </a:lnTo>
                  <a:lnTo>
                    <a:pt x="5935" y="12383"/>
                  </a:lnTo>
                  <a:lnTo>
                    <a:pt x="5740" y="12383"/>
                  </a:lnTo>
                  <a:lnTo>
                    <a:pt x="5642" y="12359"/>
                  </a:lnTo>
                  <a:lnTo>
                    <a:pt x="5569" y="12310"/>
                  </a:lnTo>
                  <a:lnTo>
                    <a:pt x="5496" y="12237"/>
                  </a:lnTo>
                  <a:lnTo>
                    <a:pt x="5422" y="12164"/>
                  </a:lnTo>
                  <a:lnTo>
                    <a:pt x="5373" y="12090"/>
                  </a:lnTo>
                  <a:lnTo>
                    <a:pt x="5349" y="11993"/>
                  </a:lnTo>
                  <a:lnTo>
                    <a:pt x="5349" y="11895"/>
                  </a:lnTo>
                  <a:lnTo>
                    <a:pt x="5349" y="11797"/>
                  </a:lnTo>
                  <a:lnTo>
                    <a:pt x="5373" y="11700"/>
                  </a:lnTo>
                  <a:lnTo>
                    <a:pt x="5422" y="11626"/>
                  </a:lnTo>
                  <a:lnTo>
                    <a:pt x="5496" y="11553"/>
                  </a:lnTo>
                  <a:lnTo>
                    <a:pt x="8036" y="9013"/>
                  </a:lnTo>
                  <a:lnTo>
                    <a:pt x="8109" y="8964"/>
                  </a:lnTo>
                  <a:lnTo>
                    <a:pt x="8182" y="8915"/>
                  </a:lnTo>
                  <a:lnTo>
                    <a:pt x="8280" y="8891"/>
                  </a:lnTo>
                  <a:lnTo>
                    <a:pt x="8377" y="8867"/>
                  </a:lnTo>
                  <a:close/>
                  <a:moveTo>
                    <a:pt x="14825" y="1"/>
                  </a:moveTo>
                  <a:lnTo>
                    <a:pt x="14288" y="25"/>
                  </a:lnTo>
                  <a:lnTo>
                    <a:pt x="13751" y="50"/>
                  </a:lnTo>
                  <a:lnTo>
                    <a:pt x="13213" y="123"/>
                  </a:lnTo>
                  <a:lnTo>
                    <a:pt x="12676" y="245"/>
                  </a:lnTo>
                  <a:lnTo>
                    <a:pt x="12163" y="367"/>
                  </a:lnTo>
                  <a:lnTo>
                    <a:pt x="11675" y="538"/>
                  </a:lnTo>
                  <a:lnTo>
                    <a:pt x="11235" y="758"/>
                  </a:lnTo>
                  <a:lnTo>
                    <a:pt x="11015" y="856"/>
                  </a:lnTo>
                  <a:lnTo>
                    <a:pt x="10844" y="1002"/>
                  </a:lnTo>
                  <a:lnTo>
                    <a:pt x="10649" y="1124"/>
                  </a:lnTo>
                  <a:lnTo>
                    <a:pt x="10502" y="1271"/>
                  </a:lnTo>
                  <a:lnTo>
                    <a:pt x="5544" y="6229"/>
                  </a:lnTo>
                  <a:lnTo>
                    <a:pt x="391" y="6229"/>
                  </a:lnTo>
                  <a:lnTo>
                    <a:pt x="245" y="6253"/>
                  </a:lnTo>
                  <a:lnTo>
                    <a:pt x="147" y="6278"/>
                  </a:lnTo>
                  <a:lnTo>
                    <a:pt x="49" y="6327"/>
                  </a:lnTo>
                  <a:lnTo>
                    <a:pt x="0" y="6400"/>
                  </a:lnTo>
                  <a:lnTo>
                    <a:pt x="0" y="6473"/>
                  </a:lnTo>
                  <a:lnTo>
                    <a:pt x="25" y="6571"/>
                  </a:lnTo>
                  <a:lnTo>
                    <a:pt x="74" y="6668"/>
                  </a:lnTo>
                  <a:lnTo>
                    <a:pt x="171" y="6791"/>
                  </a:lnTo>
                  <a:lnTo>
                    <a:pt x="2589" y="9184"/>
                  </a:lnTo>
                  <a:lnTo>
                    <a:pt x="2272" y="9502"/>
                  </a:lnTo>
                  <a:lnTo>
                    <a:pt x="953" y="9746"/>
                  </a:lnTo>
                  <a:lnTo>
                    <a:pt x="806" y="9795"/>
                  </a:lnTo>
                  <a:lnTo>
                    <a:pt x="684" y="9843"/>
                  </a:lnTo>
                  <a:lnTo>
                    <a:pt x="611" y="9941"/>
                  </a:lnTo>
                  <a:lnTo>
                    <a:pt x="562" y="10014"/>
                  </a:lnTo>
                  <a:lnTo>
                    <a:pt x="562" y="10112"/>
                  </a:lnTo>
                  <a:lnTo>
                    <a:pt x="586" y="10234"/>
                  </a:lnTo>
                  <a:lnTo>
                    <a:pt x="635" y="10332"/>
                  </a:lnTo>
                  <a:lnTo>
                    <a:pt x="733" y="10454"/>
                  </a:lnTo>
                  <a:lnTo>
                    <a:pt x="7278" y="16999"/>
                  </a:lnTo>
                  <a:lnTo>
                    <a:pt x="7401" y="17097"/>
                  </a:lnTo>
                  <a:lnTo>
                    <a:pt x="7498" y="17146"/>
                  </a:lnTo>
                  <a:lnTo>
                    <a:pt x="7620" y="17170"/>
                  </a:lnTo>
                  <a:lnTo>
                    <a:pt x="7718" y="17170"/>
                  </a:lnTo>
                  <a:lnTo>
                    <a:pt x="7791" y="17122"/>
                  </a:lnTo>
                  <a:lnTo>
                    <a:pt x="7889" y="17048"/>
                  </a:lnTo>
                  <a:lnTo>
                    <a:pt x="7938" y="16926"/>
                  </a:lnTo>
                  <a:lnTo>
                    <a:pt x="7987" y="16780"/>
                  </a:lnTo>
                  <a:lnTo>
                    <a:pt x="8231" y="15461"/>
                  </a:lnTo>
                  <a:lnTo>
                    <a:pt x="8548" y="15143"/>
                  </a:lnTo>
                  <a:lnTo>
                    <a:pt x="10942" y="17561"/>
                  </a:lnTo>
                  <a:lnTo>
                    <a:pt x="11064" y="17659"/>
                  </a:lnTo>
                  <a:lnTo>
                    <a:pt x="11162" y="17708"/>
                  </a:lnTo>
                  <a:lnTo>
                    <a:pt x="11259" y="17732"/>
                  </a:lnTo>
                  <a:lnTo>
                    <a:pt x="11333" y="17732"/>
                  </a:lnTo>
                  <a:lnTo>
                    <a:pt x="11406" y="17683"/>
                  </a:lnTo>
                  <a:lnTo>
                    <a:pt x="11455" y="17586"/>
                  </a:lnTo>
                  <a:lnTo>
                    <a:pt x="11479" y="17488"/>
                  </a:lnTo>
                  <a:lnTo>
                    <a:pt x="11504" y="17341"/>
                  </a:lnTo>
                  <a:lnTo>
                    <a:pt x="11504" y="12188"/>
                  </a:lnTo>
                  <a:lnTo>
                    <a:pt x="16461" y="7230"/>
                  </a:lnTo>
                  <a:lnTo>
                    <a:pt x="16608" y="7084"/>
                  </a:lnTo>
                  <a:lnTo>
                    <a:pt x="16730" y="6888"/>
                  </a:lnTo>
                  <a:lnTo>
                    <a:pt x="16877" y="6693"/>
                  </a:lnTo>
                  <a:lnTo>
                    <a:pt x="16974" y="6498"/>
                  </a:lnTo>
                  <a:lnTo>
                    <a:pt x="17194" y="6058"/>
                  </a:lnTo>
                  <a:lnTo>
                    <a:pt x="17365" y="5569"/>
                  </a:lnTo>
                  <a:lnTo>
                    <a:pt x="17487" y="5057"/>
                  </a:lnTo>
                  <a:lnTo>
                    <a:pt x="17609" y="4519"/>
                  </a:lnTo>
                  <a:lnTo>
                    <a:pt x="17683" y="3982"/>
                  </a:lnTo>
                  <a:lnTo>
                    <a:pt x="17707" y="3445"/>
                  </a:lnTo>
                  <a:lnTo>
                    <a:pt x="17731" y="2907"/>
                  </a:lnTo>
                  <a:lnTo>
                    <a:pt x="17731" y="2419"/>
                  </a:lnTo>
                  <a:lnTo>
                    <a:pt x="17707" y="1955"/>
                  </a:lnTo>
                  <a:lnTo>
                    <a:pt x="17658" y="1515"/>
                  </a:lnTo>
                  <a:lnTo>
                    <a:pt x="17585" y="1149"/>
                  </a:lnTo>
                  <a:lnTo>
                    <a:pt x="17512" y="831"/>
                  </a:lnTo>
                  <a:lnTo>
                    <a:pt x="17414" y="587"/>
                  </a:lnTo>
                  <a:lnTo>
                    <a:pt x="17341" y="489"/>
                  </a:lnTo>
                  <a:lnTo>
                    <a:pt x="17292" y="441"/>
                  </a:lnTo>
                  <a:lnTo>
                    <a:pt x="17243" y="392"/>
                  </a:lnTo>
                  <a:lnTo>
                    <a:pt x="17145" y="318"/>
                  </a:lnTo>
                  <a:lnTo>
                    <a:pt x="16901" y="221"/>
                  </a:lnTo>
                  <a:lnTo>
                    <a:pt x="16584" y="148"/>
                  </a:lnTo>
                  <a:lnTo>
                    <a:pt x="16217" y="74"/>
                  </a:lnTo>
                  <a:lnTo>
                    <a:pt x="15778" y="25"/>
                  </a:lnTo>
                  <a:lnTo>
                    <a:pt x="15314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12" name="Google Shape;112;p17"/>
            <p:cNvSpPr/>
            <p:nvPr/>
          </p:nvSpPr>
          <p:spPr>
            <a:xfrm>
              <a:off x="597725" y="4665400"/>
              <a:ext cx="73300" cy="73300"/>
            </a:xfrm>
            <a:custGeom>
              <a:avLst/>
              <a:gdLst/>
              <a:ahLst/>
              <a:cxnLst/>
              <a:rect l="l" t="t" r="r" b="b"/>
              <a:pathLst>
                <a:path w="2932" h="2932" extrusionOk="0">
                  <a:moveTo>
                    <a:pt x="2028" y="1"/>
                  </a:moveTo>
                  <a:lnTo>
                    <a:pt x="1857" y="25"/>
                  </a:lnTo>
                  <a:lnTo>
                    <a:pt x="1686" y="74"/>
                  </a:lnTo>
                  <a:lnTo>
                    <a:pt x="1515" y="147"/>
                  </a:lnTo>
                  <a:lnTo>
                    <a:pt x="1369" y="269"/>
                  </a:lnTo>
                  <a:lnTo>
                    <a:pt x="1222" y="489"/>
                  </a:lnTo>
                  <a:lnTo>
                    <a:pt x="1002" y="831"/>
                  </a:lnTo>
                  <a:lnTo>
                    <a:pt x="563" y="1735"/>
                  </a:lnTo>
                  <a:lnTo>
                    <a:pt x="172" y="2565"/>
                  </a:lnTo>
                  <a:lnTo>
                    <a:pt x="1" y="2932"/>
                  </a:lnTo>
                  <a:lnTo>
                    <a:pt x="1" y="2932"/>
                  </a:lnTo>
                  <a:lnTo>
                    <a:pt x="367" y="2761"/>
                  </a:lnTo>
                  <a:lnTo>
                    <a:pt x="1198" y="2370"/>
                  </a:lnTo>
                  <a:lnTo>
                    <a:pt x="2101" y="1930"/>
                  </a:lnTo>
                  <a:lnTo>
                    <a:pt x="2443" y="1710"/>
                  </a:lnTo>
                  <a:lnTo>
                    <a:pt x="2663" y="1564"/>
                  </a:lnTo>
                  <a:lnTo>
                    <a:pt x="2785" y="1417"/>
                  </a:lnTo>
                  <a:lnTo>
                    <a:pt x="2858" y="1246"/>
                  </a:lnTo>
                  <a:lnTo>
                    <a:pt x="2907" y="1075"/>
                  </a:lnTo>
                  <a:lnTo>
                    <a:pt x="2932" y="904"/>
                  </a:lnTo>
                  <a:lnTo>
                    <a:pt x="2907" y="733"/>
                  </a:lnTo>
                  <a:lnTo>
                    <a:pt x="2858" y="562"/>
                  </a:lnTo>
                  <a:lnTo>
                    <a:pt x="2785" y="416"/>
                  </a:lnTo>
                  <a:lnTo>
                    <a:pt x="2663" y="269"/>
                  </a:lnTo>
                  <a:lnTo>
                    <a:pt x="2517" y="147"/>
                  </a:lnTo>
                  <a:lnTo>
                    <a:pt x="2370" y="74"/>
                  </a:lnTo>
                  <a:lnTo>
                    <a:pt x="2199" y="25"/>
                  </a:lnTo>
                  <a:lnTo>
                    <a:pt x="2028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13" name="Google Shape;113;p17"/>
            <p:cNvSpPr/>
            <p:nvPr/>
          </p:nvSpPr>
          <p:spPr>
            <a:xfrm>
              <a:off x="654525" y="4708150"/>
              <a:ext cx="47025" cy="47025"/>
            </a:xfrm>
            <a:custGeom>
              <a:avLst/>
              <a:gdLst/>
              <a:ahLst/>
              <a:cxnLst/>
              <a:rect l="l" t="t" r="r" b="b"/>
              <a:pathLst>
                <a:path w="1881" h="1881" extrusionOk="0">
                  <a:moveTo>
                    <a:pt x="1124" y="0"/>
                  </a:moveTo>
                  <a:lnTo>
                    <a:pt x="977" y="25"/>
                  </a:lnTo>
                  <a:lnTo>
                    <a:pt x="831" y="74"/>
                  </a:lnTo>
                  <a:lnTo>
                    <a:pt x="709" y="147"/>
                  </a:lnTo>
                  <a:lnTo>
                    <a:pt x="586" y="245"/>
                  </a:lnTo>
                  <a:lnTo>
                    <a:pt x="464" y="391"/>
                  </a:lnTo>
                  <a:lnTo>
                    <a:pt x="367" y="611"/>
                  </a:lnTo>
                  <a:lnTo>
                    <a:pt x="269" y="880"/>
                  </a:lnTo>
                  <a:lnTo>
                    <a:pt x="171" y="1173"/>
                  </a:lnTo>
                  <a:lnTo>
                    <a:pt x="49" y="1686"/>
                  </a:lnTo>
                  <a:lnTo>
                    <a:pt x="0" y="1881"/>
                  </a:lnTo>
                  <a:lnTo>
                    <a:pt x="0" y="1881"/>
                  </a:lnTo>
                  <a:lnTo>
                    <a:pt x="220" y="1857"/>
                  </a:lnTo>
                  <a:lnTo>
                    <a:pt x="733" y="1710"/>
                  </a:lnTo>
                  <a:lnTo>
                    <a:pt x="1002" y="1637"/>
                  </a:lnTo>
                  <a:lnTo>
                    <a:pt x="1270" y="1539"/>
                  </a:lnTo>
                  <a:lnTo>
                    <a:pt x="1515" y="1417"/>
                  </a:lnTo>
                  <a:lnTo>
                    <a:pt x="1661" y="1319"/>
                  </a:lnTo>
                  <a:lnTo>
                    <a:pt x="1759" y="1197"/>
                  </a:lnTo>
                  <a:lnTo>
                    <a:pt x="1832" y="1051"/>
                  </a:lnTo>
                  <a:lnTo>
                    <a:pt x="1881" y="928"/>
                  </a:lnTo>
                  <a:lnTo>
                    <a:pt x="1881" y="782"/>
                  </a:lnTo>
                  <a:lnTo>
                    <a:pt x="1881" y="635"/>
                  </a:lnTo>
                  <a:lnTo>
                    <a:pt x="1832" y="489"/>
                  </a:lnTo>
                  <a:lnTo>
                    <a:pt x="1759" y="367"/>
                  </a:lnTo>
                  <a:lnTo>
                    <a:pt x="1661" y="245"/>
                  </a:lnTo>
                  <a:lnTo>
                    <a:pt x="1539" y="147"/>
                  </a:lnTo>
                  <a:lnTo>
                    <a:pt x="1417" y="74"/>
                  </a:lnTo>
                  <a:lnTo>
                    <a:pt x="1270" y="25"/>
                  </a:lnTo>
                  <a:lnTo>
                    <a:pt x="1124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14" name="Google Shape;114;p17"/>
            <p:cNvSpPr/>
            <p:nvPr/>
          </p:nvSpPr>
          <p:spPr>
            <a:xfrm>
              <a:off x="581250" y="4634875"/>
              <a:ext cx="47050" cy="47050"/>
            </a:xfrm>
            <a:custGeom>
              <a:avLst/>
              <a:gdLst/>
              <a:ahLst/>
              <a:cxnLst/>
              <a:rect l="l" t="t" r="r" b="b"/>
              <a:pathLst>
                <a:path w="1882" h="1882" extrusionOk="0">
                  <a:moveTo>
                    <a:pt x="953" y="1"/>
                  </a:moveTo>
                  <a:lnTo>
                    <a:pt x="831" y="49"/>
                  </a:lnTo>
                  <a:lnTo>
                    <a:pt x="684" y="123"/>
                  </a:lnTo>
                  <a:lnTo>
                    <a:pt x="562" y="220"/>
                  </a:lnTo>
                  <a:lnTo>
                    <a:pt x="465" y="367"/>
                  </a:lnTo>
                  <a:lnTo>
                    <a:pt x="342" y="611"/>
                  </a:lnTo>
                  <a:lnTo>
                    <a:pt x="245" y="880"/>
                  </a:lnTo>
                  <a:lnTo>
                    <a:pt x="171" y="1148"/>
                  </a:lnTo>
                  <a:lnTo>
                    <a:pt x="25" y="1661"/>
                  </a:lnTo>
                  <a:lnTo>
                    <a:pt x="1" y="1881"/>
                  </a:lnTo>
                  <a:lnTo>
                    <a:pt x="196" y="1832"/>
                  </a:lnTo>
                  <a:lnTo>
                    <a:pt x="709" y="1710"/>
                  </a:lnTo>
                  <a:lnTo>
                    <a:pt x="1002" y="1613"/>
                  </a:lnTo>
                  <a:lnTo>
                    <a:pt x="1271" y="1515"/>
                  </a:lnTo>
                  <a:lnTo>
                    <a:pt x="1490" y="1417"/>
                  </a:lnTo>
                  <a:lnTo>
                    <a:pt x="1637" y="1295"/>
                  </a:lnTo>
                  <a:lnTo>
                    <a:pt x="1735" y="1173"/>
                  </a:lnTo>
                  <a:lnTo>
                    <a:pt x="1808" y="1051"/>
                  </a:lnTo>
                  <a:lnTo>
                    <a:pt x="1857" y="904"/>
                  </a:lnTo>
                  <a:lnTo>
                    <a:pt x="1881" y="758"/>
                  </a:lnTo>
                  <a:lnTo>
                    <a:pt x="1857" y="611"/>
                  </a:lnTo>
                  <a:lnTo>
                    <a:pt x="1808" y="465"/>
                  </a:lnTo>
                  <a:lnTo>
                    <a:pt x="1735" y="343"/>
                  </a:lnTo>
                  <a:lnTo>
                    <a:pt x="1637" y="220"/>
                  </a:lnTo>
                  <a:lnTo>
                    <a:pt x="1515" y="123"/>
                  </a:lnTo>
                  <a:lnTo>
                    <a:pt x="1393" y="49"/>
                  </a:lnTo>
                  <a:lnTo>
                    <a:pt x="124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</p:grpSp>
      <p:sp>
        <p:nvSpPr>
          <p:cNvPr id="115" name="Google Shape;115;p17"/>
          <p:cNvSpPr/>
          <p:nvPr/>
        </p:nvSpPr>
        <p:spPr>
          <a:xfrm rot="2466643">
            <a:off x="3966548" y="1231010"/>
            <a:ext cx="366269" cy="349725"/>
          </a:xfrm>
          <a:custGeom>
            <a:avLst/>
            <a:gdLst/>
            <a:ahLst/>
            <a:cxnLst/>
            <a:rect l="l" t="t" r="r" b="b"/>
            <a:pathLst>
              <a:path w="15144" h="14460" extrusionOk="0">
                <a:moveTo>
                  <a:pt x="7572" y="1"/>
                </a:moveTo>
                <a:lnTo>
                  <a:pt x="7499" y="25"/>
                </a:lnTo>
                <a:lnTo>
                  <a:pt x="7401" y="74"/>
                </a:lnTo>
                <a:lnTo>
                  <a:pt x="7328" y="172"/>
                </a:lnTo>
                <a:lnTo>
                  <a:pt x="7255" y="294"/>
                </a:lnTo>
                <a:lnTo>
                  <a:pt x="5594" y="4104"/>
                </a:lnTo>
                <a:lnTo>
                  <a:pt x="5521" y="4226"/>
                </a:lnTo>
                <a:lnTo>
                  <a:pt x="5398" y="4373"/>
                </a:lnTo>
                <a:lnTo>
                  <a:pt x="5276" y="4495"/>
                </a:lnTo>
                <a:lnTo>
                  <a:pt x="5130" y="4617"/>
                </a:lnTo>
                <a:lnTo>
                  <a:pt x="4983" y="4715"/>
                </a:lnTo>
                <a:lnTo>
                  <a:pt x="4812" y="4788"/>
                </a:lnTo>
                <a:lnTo>
                  <a:pt x="4666" y="4861"/>
                </a:lnTo>
                <a:lnTo>
                  <a:pt x="4495" y="4886"/>
                </a:lnTo>
                <a:lnTo>
                  <a:pt x="392" y="5301"/>
                </a:lnTo>
                <a:lnTo>
                  <a:pt x="245" y="5325"/>
                </a:lnTo>
                <a:lnTo>
                  <a:pt x="123" y="5374"/>
                </a:lnTo>
                <a:lnTo>
                  <a:pt x="50" y="5423"/>
                </a:lnTo>
                <a:lnTo>
                  <a:pt x="1" y="5521"/>
                </a:lnTo>
                <a:lnTo>
                  <a:pt x="1" y="5594"/>
                </a:lnTo>
                <a:lnTo>
                  <a:pt x="25" y="5692"/>
                </a:lnTo>
                <a:lnTo>
                  <a:pt x="74" y="5789"/>
                </a:lnTo>
                <a:lnTo>
                  <a:pt x="196" y="5911"/>
                </a:lnTo>
                <a:lnTo>
                  <a:pt x="3274" y="8647"/>
                </a:lnTo>
                <a:lnTo>
                  <a:pt x="3396" y="8769"/>
                </a:lnTo>
                <a:lnTo>
                  <a:pt x="3493" y="8915"/>
                </a:lnTo>
                <a:lnTo>
                  <a:pt x="3567" y="9086"/>
                </a:lnTo>
                <a:lnTo>
                  <a:pt x="3640" y="9257"/>
                </a:lnTo>
                <a:lnTo>
                  <a:pt x="3689" y="9428"/>
                </a:lnTo>
                <a:lnTo>
                  <a:pt x="3713" y="9599"/>
                </a:lnTo>
                <a:lnTo>
                  <a:pt x="3713" y="9770"/>
                </a:lnTo>
                <a:lnTo>
                  <a:pt x="3689" y="9941"/>
                </a:lnTo>
                <a:lnTo>
                  <a:pt x="2810" y="13995"/>
                </a:lnTo>
                <a:lnTo>
                  <a:pt x="2785" y="14142"/>
                </a:lnTo>
                <a:lnTo>
                  <a:pt x="2810" y="14240"/>
                </a:lnTo>
                <a:lnTo>
                  <a:pt x="2834" y="14337"/>
                </a:lnTo>
                <a:lnTo>
                  <a:pt x="2883" y="14411"/>
                </a:lnTo>
                <a:lnTo>
                  <a:pt x="2981" y="14435"/>
                </a:lnTo>
                <a:lnTo>
                  <a:pt x="3078" y="14459"/>
                </a:lnTo>
                <a:lnTo>
                  <a:pt x="3200" y="14411"/>
                </a:lnTo>
                <a:lnTo>
                  <a:pt x="3322" y="14362"/>
                </a:lnTo>
                <a:lnTo>
                  <a:pt x="6888" y="12261"/>
                </a:lnTo>
                <a:lnTo>
                  <a:pt x="7035" y="12188"/>
                </a:lnTo>
                <a:lnTo>
                  <a:pt x="7206" y="12139"/>
                </a:lnTo>
                <a:lnTo>
                  <a:pt x="7401" y="12115"/>
                </a:lnTo>
                <a:lnTo>
                  <a:pt x="7743" y="12115"/>
                </a:lnTo>
                <a:lnTo>
                  <a:pt x="7938" y="12139"/>
                </a:lnTo>
                <a:lnTo>
                  <a:pt x="8109" y="12188"/>
                </a:lnTo>
                <a:lnTo>
                  <a:pt x="8256" y="12261"/>
                </a:lnTo>
                <a:lnTo>
                  <a:pt x="11822" y="14362"/>
                </a:lnTo>
                <a:lnTo>
                  <a:pt x="11944" y="14411"/>
                </a:lnTo>
                <a:lnTo>
                  <a:pt x="12066" y="14459"/>
                </a:lnTo>
                <a:lnTo>
                  <a:pt x="12164" y="14435"/>
                </a:lnTo>
                <a:lnTo>
                  <a:pt x="12261" y="14411"/>
                </a:lnTo>
                <a:lnTo>
                  <a:pt x="12310" y="14337"/>
                </a:lnTo>
                <a:lnTo>
                  <a:pt x="12335" y="14240"/>
                </a:lnTo>
                <a:lnTo>
                  <a:pt x="12359" y="14142"/>
                </a:lnTo>
                <a:lnTo>
                  <a:pt x="12335" y="13995"/>
                </a:lnTo>
                <a:lnTo>
                  <a:pt x="11455" y="9941"/>
                </a:lnTo>
                <a:lnTo>
                  <a:pt x="11431" y="9770"/>
                </a:lnTo>
                <a:lnTo>
                  <a:pt x="11431" y="9599"/>
                </a:lnTo>
                <a:lnTo>
                  <a:pt x="11455" y="9428"/>
                </a:lnTo>
                <a:lnTo>
                  <a:pt x="11504" y="9257"/>
                </a:lnTo>
                <a:lnTo>
                  <a:pt x="11577" y="9086"/>
                </a:lnTo>
                <a:lnTo>
                  <a:pt x="11651" y="8915"/>
                </a:lnTo>
                <a:lnTo>
                  <a:pt x="11748" y="8769"/>
                </a:lnTo>
                <a:lnTo>
                  <a:pt x="11870" y="8647"/>
                </a:lnTo>
                <a:lnTo>
                  <a:pt x="14948" y="5911"/>
                </a:lnTo>
                <a:lnTo>
                  <a:pt x="15070" y="5789"/>
                </a:lnTo>
                <a:lnTo>
                  <a:pt x="15119" y="5692"/>
                </a:lnTo>
                <a:lnTo>
                  <a:pt x="15143" y="5594"/>
                </a:lnTo>
                <a:lnTo>
                  <a:pt x="15143" y="5521"/>
                </a:lnTo>
                <a:lnTo>
                  <a:pt x="15094" y="5423"/>
                </a:lnTo>
                <a:lnTo>
                  <a:pt x="15021" y="5374"/>
                </a:lnTo>
                <a:lnTo>
                  <a:pt x="14899" y="5325"/>
                </a:lnTo>
                <a:lnTo>
                  <a:pt x="14752" y="5301"/>
                </a:lnTo>
                <a:lnTo>
                  <a:pt x="10649" y="4886"/>
                </a:lnTo>
                <a:lnTo>
                  <a:pt x="10478" y="4861"/>
                </a:lnTo>
                <a:lnTo>
                  <a:pt x="10332" y="4788"/>
                </a:lnTo>
                <a:lnTo>
                  <a:pt x="10161" y="4715"/>
                </a:lnTo>
                <a:lnTo>
                  <a:pt x="10014" y="4617"/>
                </a:lnTo>
                <a:lnTo>
                  <a:pt x="9868" y="4495"/>
                </a:lnTo>
                <a:lnTo>
                  <a:pt x="9746" y="4373"/>
                </a:lnTo>
                <a:lnTo>
                  <a:pt x="9624" y="4226"/>
                </a:lnTo>
                <a:lnTo>
                  <a:pt x="9550" y="4104"/>
                </a:lnTo>
                <a:lnTo>
                  <a:pt x="7890" y="294"/>
                </a:lnTo>
                <a:lnTo>
                  <a:pt x="7816" y="172"/>
                </a:lnTo>
                <a:lnTo>
                  <a:pt x="7743" y="74"/>
                </a:lnTo>
                <a:lnTo>
                  <a:pt x="7645" y="25"/>
                </a:lnTo>
                <a:lnTo>
                  <a:pt x="7572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116" name="Google Shape;116;p17"/>
          <p:cNvSpPr/>
          <p:nvPr/>
        </p:nvSpPr>
        <p:spPr>
          <a:xfrm rot="-1608918">
            <a:off x="4502204" y="1451088"/>
            <a:ext cx="263609" cy="251703"/>
          </a:xfrm>
          <a:custGeom>
            <a:avLst/>
            <a:gdLst/>
            <a:ahLst/>
            <a:cxnLst/>
            <a:rect l="l" t="t" r="r" b="b"/>
            <a:pathLst>
              <a:path w="15144" h="14460" extrusionOk="0">
                <a:moveTo>
                  <a:pt x="7572" y="1"/>
                </a:moveTo>
                <a:lnTo>
                  <a:pt x="7499" y="25"/>
                </a:lnTo>
                <a:lnTo>
                  <a:pt x="7401" y="74"/>
                </a:lnTo>
                <a:lnTo>
                  <a:pt x="7328" y="172"/>
                </a:lnTo>
                <a:lnTo>
                  <a:pt x="7255" y="294"/>
                </a:lnTo>
                <a:lnTo>
                  <a:pt x="5594" y="4104"/>
                </a:lnTo>
                <a:lnTo>
                  <a:pt x="5521" y="4226"/>
                </a:lnTo>
                <a:lnTo>
                  <a:pt x="5398" y="4373"/>
                </a:lnTo>
                <a:lnTo>
                  <a:pt x="5276" y="4495"/>
                </a:lnTo>
                <a:lnTo>
                  <a:pt x="5130" y="4617"/>
                </a:lnTo>
                <a:lnTo>
                  <a:pt x="4983" y="4715"/>
                </a:lnTo>
                <a:lnTo>
                  <a:pt x="4812" y="4788"/>
                </a:lnTo>
                <a:lnTo>
                  <a:pt x="4666" y="4861"/>
                </a:lnTo>
                <a:lnTo>
                  <a:pt x="4495" y="4886"/>
                </a:lnTo>
                <a:lnTo>
                  <a:pt x="392" y="5301"/>
                </a:lnTo>
                <a:lnTo>
                  <a:pt x="245" y="5325"/>
                </a:lnTo>
                <a:lnTo>
                  <a:pt x="123" y="5374"/>
                </a:lnTo>
                <a:lnTo>
                  <a:pt x="50" y="5423"/>
                </a:lnTo>
                <a:lnTo>
                  <a:pt x="1" y="5521"/>
                </a:lnTo>
                <a:lnTo>
                  <a:pt x="1" y="5594"/>
                </a:lnTo>
                <a:lnTo>
                  <a:pt x="25" y="5692"/>
                </a:lnTo>
                <a:lnTo>
                  <a:pt x="74" y="5789"/>
                </a:lnTo>
                <a:lnTo>
                  <a:pt x="196" y="5911"/>
                </a:lnTo>
                <a:lnTo>
                  <a:pt x="3274" y="8647"/>
                </a:lnTo>
                <a:lnTo>
                  <a:pt x="3396" y="8769"/>
                </a:lnTo>
                <a:lnTo>
                  <a:pt x="3493" y="8915"/>
                </a:lnTo>
                <a:lnTo>
                  <a:pt x="3567" y="9086"/>
                </a:lnTo>
                <a:lnTo>
                  <a:pt x="3640" y="9257"/>
                </a:lnTo>
                <a:lnTo>
                  <a:pt x="3689" y="9428"/>
                </a:lnTo>
                <a:lnTo>
                  <a:pt x="3713" y="9599"/>
                </a:lnTo>
                <a:lnTo>
                  <a:pt x="3713" y="9770"/>
                </a:lnTo>
                <a:lnTo>
                  <a:pt x="3689" y="9941"/>
                </a:lnTo>
                <a:lnTo>
                  <a:pt x="2810" y="13995"/>
                </a:lnTo>
                <a:lnTo>
                  <a:pt x="2785" y="14142"/>
                </a:lnTo>
                <a:lnTo>
                  <a:pt x="2810" y="14240"/>
                </a:lnTo>
                <a:lnTo>
                  <a:pt x="2834" y="14337"/>
                </a:lnTo>
                <a:lnTo>
                  <a:pt x="2883" y="14411"/>
                </a:lnTo>
                <a:lnTo>
                  <a:pt x="2981" y="14435"/>
                </a:lnTo>
                <a:lnTo>
                  <a:pt x="3078" y="14459"/>
                </a:lnTo>
                <a:lnTo>
                  <a:pt x="3200" y="14411"/>
                </a:lnTo>
                <a:lnTo>
                  <a:pt x="3322" y="14362"/>
                </a:lnTo>
                <a:lnTo>
                  <a:pt x="6888" y="12261"/>
                </a:lnTo>
                <a:lnTo>
                  <a:pt x="7035" y="12188"/>
                </a:lnTo>
                <a:lnTo>
                  <a:pt x="7206" y="12139"/>
                </a:lnTo>
                <a:lnTo>
                  <a:pt x="7401" y="12115"/>
                </a:lnTo>
                <a:lnTo>
                  <a:pt x="7743" y="12115"/>
                </a:lnTo>
                <a:lnTo>
                  <a:pt x="7938" y="12139"/>
                </a:lnTo>
                <a:lnTo>
                  <a:pt x="8109" y="12188"/>
                </a:lnTo>
                <a:lnTo>
                  <a:pt x="8256" y="12261"/>
                </a:lnTo>
                <a:lnTo>
                  <a:pt x="11822" y="14362"/>
                </a:lnTo>
                <a:lnTo>
                  <a:pt x="11944" y="14411"/>
                </a:lnTo>
                <a:lnTo>
                  <a:pt x="12066" y="14459"/>
                </a:lnTo>
                <a:lnTo>
                  <a:pt x="12164" y="14435"/>
                </a:lnTo>
                <a:lnTo>
                  <a:pt x="12261" y="14411"/>
                </a:lnTo>
                <a:lnTo>
                  <a:pt x="12310" y="14337"/>
                </a:lnTo>
                <a:lnTo>
                  <a:pt x="12335" y="14240"/>
                </a:lnTo>
                <a:lnTo>
                  <a:pt x="12359" y="14142"/>
                </a:lnTo>
                <a:lnTo>
                  <a:pt x="12335" y="13995"/>
                </a:lnTo>
                <a:lnTo>
                  <a:pt x="11455" y="9941"/>
                </a:lnTo>
                <a:lnTo>
                  <a:pt x="11431" y="9770"/>
                </a:lnTo>
                <a:lnTo>
                  <a:pt x="11431" y="9599"/>
                </a:lnTo>
                <a:lnTo>
                  <a:pt x="11455" y="9428"/>
                </a:lnTo>
                <a:lnTo>
                  <a:pt x="11504" y="9257"/>
                </a:lnTo>
                <a:lnTo>
                  <a:pt x="11577" y="9086"/>
                </a:lnTo>
                <a:lnTo>
                  <a:pt x="11651" y="8915"/>
                </a:lnTo>
                <a:lnTo>
                  <a:pt x="11748" y="8769"/>
                </a:lnTo>
                <a:lnTo>
                  <a:pt x="11870" y="8647"/>
                </a:lnTo>
                <a:lnTo>
                  <a:pt x="14948" y="5911"/>
                </a:lnTo>
                <a:lnTo>
                  <a:pt x="15070" y="5789"/>
                </a:lnTo>
                <a:lnTo>
                  <a:pt x="15119" y="5692"/>
                </a:lnTo>
                <a:lnTo>
                  <a:pt x="15143" y="5594"/>
                </a:lnTo>
                <a:lnTo>
                  <a:pt x="15143" y="5521"/>
                </a:lnTo>
                <a:lnTo>
                  <a:pt x="15094" y="5423"/>
                </a:lnTo>
                <a:lnTo>
                  <a:pt x="15021" y="5374"/>
                </a:lnTo>
                <a:lnTo>
                  <a:pt x="14899" y="5325"/>
                </a:lnTo>
                <a:lnTo>
                  <a:pt x="14752" y="5301"/>
                </a:lnTo>
                <a:lnTo>
                  <a:pt x="10649" y="4886"/>
                </a:lnTo>
                <a:lnTo>
                  <a:pt x="10478" y="4861"/>
                </a:lnTo>
                <a:lnTo>
                  <a:pt x="10332" y="4788"/>
                </a:lnTo>
                <a:lnTo>
                  <a:pt x="10161" y="4715"/>
                </a:lnTo>
                <a:lnTo>
                  <a:pt x="10014" y="4617"/>
                </a:lnTo>
                <a:lnTo>
                  <a:pt x="9868" y="4495"/>
                </a:lnTo>
                <a:lnTo>
                  <a:pt x="9746" y="4373"/>
                </a:lnTo>
                <a:lnTo>
                  <a:pt x="9624" y="4226"/>
                </a:lnTo>
                <a:lnTo>
                  <a:pt x="9550" y="4104"/>
                </a:lnTo>
                <a:lnTo>
                  <a:pt x="7890" y="294"/>
                </a:lnTo>
                <a:lnTo>
                  <a:pt x="7816" y="172"/>
                </a:lnTo>
                <a:lnTo>
                  <a:pt x="7743" y="74"/>
                </a:lnTo>
                <a:lnTo>
                  <a:pt x="7645" y="25"/>
                </a:lnTo>
                <a:lnTo>
                  <a:pt x="7572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117" name="Google Shape;117;p17"/>
          <p:cNvSpPr/>
          <p:nvPr/>
        </p:nvSpPr>
        <p:spPr>
          <a:xfrm rot="2926240">
            <a:off x="5901539" y="2039291"/>
            <a:ext cx="197436" cy="188518"/>
          </a:xfrm>
          <a:custGeom>
            <a:avLst/>
            <a:gdLst/>
            <a:ahLst/>
            <a:cxnLst/>
            <a:rect l="l" t="t" r="r" b="b"/>
            <a:pathLst>
              <a:path w="15144" h="14460" extrusionOk="0">
                <a:moveTo>
                  <a:pt x="7572" y="1"/>
                </a:moveTo>
                <a:lnTo>
                  <a:pt x="7499" y="25"/>
                </a:lnTo>
                <a:lnTo>
                  <a:pt x="7401" y="74"/>
                </a:lnTo>
                <a:lnTo>
                  <a:pt x="7328" y="172"/>
                </a:lnTo>
                <a:lnTo>
                  <a:pt x="7255" y="294"/>
                </a:lnTo>
                <a:lnTo>
                  <a:pt x="5594" y="4104"/>
                </a:lnTo>
                <a:lnTo>
                  <a:pt x="5521" y="4226"/>
                </a:lnTo>
                <a:lnTo>
                  <a:pt x="5398" y="4373"/>
                </a:lnTo>
                <a:lnTo>
                  <a:pt x="5276" y="4495"/>
                </a:lnTo>
                <a:lnTo>
                  <a:pt x="5130" y="4617"/>
                </a:lnTo>
                <a:lnTo>
                  <a:pt x="4983" y="4715"/>
                </a:lnTo>
                <a:lnTo>
                  <a:pt x="4812" y="4788"/>
                </a:lnTo>
                <a:lnTo>
                  <a:pt x="4666" y="4861"/>
                </a:lnTo>
                <a:lnTo>
                  <a:pt x="4495" y="4886"/>
                </a:lnTo>
                <a:lnTo>
                  <a:pt x="392" y="5301"/>
                </a:lnTo>
                <a:lnTo>
                  <a:pt x="245" y="5325"/>
                </a:lnTo>
                <a:lnTo>
                  <a:pt x="123" y="5374"/>
                </a:lnTo>
                <a:lnTo>
                  <a:pt x="50" y="5423"/>
                </a:lnTo>
                <a:lnTo>
                  <a:pt x="1" y="5521"/>
                </a:lnTo>
                <a:lnTo>
                  <a:pt x="1" y="5594"/>
                </a:lnTo>
                <a:lnTo>
                  <a:pt x="25" y="5692"/>
                </a:lnTo>
                <a:lnTo>
                  <a:pt x="74" y="5789"/>
                </a:lnTo>
                <a:lnTo>
                  <a:pt x="196" y="5911"/>
                </a:lnTo>
                <a:lnTo>
                  <a:pt x="3274" y="8647"/>
                </a:lnTo>
                <a:lnTo>
                  <a:pt x="3396" y="8769"/>
                </a:lnTo>
                <a:lnTo>
                  <a:pt x="3493" y="8915"/>
                </a:lnTo>
                <a:lnTo>
                  <a:pt x="3567" y="9086"/>
                </a:lnTo>
                <a:lnTo>
                  <a:pt x="3640" y="9257"/>
                </a:lnTo>
                <a:lnTo>
                  <a:pt x="3689" y="9428"/>
                </a:lnTo>
                <a:lnTo>
                  <a:pt x="3713" y="9599"/>
                </a:lnTo>
                <a:lnTo>
                  <a:pt x="3713" y="9770"/>
                </a:lnTo>
                <a:lnTo>
                  <a:pt x="3689" y="9941"/>
                </a:lnTo>
                <a:lnTo>
                  <a:pt x="2810" y="13995"/>
                </a:lnTo>
                <a:lnTo>
                  <a:pt x="2785" y="14142"/>
                </a:lnTo>
                <a:lnTo>
                  <a:pt x="2810" y="14240"/>
                </a:lnTo>
                <a:lnTo>
                  <a:pt x="2834" y="14337"/>
                </a:lnTo>
                <a:lnTo>
                  <a:pt x="2883" y="14411"/>
                </a:lnTo>
                <a:lnTo>
                  <a:pt x="2981" y="14435"/>
                </a:lnTo>
                <a:lnTo>
                  <a:pt x="3078" y="14459"/>
                </a:lnTo>
                <a:lnTo>
                  <a:pt x="3200" y="14411"/>
                </a:lnTo>
                <a:lnTo>
                  <a:pt x="3322" y="14362"/>
                </a:lnTo>
                <a:lnTo>
                  <a:pt x="6888" y="12261"/>
                </a:lnTo>
                <a:lnTo>
                  <a:pt x="7035" y="12188"/>
                </a:lnTo>
                <a:lnTo>
                  <a:pt x="7206" y="12139"/>
                </a:lnTo>
                <a:lnTo>
                  <a:pt x="7401" y="12115"/>
                </a:lnTo>
                <a:lnTo>
                  <a:pt x="7743" y="12115"/>
                </a:lnTo>
                <a:lnTo>
                  <a:pt x="7938" y="12139"/>
                </a:lnTo>
                <a:lnTo>
                  <a:pt x="8109" y="12188"/>
                </a:lnTo>
                <a:lnTo>
                  <a:pt x="8256" y="12261"/>
                </a:lnTo>
                <a:lnTo>
                  <a:pt x="11822" y="14362"/>
                </a:lnTo>
                <a:lnTo>
                  <a:pt x="11944" y="14411"/>
                </a:lnTo>
                <a:lnTo>
                  <a:pt x="12066" y="14459"/>
                </a:lnTo>
                <a:lnTo>
                  <a:pt x="12164" y="14435"/>
                </a:lnTo>
                <a:lnTo>
                  <a:pt x="12261" y="14411"/>
                </a:lnTo>
                <a:lnTo>
                  <a:pt x="12310" y="14337"/>
                </a:lnTo>
                <a:lnTo>
                  <a:pt x="12335" y="14240"/>
                </a:lnTo>
                <a:lnTo>
                  <a:pt x="12359" y="14142"/>
                </a:lnTo>
                <a:lnTo>
                  <a:pt x="12335" y="13995"/>
                </a:lnTo>
                <a:lnTo>
                  <a:pt x="11455" y="9941"/>
                </a:lnTo>
                <a:lnTo>
                  <a:pt x="11431" y="9770"/>
                </a:lnTo>
                <a:lnTo>
                  <a:pt x="11431" y="9599"/>
                </a:lnTo>
                <a:lnTo>
                  <a:pt x="11455" y="9428"/>
                </a:lnTo>
                <a:lnTo>
                  <a:pt x="11504" y="9257"/>
                </a:lnTo>
                <a:lnTo>
                  <a:pt x="11577" y="9086"/>
                </a:lnTo>
                <a:lnTo>
                  <a:pt x="11651" y="8915"/>
                </a:lnTo>
                <a:lnTo>
                  <a:pt x="11748" y="8769"/>
                </a:lnTo>
                <a:lnTo>
                  <a:pt x="11870" y="8647"/>
                </a:lnTo>
                <a:lnTo>
                  <a:pt x="14948" y="5911"/>
                </a:lnTo>
                <a:lnTo>
                  <a:pt x="15070" y="5789"/>
                </a:lnTo>
                <a:lnTo>
                  <a:pt x="15119" y="5692"/>
                </a:lnTo>
                <a:lnTo>
                  <a:pt x="15143" y="5594"/>
                </a:lnTo>
                <a:lnTo>
                  <a:pt x="15143" y="5521"/>
                </a:lnTo>
                <a:lnTo>
                  <a:pt x="15094" y="5423"/>
                </a:lnTo>
                <a:lnTo>
                  <a:pt x="15021" y="5374"/>
                </a:lnTo>
                <a:lnTo>
                  <a:pt x="14899" y="5325"/>
                </a:lnTo>
                <a:lnTo>
                  <a:pt x="14752" y="5301"/>
                </a:lnTo>
                <a:lnTo>
                  <a:pt x="10649" y="4886"/>
                </a:lnTo>
                <a:lnTo>
                  <a:pt x="10478" y="4861"/>
                </a:lnTo>
                <a:lnTo>
                  <a:pt x="10332" y="4788"/>
                </a:lnTo>
                <a:lnTo>
                  <a:pt x="10161" y="4715"/>
                </a:lnTo>
                <a:lnTo>
                  <a:pt x="10014" y="4617"/>
                </a:lnTo>
                <a:lnTo>
                  <a:pt x="9868" y="4495"/>
                </a:lnTo>
                <a:lnTo>
                  <a:pt x="9746" y="4373"/>
                </a:lnTo>
                <a:lnTo>
                  <a:pt x="9624" y="4226"/>
                </a:lnTo>
                <a:lnTo>
                  <a:pt x="9550" y="4104"/>
                </a:lnTo>
                <a:lnTo>
                  <a:pt x="7890" y="294"/>
                </a:lnTo>
                <a:lnTo>
                  <a:pt x="7816" y="172"/>
                </a:lnTo>
                <a:lnTo>
                  <a:pt x="7743" y="74"/>
                </a:lnTo>
                <a:lnTo>
                  <a:pt x="7645" y="25"/>
                </a:lnTo>
                <a:lnTo>
                  <a:pt x="7572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118" name="Google Shape;118;p17"/>
          <p:cNvSpPr/>
          <p:nvPr/>
        </p:nvSpPr>
        <p:spPr>
          <a:xfrm rot="-1608959">
            <a:off x="5278979" y="387784"/>
            <a:ext cx="177833" cy="169801"/>
          </a:xfrm>
          <a:custGeom>
            <a:avLst/>
            <a:gdLst/>
            <a:ahLst/>
            <a:cxnLst/>
            <a:rect l="l" t="t" r="r" b="b"/>
            <a:pathLst>
              <a:path w="15144" h="14460" extrusionOk="0">
                <a:moveTo>
                  <a:pt x="7572" y="1"/>
                </a:moveTo>
                <a:lnTo>
                  <a:pt x="7499" y="25"/>
                </a:lnTo>
                <a:lnTo>
                  <a:pt x="7401" y="74"/>
                </a:lnTo>
                <a:lnTo>
                  <a:pt x="7328" y="172"/>
                </a:lnTo>
                <a:lnTo>
                  <a:pt x="7255" y="294"/>
                </a:lnTo>
                <a:lnTo>
                  <a:pt x="5594" y="4104"/>
                </a:lnTo>
                <a:lnTo>
                  <a:pt x="5521" y="4226"/>
                </a:lnTo>
                <a:lnTo>
                  <a:pt x="5398" y="4373"/>
                </a:lnTo>
                <a:lnTo>
                  <a:pt x="5276" y="4495"/>
                </a:lnTo>
                <a:lnTo>
                  <a:pt x="5130" y="4617"/>
                </a:lnTo>
                <a:lnTo>
                  <a:pt x="4983" y="4715"/>
                </a:lnTo>
                <a:lnTo>
                  <a:pt x="4812" y="4788"/>
                </a:lnTo>
                <a:lnTo>
                  <a:pt x="4666" y="4861"/>
                </a:lnTo>
                <a:lnTo>
                  <a:pt x="4495" y="4886"/>
                </a:lnTo>
                <a:lnTo>
                  <a:pt x="392" y="5301"/>
                </a:lnTo>
                <a:lnTo>
                  <a:pt x="245" y="5325"/>
                </a:lnTo>
                <a:lnTo>
                  <a:pt x="123" y="5374"/>
                </a:lnTo>
                <a:lnTo>
                  <a:pt x="50" y="5423"/>
                </a:lnTo>
                <a:lnTo>
                  <a:pt x="1" y="5521"/>
                </a:lnTo>
                <a:lnTo>
                  <a:pt x="1" y="5594"/>
                </a:lnTo>
                <a:lnTo>
                  <a:pt x="25" y="5692"/>
                </a:lnTo>
                <a:lnTo>
                  <a:pt x="74" y="5789"/>
                </a:lnTo>
                <a:lnTo>
                  <a:pt x="196" y="5911"/>
                </a:lnTo>
                <a:lnTo>
                  <a:pt x="3274" y="8647"/>
                </a:lnTo>
                <a:lnTo>
                  <a:pt x="3396" y="8769"/>
                </a:lnTo>
                <a:lnTo>
                  <a:pt x="3493" y="8915"/>
                </a:lnTo>
                <a:lnTo>
                  <a:pt x="3567" y="9086"/>
                </a:lnTo>
                <a:lnTo>
                  <a:pt x="3640" y="9257"/>
                </a:lnTo>
                <a:lnTo>
                  <a:pt x="3689" y="9428"/>
                </a:lnTo>
                <a:lnTo>
                  <a:pt x="3713" y="9599"/>
                </a:lnTo>
                <a:lnTo>
                  <a:pt x="3713" y="9770"/>
                </a:lnTo>
                <a:lnTo>
                  <a:pt x="3689" y="9941"/>
                </a:lnTo>
                <a:lnTo>
                  <a:pt x="2810" y="13995"/>
                </a:lnTo>
                <a:lnTo>
                  <a:pt x="2785" y="14142"/>
                </a:lnTo>
                <a:lnTo>
                  <a:pt x="2810" y="14240"/>
                </a:lnTo>
                <a:lnTo>
                  <a:pt x="2834" y="14337"/>
                </a:lnTo>
                <a:lnTo>
                  <a:pt x="2883" y="14411"/>
                </a:lnTo>
                <a:lnTo>
                  <a:pt x="2981" y="14435"/>
                </a:lnTo>
                <a:lnTo>
                  <a:pt x="3078" y="14459"/>
                </a:lnTo>
                <a:lnTo>
                  <a:pt x="3200" y="14411"/>
                </a:lnTo>
                <a:lnTo>
                  <a:pt x="3322" y="14362"/>
                </a:lnTo>
                <a:lnTo>
                  <a:pt x="6888" y="12261"/>
                </a:lnTo>
                <a:lnTo>
                  <a:pt x="7035" y="12188"/>
                </a:lnTo>
                <a:lnTo>
                  <a:pt x="7206" y="12139"/>
                </a:lnTo>
                <a:lnTo>
                  <a:pt x="7401" y="12115"/>
                </a:lnTo>
                <a:lnTo>
                  <a:pt x="7743" y="12115"/>
                </a:lnTo>
                <a:lnTo>
                  <a:pt x="7938" y="12139"/>
                </a:lnTo>
                <a:lnTo>
                  <a:pt x="8109" y="12188"/>
                </a:lnTo>
                <a:lnTo>
                  <a:pt x="8256" y="12261"/>
                </a:lnTo>
                <a:lnTo>
                  <a:pt x="11822" y="14362"/>
                </a:lnTo>
                <a:lnTo>
                  <a:pt x="11944" y="14411"/>
                </a:lnTo>
                <a:lnTo>
                  <a:pt x="12066" y="14459"/>
                </a:lnTo>
                <a:lnTo>
                  <a:pt x="12164" y="14435"/>
                </a:lnTo>
                <a:lnTo>
                  <a:pt x="12261" y="14411"/>
                </a:lnTo>
                <a:lnTo>
                  <a:pt x="12310" y="14337"/>
                </a:lnTo>
                <a:lnTo>
                  <a:pt x="12335" y="14240"/>
                </a:lnTo>
                <a:lnTo>
                  <a:pt x="12359" y="14142"/>
                </a:lnTo>
                <a:lnTo>
                  <a:pt x="12335" y="13995"/>
                </a:lnTo>
                <a:lnTo>
                  <a:pt x="11455" y="9941"/>
                </a:lnTo>
                <a:lnTo>
                  <a:pt x="11431" y="9770"/>
                </a:lnTo>
                <a:lnTo>
                  <a:pt x="11431" y="9599"/>
                </a:lnTo>
                <a:lnTo>
                  <a:pt x="11455" y="9428"/>
                </a:lnTo>
                <a:lnTo>
                  <a:pt x="11504" y="9257"/>
                </a:lnTo>
                <a:lnTo>
                  <a:pt x="11577" y="9086"/>
                </a:lnTo>
                <a:lnTo>
                  <a:pt x="11651" y="8915"/>
                </a:lnTo>
                <a:lnTo>
                  <a:pt x="11748" y="8769"/>
                </a:lnTo>
                <a:lnTo>
                  <a:pt x="11870" y="8647"/>
                </a:lnTo>
                <a:lnTo>
                  <a:pt x="14948" y="5911"/>
                </a:lnTo>
                <a:lnTo>
                  <a:pt x="15070" y="5789"/>
                </a:lnTo>
                <a:lnTo>
                  <a:pt x="15119" y="5692"/>
                </a:lnTo>
                <a:lnTo>
                  <a:pt x="15143" y="5594"/>
                </a:lnTo>
                <a:lnTo>
                  <a:pt x="15143" y="5521"/>
                </a:lnTo>
                <a:lnTo>
                  <a:pt x="15094" y="5423"/>
                </a:lnTo>
                <a:lnTo>
                  <a:pt x="15021" y="5374"/>
                </a:lnTo>
                <a:lnTo>
                  <a:pt x="14899" y="5325"/>
                </a:lnTo>
                <a:lnTo>
                  <a:pt x="14752" y="5301"/>
                </a:lnTo>
                <a:lnTo>
                  <a:pt x="10649" y="4886"/>
                </a:lnTo>
                <a:lnTo>
                  <a:pt x="10478" y="4861"/>
                </a:lnTo>
                <a:lnTo>
                  <a:pt x="10332" y="4788"/>
                </a:lnTo>
                <a:lnTo>
                  <a:pt x="10161" y="4715"/>
                </a:lnTo>
                <a:lnTo>
                  <a:pt x="10014" y="4617"/>
                </a:lnTo>
                <a:lnTo>
                  <a:pt x="9868" y="4495"/>
                </a:lnTo>
                <a:lnTo>
                  <a:pt x="9746" y="4373"/>
                </a:lnTo>
                <a:lnTo>
                  <a:pt x="9624" y="4226"/>
                </a:lnTo>
                <a:lnTo>
                  <a:pt x="9550" y="4104"/>
                </a:lnTo>
                <a:lnTo>
                  <a:pt x="7890" y="294"/>
                </a:lnTo>
                <a:lnTo>
                  <a:pt x="7816" y="172"/>
                </a:lnTo>
                <a:lnTo>
                  <a:pt x="7743" y="74"/>
                </a:lnTo>
                <a:lnTo>
                  <a:pt x="7645" y="25"/>
                </a:lnTo>
                <a:lnTo>
                  <a:pt x="7572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grpSp>
        <p:nvGrpSpPr>
          <p:cNvPr id="119" name="Google Shape;119;p17"/>
          <p:cNvGrpSpPr/>
          <p:nvPr/>
        </p:nvGrpSpPr>
        <p:grpSpPr>
          <a:xfrm>
            <a:off x="5864296" y="1233444"/>
            <a:ext cx="2714848" cy="3653541"/>
            <a:chOff x="5503615" y="983605"/>
            <a:chExt cx="3588221" cy="4828894"/>
          </a:xfrm>
        </p:grpSpPr>
        <p:pic>
          <p:nvPicPr>
            <p:cNvPr id="120" name="Google Shape;120;p17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5503615" y="983605"/>
              <a:ext cx="3588221" cy="482889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21" name="Google Shape;121;p17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7109435" y="1724361"/>
              <a:ext cx="322950" cy="31662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22" name="Google Shape;122;p17"/>
          <p:cNvSpPr txBox="1">
            <a:spLocks noGrp="1"/>
          </p:cNvSpPr>
          <p:nvPr>
            <p:ph type="ctrTitle" idx="4294967295"/>
          </p:nvPr>
        </p:nvSpPr>
        <p:spPr>
          <a:xfrm>
            <a:off x="855300" y="1042950"/>
            <a:ext cx="3411600" cy="20016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6000" dirty="0" smtClean="0"/>
              <a:t>Цель </a:t>
            </a:r>
            <a:r>
              <a:rPr lang="ru-RU" sz="6000" dirty="0" smtClean="0"/>
              <a:t>работы</a:t>
            </a:r>
            <a:endParaRPr sz="6000" dirty="0"/>
          </a:p>
        </p:txBody>
      </p:sp>
      <p:sp>
        <p:nvSpPr>
          <p:cNvPr id="123" name="Google Shape;123;p17"/>
          <p:cNvSpPr txBox="1">
            <a:spLocks noGrp="1"/>
          </p:cNvSpPr>
          <p:nvPr>
            <p:ph type="subTitle" idx="4294967295"/>
          </p:nvPr>
        </p:nvSpPr>
        <p:spPr>
          <a:xfrm>
            <a:off x="827584" y="3219822"/>
            <a:ext cx="5732925" cy="1342162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>
              <a:buNone/>
            </a:pPr>
            <a:r>
              <a:rPr lang="ru-RU" sz="2000" dirty="0">
                <a:solidFill>
                  <a:schemeClr val="accent1"/>
                </a:solidFill>
              </a:rPr>
              <a:t>создать цифровой контент </a:t>
            </a:r>
            <a:endParaRPr lang="ru-RU" sz="2000" dirty="0" smtClean="0">
              <a:solidFill>
                <a:schemeClr val="accent1"/>
              </a:solidFill>
            </a:endParaRPr>
          </a:p>
          <a:p>
            <a:pPr marL="0" lvl="0" indent="0">
              <a:buNone/>
            </a:pPr>
            <a:r>
              <a:rPr lang="ru-RU" sz="2000" dirty="0" smtClean="0">
                <a:solidFill>
                  <a:schemeClr val="accent1"/>
                </a:solidFill>
              </a:rPr>
              <a:t>экскурсионного </a:t>
            </a:r>
            <a:r>
              <a:rPr lang="ru-RU" sz="2000" dirty="0">
                <a:solidFill>
                  <a:schemeClr val="accent1"/>
                </a:solidFill>
              </a:rPr>
              <a:t>маршрута по </a:t>
            </a:r>
            <a:r>
              <a:rPr lang="ru-RU" sz="2000" dirty="0" err="1">
                <a:solidFill>
                  <a:schemeClr val="accent1"/>
                </a:solidFill>
              </a:rPr>
              <a:t>минизоопарку</a:t>
            </a:r>
            <a:r>
              <a:rPr lang="ru-RU" sz="2000" dirty="0">
                <a:solidFill>
                  <a:schemeClr val="accent1"/>
                </a:solidFill>
              </a:rPr>
              <a:t> </a:t>
            </a:r>
            <a:endParaRPr lang="ru-RU" sz="2000" dirty="0" smtClean="0">
              <a:solidFill>
                <a:schemeClr val="accent1"/>
              </a:solidFill>
            </a:endParaRPr>
          </a:p>
          <a:p>
            <a:pPr marL="0" lvl="0" indent="0">
              <a:buNone/>
            </a:pPr>
            <a:r>
              <a:rPr lang="ru-RU" sz="2000" dirty="0" smtClean="0">
                <a:solidFill>
                  <a:schemeClr val="accent1"/>
                </a:solidFill>
              </a:rPr>
              <a:t>с </a:t>
            </a:r>
            <a:r>
              <a:rPr lang="ru-RU" sz="2000" dirty="0">
                <a:solidFill>
                  <a:schemeClr val="accent1"/>
                </a:solidFill>
              </a:rPr>
              <a:t>использованием технологии </a:t>
            </a:r>
            <a:r>
              <a:rPr lang="ru-RU" sz="2000" dirty="0" smtClean="0">
                <a:solidFill>
                  <a:schemeClr val="accent1"/>
                </a:solidFill>
              </a:rPr>
              <a:t>QR-кодирования</a:t>
            </a:r>
            <a:endParaRPr sz="2000" dirty="0">
              <a:solidFill>
                <a:schemeClr val="accent1"/>
              </a:solidFill>
            </a:endParaRPr>
          </a:p>
        </p:txBody>
      </p:sp>
      <p:sp>
        <p:nvSpPr>
          <p:cNvPr id="124" name="Google Shape;124;p17"/>
          <p:cNvSpPr txBox="1">
            <a:spLocks noGrp="1"/>
          </p:cNvSpPr>
          <p:nvPr>
            <p:ph type="sldNum" idx="12"/>
          </p:nvPr>
        </p:nvSpPr>
        <p:spPr>
          <a:xfrm>
            <a:off x="8404375" y="4643093"/>
            <a:ext cx="548700" cy="3168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/>
          <a:p>
            <a:fld id="{00000000-1234-1234-1234-123412341234}" type="slidenum">
              <a:rPr lang="en">
                <a:solidFill>
                  <a:srgbClr val="FFFFFF"/>
                </a:solidFill>
              </a:rPr>
              <a:pPr/>
              <a:t>4</a:t>
            </a:fld>
            <a:endParaRPr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5112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19"/>
          <p:cNvSpPr txBox="1">
            <a:spLocks noGrp="1"/>
          </p:cNvSpPr>
          <p:nvPr>
            <p:ph type="title"/>
          </p:nvPr>
        </p:nvSpPr>
        <p:spPr>
          <a:xfrm>
            <a:off x="703342" y="555526"/>
            <a:ext cx="7593300" cy="3963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4000" dirty="0" smtClean="0"/>
              <a:t>Задачи  проекта </a:t>
            </a:r>
            <a:endParaRPr sz="4000" dirty="0"/>
          </a:p>
        </p:txBody>
      </p:sp>
      <p:sp>
        <p:nvSpPr>
          <p:cNvPr id="140" name="Google Shape;140;p19"/>
          <p:cNvSpPr txBox="1">
            <a:spLocks noGrp="1"/>
          </p:cNvSpPr>
          <p:nvPr>
            <p:ph type="body" idx="1"/>
          </p:nvPr>
        </p:nvSpPr>
        <p:spPr>
          <a:xfrm>
            <a:off x="539552" y="1419622"/>
            <a:ext cx="1872208" cy="161014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>
              <a:buNone/>
            </a:pPr>
            <a:r>
              <a:rPr lang="ru-RU" dirty="0"/>
              <a:t>собрать и </a:t>
            </a:r>
            <a:r>
              <a:rPr lang="ru-RU" sz="1600" dirty="0"/>
              <a:t>систематизировать </a:t>
            </a:r>
            <a:r>
              <a:rPr lang="ru-RU" dirty="0"/>
              <a:t>информацию о животных </a:t>
            </a:r>
            <a:r>
              <a:rPr lang="ru-RU" dirty="0" err="1" smtClean="0"/>
              <a:t>минизоопарка</a:t>
            </a:r>
            <a:endParaRPr lang="ru-RU" dirty="0"/>
          </a:p>
          <a:p>
            <a:pPr marL="0" lvl="0" indent="0">
              <a:buNone/>
            </a:pPr>
            <a:endParaRPr lang="ru-RU" dirty="0" smtClean="0"/>
          </a:p>
          <a:p>
            <a:pPr marL="0" lvl="0" indent="0">
              <a:buNone/>
            </a:pPr>
            <a:endParaRPr lang="ru-RU" dirty="0"/>
          </a:p>
          <a:p>
            <a:pPr marL="0" lvl="0" indent="0">
              <a:buNone/>
            </a:pPr>
            <a:endParaRPr lang="ru-RU" dirty="0"/>
          </a:p>
        </p:txBody>
      </p:sp>
      <p:sp>
        <p:nvSpPr>
          <p:cNvPr id="141" name="Google Shape;141;p19"/>
          <p:cNvSpPr txBox="1">
            <a:spLocks noGrp="1"/>
          </p:cNvSpPr>
          <p:nvPr>
            <p:ph type="body" idx="2"/>
          </p:nvPr>
        </p:nvSpPr>
        <p:spPr>
          <a:xfrm>
            <a:off x="2765408" y="1419622"/>
            <a:ext cx="1878600" cy="1512168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>
              <a:buNone/>
            </a:pPr>
            <a:r>
              <a:rPr lang="ru-RU" dirty="0"/>
              <a:t>организовать </a:t>
            </a:r>
            <a:endParaRPr lang="ru-RU" dirty="0" smtClean="0"/>
          </a:p>
          <a:p>
            <a:pPr marL="0" lvl="0" indent="0">
              <a:buNone/>
            </a:pPr>
            <a:r>
              <a:rPr lang="ru-RU" dirty="0" smtClean="0"/>
              <a:t>и </a:t>
            </a:r>
            <a:r>
              <a:rPr lang="ru-RU" dirty="0"/>
              <a:t>провести фотосъемку животных</a:t>
            </a:r>
            <a:endParaRPr dirty="0"/>
          </a:p>
        </p:txBody>
      </p:sp>
      <p:sp>
        <p:nvSpPr>
          <p:cNvPr id="142" name="Google Shape;142;p19"/>
          <p:cNvSpPr txBox="1">
            <a:spLocks noGrp="1"/>
          </p:cNvSpPr>
          <p:nvPr>
            <p:ph type="body" idx="3"/>
          </p:nvPr>
        </p:nvSpPr>
        <p:spPr>
          <a:xfrm>
            <a:off x="4716016" y="1380574"/>
            <a:ext cx="1878600" cy="1675812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>
              <a:buNone/>
            </a:pPr>
            <a:r>
              <a:rPr lang="ru-RU" dirty="0"/>
              <a:t>разместить полученную информацию </a:t>
            </a:r>
          </a:p>
          <a:p>
            <a:pPr marL="0" lvl="0" indent="0">
              <a:buNone/>
            </a:pPr>
            <a:r>
              <a:rPr lang="ru-RU" dirty="0" smtClean="0"/>
              <a:t>в </a:t>
            </a:r>
            <a:r>
              <a:rPr lang="ru-RU" dirty="0"/>
              <a:t>Интернет</a:t>
            </a:r>
            <a:endParaRPr dirty="0"/>
          </a:p>
        </p:txBody>
      </p:sp>
      <p:sp>
        <p:nvSpPr>
          <p:cNvPr id="143" name="Google Shape;143;p19"/>
          <p:cNvSpPr txBox="1">
            <a:spLocks noGrp="1"/>
          </p:cNvSpPr>
          <p:nvPr>
            <p:ph type="sldNum" idx="12"/>
          </p:nvPr>
        </p:nvSpPr>
        <p:spPr>
          <a:xfrm>
            <a:off x="8404375" y="4643093"/>
            <a:ext cx="548700" cy="3168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/>
          <a:p>
            <a:fld id="{00000000-1234-1234-1234-123412341234}" type="slidenum">
              <a:rPr lang="en">
                <a:solidFill>
                  <a:srgbClr val="FFFFFF"/>
                </a:solidFill>
              </a:rPr>
              <a:pPr/>
              <a:t>5</a:t>
            </a:fld>
            <a:endParaRPr>
              <a:solidFill>
                <a:srgbClr val="FFFFFF"/>
              </a:solidFill>
            </a:endParaRPr>
          </a:p>
        </p:txBody>
      </p:sp>
      <p:pic>
        <p:nvPicPr>
          <p:cNvPr id="144" name="Google Shape;144;p19"/>
          <p:cNvPicPr preferRelativeResize="0"/>
          <p:nvPr/>
        </p:nvPicPr>
        <p:blipFill rotWithShape="1">
          <a:blip r:embed="rId3">
            <a:alphaModFix/>
          </a:blip>
          <a:srcRect r="7621"/>
          <a:stretch/>
        </p:blipFill>
        <p:spPr>
          <a:xfrm>
            <a:off x="6551075" y="1156825"/>
            <a:ext cx="2592926" cy="3745875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Google Shape;141;p19"/>
          <p:cNvSpPr txBox="1">
            <a:spLocks/>
          </p:cNvSpPr>
          <p:nvPr/>
        </p:nvSpPr>
        <p:spPr>
          <a:xfrm>
            <a:off x="2555776" y="3149305"/>
            <a:ext cx="1944216" cy="15121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IBM Plex Sans Condensed"/>
              <a:buChar char="▪"/>
              <a:defRPr sz="1800" b="0" i="0" u="none" strike="noStrike" cap="none">
                <a:solidFill>
                  <a:schemeClr val="dk1"/>
                </a:solidFill>
                <a:latin typeface="IBM Plex Sans Condensed"/>
                <a:ea typeface="IBM Plex Sans Condensed"/>
                <a:cs typeface="IBM Plex Sans Condensed"/>
                <a:sym typeface="IBM Plex Sans Condensed"/>
              </a:defRPr>
            </a:lvl1pPr>
            <a:lvl2pPr marL="914400" marR="0" lvl="1" indent="-342900" algn="l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IBM Plex Sans Condensed"/>
              <a:buChar char="▫"/>
              <a:defRPr sz="1800" b="0" i="0" u="none" strike="noStrike" cap="none">
                <a:solidFill>
                  <a:schemeClr val="dk1"/>
                </a:solidFill>
                <a:latin typeface="IBM Plex Sans Condensed"/>
                <a:ea typeface="IBM Plex Sans Condensed"/>
                <a:cs typeface="IBM Plex Sans Condensed"/>
                <a:sym typeface="IBM Plex Sans Condensed"/>
              </a:defRPr>
            </a:lvl2pPr>
            <a:lvl3pPr marL="1371600" marR="0" lvl="2" indent="-342900" algn="l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IBM Plex Sans Condensed"/>
              <a:buChar char="⬝"/>
              <a:defRPr sz="1800" b="0" i="0" u="none" strike="noStrike" cap="none">
                <a:solidFill>
                  <a:schemeClr val="dk1"/>
                </a:solidFill>
                <a:latin typeface="IBM Plex Sans Condensed"/>
                <a:ea typeface="IBM Plex Sans Condensed"/>
                <a:cs typeface="IBM Plex Sans Condensed"/>
                <a:sym typeface="IBM Plex Sans Condensed"/>
              </a:defRPr>
            </a:lvl3pPr>
            <a:lvl4pPr marL="1828800" marR="0" lvl="3" indent="-342900" algn="l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IBM Plex Sans Condensed"/>
              <a:buChar char="⬞"/>
              <a:defRPr sz="1800" b="0" i="0" u="none" strike="noStrike" cap="none">
                <a:solidFill>
                  <a:schemeClr val="dk1"/>
                </a:solidFill>
                <a:latin typeface="IBM Plex Sans Condensed"/>
                <a:ea typeface="IBM Plex Sans Condensed"/>
                <a:cs typeface="IBM Plex Sans Condensed"/>
                <a:sym typeface="IBM Plex Sans Condensed"/>
              </a:defRPr>
            </a:lvl4pPr>
            <a:lvl5pPr marL="2286000" marR="0" lvl="4" indent="-342900" algn="l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IBM Plex Sans Condensed"/>
              <a:buChar char="○"/>
              <a:defRPr sz="1800" b="0" i="0" u="none" strike="noStrike" cap="none">
                <a:solidFill>
                  <a:schemeClr val="dk1"/>
                </a:solidFill>
                <a:latin typeface="IBM Plex Sans Condensed"/>
                <a:ea typeface="IBM Plex Sans Condensed"/>
                <a:cs typeface="IBM Plex Sans Condensed"/>
                <a:sym typeface="IBM Plex Sans Condensed"/>
              </a:defRPr>
            </a:lvl5pPr>
            <a:lvl6pPr marL="2743200" marR="0" lvl="5" indent="-342900" algn="l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IBM Plex Sans Condensed"/>
              <a:buChar char="■"/>
              <a:defRPr sz="1800" b="0" i="0" u="none" strike="noStrike" cap="none">
                <a:solidFill>
                  <a:schemeClr val="dk1"/>
                </a:solidFill>
                <a:latin typeface="IBM Plex Sans Condensed"/>
                <a:ea typeface="IBM Plex Sans Condensed"/>
                <a:cs typeface="IBM Plex Sans Condensed"/>
                <a:sym typeface="IBM Plex Sans Condensed"/>
              </a:defRPr>
            </a:lvl6pPr>
            <a:lvl7pPr marL="3200400" marR="0" lvl="6" indent="-342900" algn="l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IBM Plex Sans Condensed"/>
              <a:buChar char="●"/>
              <a:defRPr sz="1800" b="0" i="0" u="none" strike="noStrike" cap="none">
                <a:solidFill>
                  <a:schemeClr val="dk1"/>
                </a:solidFill>
                <a:latin typeface="IBM Plex Sans Condensed"/>
                <a:ea typeface="IBM Plex Sans Condensed"/>
                <a:cs typeface="IBM Plex Sans Condensed"/>
                <a:sym typeface="IBM Plex Sans Condensed"/>
              </a:defRPr>
            </a:lvl7pPr>
            <a:lvl8pPr marL="3657600" marR="0" lvl="7" indent="-342900" algn="l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IBM Plex Sans Condensed"/>
              <a:buChar char="○"/>
              <a:defRPr sz="1800" b="0" i="0" u="none" strike="noStrike" cap="none">
                <a:solidFill>
                  <a:schemeClr val="dk1"/>
                </a:solidFill>
                <a:latin typeface="IBM Plex Sans Condensed"/>
                <a:ea typeface="IBM Plex Sans Condensed"/>
                <a:cs typeface="IBM Plex Sans Condensed"/>
                <a:sym typeface="IBM Plex Sans Condensed"/>
              </a:defRPr>
            </a:lvl8pPr>
            <a:lvl9pPr marL="4114800" marR="0" lvl="8" indent="-342900" algn="l" rtl="0">
              <a:lnSpc>
                <a:spcPct val="115000"/>
              </a:lnSpc>
              <a:spcBef>
                <a:spcPts val="800"/>
              </a:spcBef>
              <a:spcAft>
                <a:spcPts val="800"/>
              </a:spcAft>
              <a:buClr>
                <a:schemeClr val="dk1"/>
              </a:buClr>
              <a:buSzPts val="1800"/>
              <a:buFont typeface="IBM Plex Sans Condensed"/>
              <a:buChar char="■"/>
              <a:defRPr sz="1800" b="0" i="0" u="none" strike="noStrike" cap="none">
                <a:solidFill>
                  <a:schemeClr val="dk1"/>
                </a:solidFill>
                <a:latin typeface="IBM Plex Sans Condensed"/>
                <a:ea typeface="IBM Plex Sans Condensed"/>
                <a:cs typeface="IBM Plex Sans Condensed"/>
                <a:sym typeface="IBM Plex Sans Condensed"/>
              </a:defRPr>
            </a:lvl9pPr>
          </a:lstStyle>
          <a:p>
            <a:pPr marL="0" indent="0">
              <a:buClr>
                <a:srgbClr val="1E263A"/>
              </a:buClr>
              <a:buFont typeface="IBM Plex Sans Condensed"/>
              <a:buNone/>
            </a:pPr>
            <a:r>
              <a:rPr lang="ru-RU" dirty="0">
                <a:solidFill>
                  <a:srgbClr val="1E263A"/>
                </a:solidFill>
              </a:rPr>
              <a:t>создать QR-коды на зоологическую коллекцию </a:t>
            </a:r>
            <a:r>
              <a:rPr lang="ru-RU" dirty="0" err="1">
                <a:solidFill>
                  <a:srgbClr val="1E263A"/>
                </a:solidFill>
              </a:rPr>
              <a:t>минизоопарка</a:t>
            </a:r>
            <a:endParaRPr lang="ru-RU" dirty="0">
              <a:solidFill>
                <a:srgbClr val="1E263A"/>
              </a:solidFill>
            </a:endParaRPr>
          </a:p>
        </p:txBody>
      </p:sp>
      <p:sp>
        <p:nvSpPr>
          <p:cNvPr id="11" name="Google Shape;141;p19"/>
          <p:cNvSpPr txBox="1">
            <a:spLocks/>
          </p:cNvSpPr>
          <p:nvPr/>
        </p:nvSpPr>
        <p:spPr>
          <a:xfrm>
            <a:off x="5148064" y="3149305"/>
            <a:ext cx="1878600" cy="15121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IBM Plex Sans Condensed"/>
              <a:buChar char="▪"/>
              <a:defRPr sz="1800" b="0" i="0" u="none" strike="noStrike" cap="none">
                <a:solidFill>
                  <a:schemeClr val="dk1"/>
                </a:solidFill>
                <a:latin typeface="IBM Plex Sans Condensed"/>
                <a:ea typeface="IBM Plex Sans Condensed"/>
                <a:cs typeface="IBM Plex Sans Condensed"/>
                <a:sym typeface="IBM Plex Sans Condensed"/>
              </a:defRPr>
            </a:lvl1pPr>
            <a:lvl2pPr marL="914400" marR="0" lvl="1" indent="-342900" algn="l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IBM Plex Sans Condensed"/>
              <a:buChar char="▫"/>
              <a:defRPr sz="1800" b="0" i="0" u="none" strike="noStrike" cap="none">
                <a:solidFill>
                  <a:schemeClr val="dk1"/>
                </a:solidFill>
                <a:latin typeface="IBM Plex Sans Condensed"/>
                <a:ea typeface="IBM Plex Sans Condensed"/>
                <a:cs typeface="IBM Plex Sans Condensed"/>
                <a:sym typeface="IBM Plex Sans Condensed"/>
              </a:defRPr>
            </a:lvl2pPr>
            <a:lvl3pPr marL="1371600" marR="0" lvl="2" indent="-342900" algn="l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IBM Plex Sans Condensed"/>
              <a:buChar char="⬝"/>
              <a:defRPr sz="1800" b="0" i="0" u="none" strike="noStrike" cap="none">
                <a:solidFill>
                  <a:schemeClr val="dk1"/>
                </a:solidFill>
                <a:latin typeface="IBM Plex Sans Condensed"/>
                <a:ea typeface="IBM Plex Sans Condensed"/>
                <a:cs typeface="IBM Plex Sans Condensed"/>
                <a:sym typeface="IBM Plex Sans Condensed"/>
              </a:defRPr>
            </a:lvl3pPr>
            <a:lvl4pPr marL="1828800" marR="0" lvl="3" indent="-342900" algn="l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IBM Plex Sans Condensed"/>
              <a:buChar char="⬞"/>
              <a:defRPr sz="1800" b="0" i="0" u="none" strike="noStrike" cap="none">
                <a:solidFill>
                  <a:schemeClr val="dk1"/>
                </a:solidFill>
                <a:latin typeface="IBM Plex Sans Condensed"/>
                <a:ea typeface="IBM Plex Sans Condensed"/>
                <a:cs typeface="IBM Plex Sans Condensed"/>
                <a:sym typeface="IBM Plex Sans Condensed"/>
              </a:defRPr>
            </a:lvl4pPr>
            <a:lvl5pPr marL="2286000" marR="0" lvl="4" indent="-342900" algn="l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IBM Plex Sans Condensed"/>
              <a:buChar char="○"/>
              <a:defRPr sz="1800" b="0" i="0" u="none" strike="noStrike" cap="none">
                <a:solidFill>
                  <a:schemeClr val="dk1"/>
                </a:solidFill>
                <a:latin typeface="IBM Plex Sans Condensed"/>
                <a:ea typeface="IBM Plex Sans Condensed"/>
                <a:cs typeface="IBM Plex Sans Condensed"/>
                <a:sym typeface="IBM Plex Sans Condensed"/>
              </a:defRPr>
            </a:lvl5pPr>
            <a:lvl6pPr marL="2743200" marR="0" lvl="5" indent="-342900" algn="l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IBM Plex Sans Condensed"/>
              <a:buChar char="■"/>
              <a:defRPr sz="1800" b="0" i="0" u="none" strike="noStrike" cap="none">
                <a:solidFill>
                  <a:schemeClr val="dk1"/>
                </a:solidFill>
                <a:latin typeface="IBM Plex Sans Condensed"/>
                <a:ea typeface="IBM Plex Sans Condensed"/>
                <a:cs typeface="IBM Plex Sans Condensed"/>
                <a:sym typeface="IBM Plex Sans Condensed"/>
              </a:defRPr>
            </a:lvl6pPr>
            <a:lvl7pPr marL="3200400" marR="0" lvl="6" indent="-342900" algn="l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IBM Plex Sans Condensed"/>
              <a:buChar char="●"/>
              <a:defRPr sz="1800" b="0" i="0" u="none" strike="noStrike" cap="none">
                <a:solidFill>
                  <a:schemeClr val="dk1"/>
                </a:solidFill>
                <a:latin typeface="IBM Plex Sans Condensed"/>
                <a:ea typeface="IBM Plex Sans Condensed"/>
                <a:cs typeface="IBM Plex Sans Condensed"/>
                <a:sym typeface="IBM Plex Sans Condensed"/>
              </a:defRPr>
            </a:lvl7pPr>
            <a:lvl8pPr marL="3657600" marR="0" lvl="7" indent="-342900" algn="l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IBM Plex Sans Condensed"/>
              <a:buChar char="○"/>
              <a:defRPr sz="1800" b="0" i="0" u="none" strike="noStrike" cap="none">
                <a:solidFill>
                  <a:schemeClr val="dk1"/>
                </a:solidFill>
                <a:latin typeface="IBM Plex Sans Condensed"/>
                <a:ea typeface="IBM Plex Sans Condensed"/>
                <a:cs typeface="IBM Plex Sans Condensed"/>
                <a:sym typeface="IBM Plex Sans Condensed"/>
              </a:defRPr>
            </a:lvl8pPr>
            <a:lvl9pPr marL="4114800" marR="0" lvl="8" indent="-342900" algn="l" rtl="0">
              <a:lnSpc>
                <a:spcPct val="115000"/>
              </a:lnSpc>
              <a:spcBef>
                <a:spcPts val="800"/>
              </a:spcBef>
              <a:spcAft>
                <a:spcPts val="800"/>
              </a:spcAft>
              <a:buClr>
                <a:schemeClr val="dk1"/>
              </a:buClr>
              <a:buSzPts val="1800"/>
              <a:buFont typeface="IBM Plex Sans Condensed"/>
              <a:buChar char="■"/>
              <a:defRPr sz="1800" b="0" i="0" u="none" strike="noStrike" cap="none">
                <a:solidFill>
                  <a:schemeClr val="dk1"/>
                </a:solidFill>
                <a:latin typeface="IBM Plex Sans Condensed"/>
                <a:ea typeface="IBM Plex Sans Condensed"/>
                <a:cs typeface="IBM Plex Sans Condensed"/>
                <a:sym typeface="IBM Plex Sans Condensed"/>
              </a:defRPr>
            </a:lvl9pPr>
          </a:lstStyle>
          <a:p>
            <a:pPr marL="0" indent="0">
              <a:buClr>
                <a:srgbClr val="1E263A"/>
              </a:buClr>
              <a:buFont typeface="IBM Plex Sans Condensed"/>
              <a:buNone/>
            </a:pPr>
            <a:r>
              <a:rPr lang="ru-RU" dirty="0">
                <a:solidFill>
                  <a:srgbClr val="1E263A"/>
                </a:solidFill>
              </a:rPr>
              <a:t>запустить </a:t>
            </a:r>
            <a:endParaRPr lang="ru-RU" dirty="0" smtClean="0">
              <a:solidFill>
                <a:srgbClr val="1E263A"/>
              </a:solidFill>
            </a:endParaRPr>
          </a:p>
          <a:p>
            <a:pPr marL="0" indent="0">
              <a:buClr>
                <a:srgbClr val="1E263A"/>
              </a:buClr>
              <a:buFont typeface="IBM Plex Sans Condensed"/>
              <a:buNone/>
            </a:pPr>
            <a:r>
              <a:rPr lang="en-US" dirty="0" smtClean="0">
                <a:solidFill>
                  <a:srgbClr val="1E263A"/>
                </a:solidFill>
              </a:rPr>
              <a:t>QR-</a:t>
            </a:r>
            <a:r>
              <a:rPr lang="ru-RU" dirty="0">
                <a:solidFill>
                  <a:srgbClr val="1E263A"/>
                </a:solidFill>
              </a:rPr>
              <a:t>коды </a:t>
            </a:r>
            <a:endParaRPr lang="ru-RU" dirty="0" smtClean="0">
              <a:solidFill>
                <a:srgbClr val="1E263A"/>
              </a:solidFill>
            </a:endParaRPr>
          </a:p>
          <a:p>
            <a:pPr marL="0" indent="0">
              <a:buClr>
                <a:srgbClr val="1E263A"/>
              </a:buClr>
              <a:buFont typeface="IBM Plex Sans Condensed"/>
              <a:buNone/>
            </a:pPr>
            <a:r>
              <a:rPr lang="ru-RU" dirty="0" smtClean="0">
                <a:solidFill>
                  <a:srgbClr val="1E263A"/>
                </a:solidFill>
              </a:rPr>
              <a:t>в </a:t>
            </a:r>
            <a:r>
              <a:rPr lang="ru-RU" dirty="0">
                <a:solidFill>
                  <a:srgbClr val="1E263A"/>
                </a:solidFill>
              </a:rPr>
              <a:t>работу</a:t>
            </a:r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79748" y="1156825"/>
            <a:ext cx="296271" cy="2912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1155932"/>
            <a:ext cx="292100" cy="292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3193" y="2846656"/>
            <a:ext cx="292100" cy="292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1057570"/>
            <a:ext cx="292100" cy="292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3" name="Picture 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2846656"/>
            <a:ext cx="292100" cy="292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267585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6" name="Google Shape;236;p27"/>
          <p:cNvGrpSpPr/>
          <p:nvPr/>
        </p:nvGrpSpPr>
        <p:grpSpPr>
          <a:xfrm>
            <a:off x="4716016" y="1188167"/>
            <a:ext cx="4104457" cy="1403950"/>
            <a:chOff x="5209838" y="1059582"/>
            <a:chExt cx="4104457" cy="1403950"/>
          </a:xfrm>
        </p:grpSpPr>
        <p:sp>
          <p:nvSpPr>
            <p:cNvPr id="237" name="Google Shape;237;p27"/>
            <p:cNvSpPr txBox="1"/>
            <p:nvPr/>
          </p:nvSpPr>
          <p:spPr>
            <a:xfrm>
              <a:off x="6678089" y="1059582"/>
              <a:ext cx="2636206" cy="140395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r>
                <a:rPr lang="ru-RU" sz="1200" b="1" dirty="0" smtClean="0">
                  <a:solidFill>
                    <a:srgbClr val="1E263A"/>
                  </a:solidFill>
                  <a:latin typeface="IBM Plex Sans Condensed"/>
                  <a:ea typeface="IBM Plex Sans Condensed"/>
                  <a:cs typeface="IBM Plex Sans Condensed"/>
                  <a:sym typeface="IBM Plex Sans Condensed"/>
                </a:rPr>
                <a:t>Внедрение </a:t>
              </a:r>
              <a:r>
                <a:rPr lang="en-US" sz="1200" b="1" dirty="0">
                  <a:solidFill>
                    <a:srgbClr val="1E263A"/>
                  </a:solidFill>
                  <a:latin typeface="IBM Plex Sans Condensed"/>
                  <a:ea typeface="IBM Plex Sans Condensed"/>
                  <a:cs typeface="IBM Plex Sans Condensed"/>
                  <a:sym typeface="IBM Plex Sans Condensed"/>
                </a:rPr>
                <a:t>QR-</a:t>
              </a:r>
              <a:r>
                <a:rPr lang="ru-RU" sz="1200" b="1" dirty="0">
                  <a:solidFill>
                    <a:srgbClr val="1E263A"/>
                  </a:solidFill>
                  <a:latin typeface="IBM Plex Sans Condensed"/>
                  <a:ea typeface="IBM Plex Sans Condensed"/>
                  <a:cs typeface="IBM Plex Sans Condensed"/>
                  <a:sym typeface="IBM Plex Sans Condensed"/>
                </a:rPr>
                <a:t>кода</a:t>
              </a:r>
            </a:p>
            <a:p>
              <a:r>
                <a:rPr lang="ru-RU" sz="1200" b="1" dirty="0" smtClean="0">
                  <a:solidFill>
                    <a:srgbClr val="1E263A"/>
                  </a:solidFill>
                  <a:latin typeface="IBM Plex Sans Condensed"/>
                  <a:ea typeface="IBM Plex Sans Condensed"/>
                  <a:cs typeface="IBM Plex Sans Condensed"/>
                  <a:sym typeface="IBM Plex Sans Condensed"/>
                </a:rPr>
                <a:t>в экскурсионную деятельность</a:t>
              </a:r>
              <a:endParaRPr sz="1200" b="1" dirty="0">
                <a:solidFill>
                  <a:srgbClr val="1E263A"/>
                </a:solidFill>
                <a:latin typeface="IBM Plex Sans Condensed"/>
                <a:ea typeface="IBM Plex Sans Condensed"/>
                <a:cs typeface="IBM Plex Sans Condensed"/>
                <a:sym typeface="IBM Plex Sans Condensed"/>
              </a:endParaRPr>
            </a:p>
            <a:p>
              <a:endParaRPr sz="800" b="1" dirty="0">
                <a:solidFill>
                  <a:srgbClr val="1E263A"/>
                </a:solidFill>
                <a:latin typeface="IBM Plex Sans Condensed"/>
                <a:ea typeface="IBM Plex Sans Condensed"/>
                <a:cs typeface="IBM Plex Sans Condensed"/>
                <a:sym typeface="IBM Plex Sans Condensed"/>
              </a:endParaRPr>
            </a:p>
            <a:p>
              <a:pPr lvl="0"/>
              <a:r>
                <a:rPr lang="ru-RU" sz="1000" b="1" dirty="0">
                  <a:solidFill>
                    <a:srgbClr val="FFFFFF"/>
                  </a:solidFill>
                  <a:latin typeface="IBM Plex Sans Condensed"/>
                  <a:ea typeface="IBM Plex Sans Condensed"/>
                  <a:cs typeface="IBM Plex Sans Condensed"/>
                  <a:sym typeface="IBM Plex Sans Condensed"/>
                </a:rPr>
                <a:t>Шаг  1</a:t>
              </a:r>
            </a:p>
            <a:p>
              <a:pPr lvl="0"/>
              <a:r>
                <a:rPr lang="ru-RU" sz="900" dirty="0" smtClean="0">
                  <a:solidFill>
                    <a:srgbClr val="1E263A"/>
                  </a:solidFill>
                  <a:latin typeface="IBM Plex Sans Condensed"/>
                  <a:ea typeface="IBM Plex Sans Condensed"/>
                  <a:cs typeface="IBM Plex Sans Condensed"/>
                  <a:sym typeface="IBM Plex Sans Condensed"/>
                </a:rPr>
                <a:t>Возьмите мобильный телефон с камерой</a:t>
              </a:r>
              <a:endParaRPr lang="ru-RU" sz="900" dirty="0">
                <a:solidFill>
                  <a:srgbClr val="1E263A"/>
                </a:solidFill>
                <a:latin typeface="IBM Plex Sans Condensed"/>
                <a:ea typeface="IBM Plex Sans Condensed"/>
                <a:cs typeface="IBM Plex Sans Condensed"/>
                <a:sym typeface="IBM Plex Sans Condensed"/>
              </a:endParaRPr>
            </a:p>
            <a:p>
              <a:pPr lvl="0"/>
              <a:r>
                <a:rPr lang="ru-RU" sz="1000" b="1" dirty="0">
                  <a:solidFill>
                    <a:srgbClr val="FFFFFF"/>
                  </a:solidFill>
                  <a:latin typeface="IBM Plex Sans Condensed"/>
                  <a:ea typeface="IBM Plex Sans Condensed"/>
                  <a:cs typeface="IBM Plex Sans Condensed"/>
                  <a:sym typeface="IBM Plex Sans Condensed"/>
                </a:rPr>
                <a:t>Шаг  2</a:t>
              </a:r>
            </a:p>
            <a:p>
              <a:pPr lvl="0"/>
              <a:r>
                <a:rPr lang="ru-RU" sz="900" dirty="0" smtClean="0">
                  <a:solidFill>
                    <a:srgbClr val="1E263A"/>
                  </a:solidFill>
                  <a:latin typeface="IBM Plex Sans Condensed"/>
                  <a:ea typeface="IBM Plex Sans Condensed"/>
                  <a:cs typeface="IBM Plex Sans Condensed"/>
                  <a:sym typeface="IBM Plex Sans Condensed"/>
                </a:rPr>
                <a:t>Запустите программу для сканирования </a:t>
              </a:r>
            </a:p>
            <a:p>
              <a:pPr lvl="0"/>
              <a:r>
                <a:rPr lang="en-US" sz="900" dirty="0" smtClean="0">
                  <a:solidFill>
                    <a:srgbClr val="1E263A"/>
                  </a:solidFill>
                  <a:latin typeface="IBM Plex Sans Condensed"/>
                  <a:ea typeface="IBM Plex Sans Condensed"/>
                  <a:cs typeface="IBM Plex Sans Condensed"/>
                  <a:sym typeface="IBM Plex Sans Condensed"/>
                </a:rPr>
                <a:t>QR </a:t>
              </a:r>
              <a:r>
                <a:rPr lang="ru-RU" sz="900" dirty="0">
                  <a:solidFill>
                    <a:srgbClr val="1E263A"/>
                  </a:solidFill>
                  <a:latin typeface="IBM Plex Sans Condensed"/>
                  <a:ea typeface="IBM Plex Sans Condensed"/>
                  <a:cs typeface="IBM Plex Sans Condensed"/>
                  <a:sym typeface="IBM Plex Sans Condensed"/>
                </a:rPr>
                <a:t>кода  </a:t>
              </a:r>
            </a:p>
            <a:p>
              <a:pPr lvl="0"/>
              <a:r>
                <a:rPr lang="ru-RU" sz="1000" b="1" dirty="0">
                  <a:solidFill>
                    <a:srgbClr val="FFFFFF"/>
                  </a:solidFill>
                  <a:latin typeface="IBM Plex Sans Condensed"/>
                  <a:ea typeface="IBM Plex Sans Condensed"/>
                  <a:cs typeface="IBM Plex Sans Condensed"/>
                  <a:sym typeface="IBM Plex Sans Condensed"/>
                </a:rPr>
                <a:t>Шаг 3</a:t>
              </a:r>
            </a:p>
            <a:p>
              <a:pPr lvl="0"/>
              <a:r>
                <a:rPr lang="ru-RU" sz="900" dirty="0" smtClean="0">
                  <a:solidFill>
                    <a:srgbClr val="1E263A"/>
                  </a:solidFill>
                  <a:latin typeface="IBM Plex Sans Condensed"/>
                  <a:ea typeface="IBM Plex Sans Condensed"/>
                  <a:cs typeface="IBM Plex Sans Condensed"/>
                  <a:sym typeface="IBM Plex Sans Condensed"/>
                </a:rPr>
                <a:t>Наведите объектив камеры на </a:t>
              </a:r>
              <a:r>
                <a:rPr lang="en-US" sz="900" dirty="0" smtClean="0">
                  <a:solidFill>
                    <a:srgbClr val="1E263A"/>
                  </a:solidFill>
                  <a:latin typeface="IBM Plex Sans Condensed"/>
                  <a:ea typeface="IBM Plex Sans Condensed"/>
                  <a:cs typeface="IBM Plex Sans Condensed"/>
                  <a:sym typeface="IBM Plex Sans Condensed"/>
                </a:rPr>
                <a:t>QR </a:t>
              </a:r>
              <a:r>
                <a:rPr lang="ru-RU" sz="900" dirty="0" smtClean="0">
                  <a:solidFill>
                    <a:srgbClr val="1E263A"/>
                  </a:solidFill>
                  <a:latin typeface="IBM Plex Sans Condensed"/>
                  <a:ea typeface="IBM Plex Sans Condensed"/>
                  <a:cs typeface="IBM Plex Sans Condensed"/>
                  <a:sym typeface="IBM Plex Sans Condensed"/>
                </a:rPr>
                <a:t>код</a:t>
              </a:r>
            </a:p>
            <a:p>
              <a:pPr lvl="0"/>
              <a:r>
                <a:rPr lang="ru-RU" sz="1000" b="1" dirty="0">
                  <a:solidFill>
                    <a:srgbClr val="FFFFFF"/>
                  </a:solidFill>
                  <a:latin typeface="IBM Plex Sans Condensed"/>
                  <a:ea typeface="IBM Plex Sans Condensed"/>
                  <a:cs typeface="IBM Plex Sans Condensed"/>
                  <a:sym typeface="IBM Plex Sans Condensed"/>
                </a:rPr>
                <a:t>Шаг </a:t>
              </a:r>
              <a:r>
                <a:rPr lang="ru-RU" sz="1000" b="1" dirty="0" smtClean="0">
                  <a:solidFill>
                    <a:srgbClr val="FFFFFF"/>
                  </a:solidFill>
                  <a:latin typeface="IBM Plex Sans Condensed"/>
                  <a:ea typeface="IBM Plex Sans Condensed"/>
                  <a:cs typeface="IBM Plex Sans Condensed"/>
                  <a:sym typeface="IBM Plex Sans Condensed"/>
                </a:rPr>
                <a:t>4</a:t>
              </a:r>
              <a:endParaRPr lang="ru-RU" sz="1000" b="1" dirty="0">
                <a:solidFill>
                  <a:srgbClr val="FFFFFF"/>
                </a:solidFill>
                <a:latin typeface="IBM Plex Sans Condensed"/>
                <a:ea typeface="IBM Plex Sans Condensed"/>
                <a:cs typeface="IBM Plex Sans Condensed"/>
                <a:sym typeface="IBM Plex Sans Condensed"/>
              </a:endParaRPr>
            </a:p>
            <a:p>
              <a:pPr lvl="0"/>
              <a:r>
                <a:rPr lang="ru-RU" sz="900" dirty="0" smtClean="0">
                  <a:solidFill>
                    <a:srgbClr val="1E263A"/>
                  </a:solidFill>
                  <a:latin typeface="IBM Plex Sans Condensed"/>
                  <a:ea typeface="IBM Plex Sans Condensed"/>
                  <a:cs typeface="IBM Plex Sans Condensed"/>
                  <a:sym typeface="IBM Plex Sans Condensed"/>
                </a:rPr>
                <a:t>Получите информацию</a:t>
              </a:r>
              <a:endParaRPr lang="ru-RU" sz="900" dirty="0">
                <a:solidFill>
                  <a:srgbClr val="1E263A"/>
                </a:solidFill>
                <a:latin typeface="IBM Plex Sans Condensed"/>
                <a:ea typeface="IBM Plex Sans Condensed"/>
                <a:cs typeface="IBM Plex Sans Condensed"/>
                <a:sym typeface="IBM Plex Sans Condensed"/>
              </a:endParaRPr>
            </a:p>
            <a:p>
              <a:pPr lvl="0"/>
              <a:endParaRPr lang="ru-RU" sz="900" dirty="0" smtClean="0">
                <a:solidFill>
                  <a:srgbClr val="1E263A"/>
                </a:solidFill>
                <a:latin typeface="IBM Plex Sans Condensed"/>
                <a:ea typeface="IBM Plex Sans Condensed"/>
                <a:cs typeface="IBM Plex Sans Condensed"/>
                <a:sym typeface="IBM Plex Sans Condensed"/>
              </a:endParaRPr>
            </a:p>
            <a:p>
              <a:pPr lvl="0"/>
              <a:endParaRPr lang="ru-RU" sz="900" dirty="0">
                <a:solidFill>
                  <a:srgbClr val="1E263A"/>
                </a:solidFill>
                <a:latin typeface="IBM Plex Sans Condensed"/>
                <a:ea typeface="IBM Plex Sans Condensed"/>
                <a:cs typeface="IBM Plex Sans Condensed"/>
                <a:sym typeface="IBM Plex Sans Condensed"/>
              </a:endParaRPr>
            </a:p>
            <a:p>
              <a:pPr>
                <a:spcAft>
                  <a:spcPts val="1600"/>
                </a:spcAft>
              </a:pPr>
              <a:endParaRPr sz="800" b="1" dirty="0">
                <a:solidFill>
                  <a:srgbClr val="1E263A"/>
                </a:solidFill>
                <a:latin typeface="IBM Plex Sans Condensed"/>
                <a:ea typeface="IBM Plex Sans Condensed"/>
                <a:cs typeface="IBM Plex Sans Condensed"/>
                <a:sym typeface="IBM Plex Sans Condensed"/>
              </a:endParaRPr>
            </a:p>
          </p:txBody>
        </p:sp>
        <p:cxnSp>
          <p:nvCxnSpPr>
            <p:cNvPr id="238" name="Google Shape;238;p27"/>
            <p:cNvCxnSpPr/>
            <p:nvPr/>
          </p:nvCxnSpPr>
          <p:spPr>
            <a:xfrm>
              <a:off x="5209838" y="1705200"/>
              <a:ext cx="1286700" cy="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oval" w="med" len="med"/>
            </a:ln>
          </p:spPr>
        </p:cxnSp>
      </p:grpSp>
      <p:sp>
        <p:nvSpPr>
          <p:cNvPr id="239" name="Google Shape;239;p27"/>
          <p:cNvSpPr/>
          <p:nvPr/>
        </p:nvSpPr>
        <p:spPr>
          <a:xfrm rot="3600185">
            <a:off x="3169983" y="1312831"/>
            <a:ext cx="2774659" cy="2774659"/>
          </a:xfrm>
          <a:prstGeom prst="blockArc">
            <a:avLst>
              <a:gd name="adj1" fmla="val 12622480"/>
              <a:gd name="adj2" fmla="val 19781569"/>
              <a:gd name="adj3" fmla="val 20773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pic>
        <p:nvPicPr>
          <p:cNvPr id="240" name="Google Shape;240;p27"/>
          <p:cNvPicPr preferRelativeResize="0"/>
          <p:nvPr/>
        </p:nvPicPr>
        <p:blipFill rotWithShape="1">
          <a:blip r:embed="rId3">
            <a:alphaModFix/>
          </a:blip>
          <a:srcRect r="-4679" b="-3874"/>
          <a:stretch/>
        </p:blipFill>
        <p:spPr>
          <a:xfrm flipH="1">
            <a:off x="3309201" y="1812650"/>
            <a:ext cx="2405799" cy="3190201"/>
          </a:xfrm>
          <a:prstGeom prst="rect">
            <a:avLst/>
          </a:prstGeom>
          <a:noFill/>
          <a:ln>
            <a:noFill/>
          </a:ln>
        </p:spPr>
      </p:pic>
      <p:sp>
        <p:nvSpPr>
          <p:cNvPr id="241" name="Google Shape;241;p27"/>
          <p:cNvSpPr txBox="1">
            <a:spLocks noGrp="1"/>
          </p:cNvSpPr>
          <p:nvPr>
            <p:ph type="title"/>
          </p:nvPr>
        </p:nvSpPr>
        <p:spPr>
          <a:xfrm>
            <a:off x="395536" y="606910"/>
            <a:ext cx="7593300" cy="3963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600" b="1" dirty="0" smtClean="0"/>
              <a:t>ЭТАПЫ   ПРОЕКТА</a:t>
            </a:r>
            <a:endParaRPr sz="3600" b="1" dirty="0"/>
          </a:p>
        </p:txBody>
      </p:sp>
      <p:sp>
        <p:nvSpPr>
          <p:cNvPr id="242" name="Google Shape;242;p27"/>
          <p:cNvSpPr txBox="1">
            <a:spLocks noGrp="1"/>
          </p:cNvSpPr>
          <p:nvPr>
            <p:ph type="sldNum" idx="12"/>
          </p:nvPr>
        </p:nvSpPr>
        <p:spPr>
          <a:xfrm>
            <a:off x="8404375" y="4643093"/>
            <a:ext cx="548700" cy="3168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/>
          <a:p>
            <a:fld id="{00000000-1234-1234-1234-123412341234}" type="slidenum">
              <a:rPr lang="en">
                <a:solidFill>
                  <a:srgbClr val="FFFFFF"/>
                </a:solidFill>
              </a:rPr>
              <a:pPr/>
              <a:t>6</a:t>
            </a:fld>
            <a:endParaRPr>
              <a:solidFill>
                <a:srgbClr val="FFFFFF"/>
              </a:solidFill>
            </a:endParaRPr>
          </a:p>
        </p:txBody>
      </p:sp>
      <p:grpSp>
        <p:nvGrpSpPr>
          <p:cNvPr id="243" name="Google Shape;243;p27"/>
          <p:cNvGrpSpPr/>
          <p:nvPr/>
        </p:nvGrpSpPr>
        <p:grpSpPr>
          <a:xfrm>
            <a:off x="179512" y="1447192"/>
            <a:ext cx="3253705" cy="1835568"/>
            <a:chOff x="21933" y="2323500"/>
            <a:chExt cx="3253705" cy="1835568"/>
          </a:xfrm>
        </p:grpSpPr>
        <p:sp>
          <p:nvSpPr>
            <p:cNvPr id="244" name="Google Shape;244;p27"/>
            <p:cNvSpPr txBox="1"/>
            <p:nvPr/>
          </p:nvSpPr>
          <p:spPr>
            <a:xfrm>
              <a:off x="21933" y="2323500"/>
              <a:ext cx="2599828" cy="183556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r"/>
              <a:r>
                <a:rPr lang="ru-RU" sz="1200" b="1" dirty="0" smtClean="0">
                  <a:solidFill>
                    <a:srgbClr val="1E263A"/>
                  </a:solidFill>
                  <a:latin typeface="IBM Plex Sans Condensed"/>
                  <a:ea typeface="IBM Plex Sans Condensed"/>
                  <a:cs typeface="IBM Plex Sans Condensed"/>
                  <a:sym typeface="IBM Plex Sans Condensed"/>
                </a:rPr>
                <a:t>Подготовительная работа  </a:t>
              </a:r>
              <a:endParaRPr sz="1200" b="1" dirty="0">
                <a:solidFill>
                  <a:srgbClr val="1E263A"/>
                </a:solidFill>
                <a:latin typeface="IBM Plex Sans Condensed"/>
                <a:ea typeface="IBM Plex Sans Condensed"/>
                <a:cs typeface="IBM Plex Sans Condensed"/>
                <a:sym typeface="IBM Plex Sans Condensed"/>
              </a:endParaRPr>
            </a:p>
            <a:p>
              <a:pPr algn="r"/>
              <a:endParaRPr sz="800" b="1" dirty="0">
                <a:solidFill>
                  <a:srgbClr val="1E263A"/>
                </a:solidFill>
                <a:latin typeface="IBM Plex Sans Condensed"/>
                <a:ea typeface="IBM Plex Sans Condensed"/>
                <a:cs typeface="IBM Plex Sans Condensed"/>
                <a:sym typeface="IBM Plex Sans Condensed"/>
              </a:endParaRPr>
            </a:p>
            <a:p>
              <a:pPr algn="r"/>
              <a:r>
                <a:rPr lang="ru-RU" sz="1000" b="1" dirty="0" smtClean="0">
                  <a:solidFill>
                    <a:schemeClr val="bg1"/>
                  </a:solidFill>
                  <a:latin typeface="IBM Plex Sans Condensed"/>
                  <a:ea typeface="IBM Plex Sans Condensed"/>
                  <a:cs typeface="IBM Plex Sans Condensed"/>
                  <a:sym typeface="IBM Plex Sans Condensed"/>
                </a:rPr>
                <a:t>Шаг  1</a:t>
              </a:r>
            </a:p>
            <a:p>
              <a:pPr algn="r"/>
              <a:r>
                <a:rPr lang="ru-RU" sz="900" dirty="0" smtClean="0">
                  <a:solidFill>
                    <a:srgbClr val="1E263A"/>
                  </a:solidFill>
                  <a:latin typeface="IBM Plex Sans Condensed"/>
                  <a:ea typeface="IBM Plex Sans Condensed"/>
                  <a:cs typeface="IBM Plex Sans Condensed"/>
                  <a:sym typeface="IBM Plex Sans Condensed"/>
                </a:rPr>
                <a:t>Составление каталога животных</a:t>
              </a:r>
            </a:p>
            <a:p>
              <a:pPr algn="r"/>
              <a:r>
                <a:rPr lang="ru-RU" sz="1000" b="1" dirty="0" smtClean="0">
                  <a:solidFill>
                    <a:schemeClr val="bg1"/>
                  </a:solidFill>
                  <a:latin typeface="IBM Plex Sans Condensed"/>
                  <a:ea typeface="IBM Plex Sans Condensed"/>
                  <a:cs typeface="IBM Plex Sans Condensed"/>
                  <a:sym typeface="IBM Plex Sans Condensed"/>
                </a:rPr>
                <a:t>Шаг  2</a:t>
              </a:r>
            </a:p>
            <a:p>
              <a:pPr algn="r"/>
              <a:r>
                <a:rPr lang="ru-RU" sz="900" dirty="0" smtClean="0">
                  <a:solidFill>
                    <a:srgbClr val="1E263A"/>
                  </a:solidFill>
                  <a:latin typeface="IBM Plex Sans Condensed"/>
                  <a:ea typeface="IBM Plex Sans Condensed"/>
                  <a:cs typeface="IBM Plex Sans Condensed"/>
                  <a:sym typeface="IBM Plex Sans Condensed"/>
                </a:rPr>
                <a:t>Проведение фотосессии  животных </a:t>
              </a:r>
              <a:r>
                <a:rPr lang="ru-RU" sz="900" dirty="0" err="1" smtClean="0">
                  <a:solidFill>
                    <a:srgbClr val="1E263A"/>
                  </a:solidFill>
                  <a:latin typeface="IBM Plex Sans Condensed"/>
                  <a:ea typeface="IBM Plex Sans Condensed"/>
                  <a:cs typeface="IBM Plex Sans Condensed"/>
                  <a:sym typeface="IBM Plex Sans Condensed"/>
                </a:rPr>
                <a:t>минизоопарка</a:t>
              </a:r>
              <a:endParaRPr lang="ru-RU" sz="900" dirty="0" smtClean="0">
                <a:solidFill>
                  <a:srgbClr val="1E263A"/>
                </a:solidFill>
                <a:latin typeface="IBM Plex Sans Condensed"/>
                <a:ea typeface="IBM Plex Sans Condensed"/>
                <a:cs typeface="IBM Plex Sans Condensed"/>
                <a:sym typeface="IBM Plex Sans Condensed"/>
              </a:endParaRPr>
            </a:p>
            <a:p>
              <a:pPr algn="r"/>
              <a:r>
                <a:rPr lang="ru-RU" sz="900" dirty="0" smtClean="0">
                  <a:solidFill>
                    <a:srgbClr val="1E263A"/>
                  </a:solidFill>
                  <a:latin typeface="IBM Plex Sans Condensed"/>
                  <a:ea typeface="IBM Plex Sans Condensed"/>
                  <a:cs typeface="IBM Plex Sans Condensed"/>
                  <a:sym typeface="IBM Plex Sans Condensed"/>
                </a:rPr>
                <a:t> и пометка фотографий  водяными знаками</a:t>
              </a:r>
            </a:p>
            <a:p>
              <a:pPr algn="r"/>
              <a:r>
                <a:rPr lang="ru-RU" sz="1000" b="1" dirty="0" smtClean="0">
                  <a:solidFill>
                    <a:schemeClr val="bg1"/>
                  </a:solidFill>
                  <a:latin typeface="IBM Plex Sans Condensed"/>
                  <a:ea typeface="IBM Plex Sans Condensed"/>
                  <a:cs typeface="IBM Plex Sans Condensed"/>
                  <a:sym typeface="IBM Plex Sans Condensed"/>
                </a:rPr>
                <a:t>Шаг 3</a:t>
              </a:r>
            </a:p>
            <a:p>
              <a:pPr algn="r"/>
              <a:r>
                <a:rPr lang="ru-RU" sz="900" dirty="0" smtClean="0">
                  <a:solidFill>
                    <a:srgbClr val="1E263A"/>
                  </a:solidFill>
                  <a:latin typeface="IBM Plex Sans Condensed"/>
                  <a:ea typeface="IBM Plex Sans Condensed"/>
                  <a:cs typeface="IBM Plex Sans Condensed"/>
                  <a:sym typeface="IBM Plex Sans Condensed"/>
                </a:rPr>
                <a:t>Размещение информации  о животных</a:t>
              </a:r>
            </a:p>
            <a:p>
              <a:pPr algn="r"/>
              <a:r>
                <a:rPr lang="ru-RU" sz="900" dirty="0" smtClean="0">
                  <a:solidFill>
                    <a:srgbClr val="1E263A"/>
                  </a:solidFill>
                  <a:latin typeface="IBM Plex Sans Condensed"/>
                  <a:ea typeface="IBM Plex Sans Condensed"/>
                  <a:cs typeface="IBM Plex Sans Condensed"/>
                  <a:sym typeface="IBM Plex Sans Condensed"/>
                </a:rPr>
                <a:t> в Интернет</a:t>
              </a:r>
            </a:p>
          </p:txBody>
        </p:sp>
        <p:cxnSp>
          <p:nvCxnSpPr>
            <p:cNvPr id="245" name="Google Shape;245;p27"/>
            <p:cNvCxnSpPr/>
            <p:nvPr/>
          </p:nvCxnSpPr>
          <p:spPr>
            <a:xfrm rot="10800000">
              <a:off x="2642038" y="2647950"/>
              <a:ext cx="633600" cy="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oval" w="med" len="med"/>
            </a:ln>
          </p:spPr>
        </p:cxnSp>
      </p:grpSp>
      <p:grpSp>
        <p:nvGrpSpPr>
          <p:cNvPr id="246" name="Google Shape;246;p27"/>
          <p:cNvGrpSpPr/>
          <p:nvPr/>
        </p:nvGrpSpPr>
        <p:grpSpPr>
          <a:xfrm>
            <a:off x="4834959" y="3308498"/>
            <a:ext cx="3473308" cy="1289700"/>
            <a:chOff x="4834959" y="3112426"/>
            <a:chExt cx="3473308" cy="1289700"/>
          </a:xfrm>
        </p:grpSpPr>
        <p:sp>
          <p:nvSpPr>
            <p:cNvPr id="247" name="Google Shape;247;p27"/>
            <p:cNvSpPr txBox="1"/>
            <p:nvPr/>
          </p:nvSpPr>
          <p:spPr>
            <a:xfrm>
              <a:off x="6184267" y="3112426"/>
              <a:ext cx="2124000" cy="1289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r>
                <a:rPr lang="ru-RU" sz="1200" b="1" dirty="0" smtClean="0">
                  <a:solidFill>
                    <a:srgbClr val="1E263A"/>
                  </a:solidFill>
                  <a:latin typeface="IBM Plex Sans Condensed"/>
                  <a:ea typeface="IBM Plex Sans Condensed"/>
                  <a:cs typeface="IBM Plex Sans Condensed"/>
                  <a:sym typeface="IBM Plex Sans Condensed"/>
                </a:rPr>
                <a:t>Создание  собственного </a:t>
              </a:r>
              <a:r>
                <a:rPr lang="en-US" sz="1200" b="1" dirty="0" smtClean="0">
                  <a:solidFill>
                    <a:srgbClr val="1E263A"/>
                  </a:solidFill>
                  <a:latin typeface="IBM Plex Sans Condensed"/>
                  <a:ea typeface="IBM Plex Sans Condensed"/>
                  <a:cs typeface="IBM Plex Sans Condensed"/>
                  <a:sym typeface="IBM Plex Sans Condensed"/>
                </a:rPr>
                <a:t>QR</a:t>
              </a:r>
              <a:r>
                <a:rPr lang="ru-RU" sz="1200" b="1" dirty="0" smtClean="0">
                  <a:solidFill>
                    <a:srgbClr val="1E263A"/>
                  </a:solidFill>
                  <a:latin typeface="IBM Plex Sans Condensed"/>
                  <a:ea typeface="IBM Plex Sans Condensed"/>
                  <a:cs typeface="IBM Plex Sans Condensed"/>
                  <a:sym typeface="IBM Plex Sans Condensed"/>
                </a:rPr>
                <a:t> кода</a:t>
              </a:r>
            </a:p>
            <a:p>
              <a:endParaRPr lang="ru-RU" sz="1200" b="1" dirty="0" smtClean="0">
                <a:solidFill>
                  <a:srgbClr val="1E263A"/>
                </a:solidFill>
                <a:latin typeface="IBM Plex Sans Condensed"/>
                <a:ea typeface="IBM Plex Sans Condensed"/>
                <a:cs typeface="IBM Plex Sans Condensed"/>
                <a:sym typeface="IBM Plex Sans Condensed"/>
              </a:endParaRPr>
            </a:p>
            <a:p>
              <a:r>
                <a:rPr lang="ru-RU" sz="1000" dirty="0">
                  <a:solidFill>
                    <a:srgbClr val="1E263A"/>
                  </a:solidFill>
                  <a:latin typeface="IBM Plex Sans Condensed"/>
                  <a:ea typeface="IBM Plex Sans Condensed"/>
                  <a:cs typeface="IBM Plex Sans Condensed"/>
                  <a:sym typeface="IBM Plex Sans Condensed"/>
                </a:rPr>
                <a:t>Бесплатный онлайн генератор QR </a:t>
              </a:r>
              <a:r>
                <a:rPr lang="ru-RU" sz="1000" dirty="0" smtClean="0">
                  <a:solidFill>
                    <a:srgbClr val="1E263A"/>
                  </a:solidFill>
                  <a:latin typeface="IBM Plex Sans Condensed"/>
                  <a:ea typeface="IBM Plex Sans Condensed"/>
                  <a:cs typeface="IBM Plex Sans Condensed"/>
                  <a:sym typeface="IBM Plex Sans Condensed"/>
                </a:rPr>
                <a:t>кода + пошаговая инструкция</a:t>
              </a:r>
            </a:p>
            <a:p>
              <a:endParaRPr sz="1000" dirty="0">
                <a:solidFill>
                  <a:srgbClr val="1E263A"/>
                </a:solidFill>
                <a:latin typeface="IBM Plex Sans Condensed"/>
                <a:ea typeface="IBM Plex Sans Condensed"/>
                <a:cs typeface="IBM Plex Sans Condensed"/>
                <a:sym typeface="IBM Plex Sans Condensed"/>
              </a:endParaRPr>
            </a:p>
            <a:p>
              <a:r>
                <a:rPr lang="en-US" sz="1000" b="1" dirty="0">
                  <a:solidFill>
                    <a:schemeClr val="bg1"/>
                  </a:solidFill>
                  <a:latin typeface="IBM Plex Sans Condensed"/>
                  <a:ea typeface="IBM Plex Sans Condensed"/>
                  <a:cs typeface="IBM Plex Sans Condensed"/>
                  <a:sym typeface="IBM Plex Sans Condensed"/>
                  <a:hlinkClick r:id="rId4"/>
                </a:rPr>
                <a:t>https://qr-online.ru</a:t>
              </a:r>
              <a:r>
                <a:rPr lang="en-US" sz="1000" b="1" dirty="0" smtClean="0">
                  <a:solidFill>
                    <a:schemeClr val="bg1"/>
                  </a:solidFill>
                  <a:latin typeface="IBM Plex Sans Condensed"/>
                  <a:ea typeface="IBM Plex Sans Condensed"/>
                  <a:cs typeface="IBM Plex Sans Condensed"/>
                  <a:sym typeface="IBM Plex Sans Condensed"/>
                  <a:hlinkClick r:id="rId4"/>
                </a:rPr>
                <a:t>/</a:t>
              </a:r>
              <a:endParaRPr lang="ru-RU" sz="1000" b="1" dirty="0" smtClean="0">
                <a:solidFill>
                  <a:schemeClr val="bg1"/>
                </a:solidFill>
                <a:latin typeface="IBM Plex Sans Condensed"/>
                <a:ea typeface="IBM Plex Sans Condensed"/>
                <a:cs typeface="IBM Plex Sans Condensed"/>
                <a:sym typeface="IBM Plex Sans Condensed"/>
              </a:endParaRPr>
            </a:p>
            <a:p>
              <a:endParaRPr sz="1000" b="1" dirty="0">
                <a:solidFill>
                  <a:srgbClr val="1E263A"/>
                </a:solidFill>
                <a:latin typeface="IBM Plex Sans Condensed"/>
                <a:ea typeface="IBM Plex Sans Condensed"/>
                <a:cs typeface="IBM Plex Sans Condensed"/>
                <a:sym typeface="IBM Plex Sans Condensed"/>
              </a:endParaRPr>
            </a:p>
          </p:txBody>
        </p:sp>
        <p:cxnSp>
          <p:nvCxnSpPr>
            <p:cNvPr id="248" name="Google Shape;248;p27"/>
            <p:cNvCxnSpPr/>
            <p:nvPr/>
          </p:nvCxnSpPr>
          <p:spPr>
            <a:xfrm>
              <a:off x="4834959" y="3648300"/>
              <a:ext cx="1286700" cy="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oval" w="med" len="med"/>
            </a:ln>
          </p:spPr>
        </p:cxnSp>
      </p:grpSp>
      <p:sp>
        <p:nvSpPr>
          <p:cNvPr id="249" name="Google Shape;249;p27"/>
          <p:cNvSpPr/>
          <p:nvPr/>
        </p:nvSpPr>
        <p:spPr>
          <a:xfrm rot="10800000">
            <a:off x="3183490" y="1291549"/>
            <a:ext cx="2774700" cy="2774700"/>
          </a:xfrm>
          <a:prstGeom prst="blockArc">
            <a:avLst>
              <a:gd name="adj1" fmla="val 12622480"/>
              <a:gd name="adj2" fmla="val 19662822"/>
              <a:gd name="adj3" fmla="val 20729"/>
            </a:avLst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250" name="Google Shape;250;p27"/>
          <p:cNvSpPr/>
          <p:nvPr/>
        </p:nvSpPr>
        <p:spPr>
          <a:xfrm rot="-3600185">
            <a:off x="3194618" y="1312434"/>
            <a:ext cx="2774659" cy="2774659"/>
          </a:xfrm>
          <a:prstGeom prst="blockArc">
            <a:avLst>
              <a:gd name="adj1" fmla="val 12622480"/>
              <a:gd name="adj2" fmla="val 19703271"/>
              <a:gd name="adj3" fmla="val 20851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grpSp>
        <p:nvGrpSpPr>
          <p:cNvPr id="251" name="Google Shape;251;p27"/>
          <p:cNvGrpSpPr/>
          <p:nvPr/>
        </p:nvGrpSpPr>
        <p:grpSpPr>
          <a:xfrm rot="-7200165">
            <a:off x="3337679" y="2955105"/>
            <a:ext cx="585011" cy="585536"/>
            <a:chOff x="1967628" y="812211"/>
            <a:chExt cx="588000" cy="588000"/>
          </a:xfrm>
        </p:grpSpPr>
        <p:sp>
          <p:nvSpPr>
            <p:cNvPr id="252" name="Google Shape;252;p27"/>
            <p:cNvSpPr/>
            <p:nvPr/>
          </p:nvSpPr>
          <p:spPr>
            <a:xfrm rot="39023">
              <a:off x="1970909" y="815492"/>
              <a:ext cx="581437" cy="581437"/>
            </a:xfrm>
            <a:prstGeom prst="pie">
              <a:avLst>
                <a:gd name="adj1" fmla="val 6190354"/>
                <a:gd name="adj2" fmla="val 14996165"/>
              </a:avLst>
            </a:prstGeom>
            <a:solidFill>
              <a:schemeClr val="accent1"/>
            </a:solidFill>
            <a:ln>
              <a:noFill/>
            </a:ln>
            <a:effectLst>
              <a:outerShdw blurRad="142875" algn="bl" rotWithShape="0">
                <a:srgbClr val="000000">
                  <a:alpha val="43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53" name="Google Shape;253;p27"/>
            <p:cNvSpPr/>
            <p:nvPr/>
          </p:nvSpPr>
          <p:spPr>
            <a:xfrm rot="10800000">
              <a:off x="1970875" y="815525"/>
              <a:ext cx="581400" cy="581400"/>
            </a:xfrm>
            <a:prstGeom prst="pie">
              <a:avLst>
                <a:gd name="adj1" fmla="val 4028252"/>
                <a:gd name="adj2" fmla="val 17183677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</p:grpSp>
      <p:grpSp>
        <p:nvGrpSpPr>
          <p:cNvPr id="254" name="Google Shape;254;p27"/>
          <p:cNvGrpSpPr/>
          <p:nvPr/>
        </p:nvGrpSpPr>
        <p:grpSpPr>
          <a:xfrm>
            <a:off x="4264097" y="1308651"/>
            <a:ext cx="585001" cy="585530"/>
            <a:chOff x="1970048" y="811613"/>
            <a:chExt cx="588000" cy="588000"/>
          </a:xfrm>
        </p:grpSpPr>
        <p:sp>
          <p:nvSpPr>
            <p:cNvPr id="255" name="Google Shape;255;p27"/>
            <p:cNvSpPr/>
            <p:nvPr/>
          </p:nvSpPr>
          <p:spPr>
            <a:xfrm rot="39023">
              <a:off x="1973329" y="814894"/>
              <a:ext cx="581437" cy="581437"/>
            </a:xfrm>
            <a:prstGeom prst="pie">
              <a:avLst>
                <a:gd name="adj1" fmla="val 6190354"/>
                <a:gd name="adj2" fmla="val 14996165"/>
              </a:avLst>
            </a:prstGeom>
            <a:solidFill>
              <a:schemeClr val="accent2"/>
            </a:solidFill>
            <a:ln>
              <a:noFill/>
            </a:ln>
            <a:effectLst>
              <a:outerShdw blurRad="142875" algn="bl" rotWithShape="0">
                <a:srgbClr val="000000">
                  <a:alpha val="43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56" name="Google Shape;256;p27"/>
            <p:cNvSpPr/>
            <p:nvPr/>
          </p:nvSpPr>
          <p:spPr>
            <a:xfrm rot="10800000">
              <a:off x="1973295" y="814927"/>
              <a:ext cx="581400" cy="581400"/>
            </a:xfrm>
            <a:prstGeom prst="pie">
              <a:avLst>
                <a:gd name="adj1" fmla="val 4028252"/>
                <a:gd name="adj2" fmla="val 17183677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</p:grpSp>
      <p:grpSp>
        <p:nvGrpSpPr>
          <p:cNvPr id="257" name="Google Shape;257;p27"/>
          <p:cNvGrpSpPr/>
          <p:nvPr/>
        </p:nvGrpSpPr>
        <p:grpSpPr>
          <a:xfrm rot="7200165">
            <a:off x="5229930" y="2933036"/>
            <a:ext cx="585011" cy="585536"/>
            <a:chOff x="1977085" y="811649"/>
            <a:chExt cx="588000" cy="588000"/>
          </a:xfrm>
        </p:grpSpPr>
        <p:sp>
          <p:nvSpPr>
            <p:cNvPr id="258" name="Google Shape;258;p27"/>
            <p:cNvSpPr/>
            <p:nvPr/>
          </p:nvSpPr>
          <p:spPr>
            <a:xfrm rot="39023">
              <a:off x="1980366" y="814930"/>
              <a:ext cx="581437" cy="581437"/>
            </a:xfrm>
            <a:prstGeom prst="pie">
              <a:avLst>
                <a:gd name="adj1" fmla="val 6190354"/>
                <a:gd name="adj2" fmla="val 14996165"/>
              </a:avLst>
            </a:prstGeom>
            <a:solidFill>
              <a:schemeClr val="dk2"/>
            </a:solidFill>
            <a:ln>
              <a:noFill/>
            </a:ln>
            <a:effectLst>
              <a:outerShdw blurRad="142875" algn="bl" rotWithShape="0">
                <a:srgbClr val="000000">
                  <a:alpha val="43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b="1">
                <a:latin typeface="Bebas Neue"/>
                <a:ea typeface="Bebas Neue"/>
                <a:cs typeface="Bebas Neue"/>
                <a:sym typeface="Bebas Neue"/>
              </a:endParaRPr>
            </a:p>
          </p:txBody>
        </p:sp>
        <p:sp>
          <p:nvSpPr>
            <p:cNvPr id="259" name="Google Shape;259;p27"/>
            <p:cNvSpPr/>
            <p:nvPr/>
          </p:nvSpPr>
          <p:spPr>
            <a:xfrm rot="10800000">
              <a:off x="1980332" y="814963"/>
              <a:ext cx="581400" cy="581400"/>
            </a:xfrm>
            <a:prstGeom prst="pie">
              <a:avLst>
                <a:gd name="adj1" fmla="val 4028252"/>
                <a:gd name="adj2" fmla="val 17183677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b="1">
                <a:latin typeface="Bebas Neue"/>
                <a:ea typeface="Bebas Neue"/>
                <a:cs typeface="Bebas Neue"/>
                <a:sym typeface="Bebas Neue"/>
              </a:endParaRPr>
            </a:p>
          </p:txBody>
        </p:sp>
      </p:grpSp>
      <p:sp>
        <p:nvSpPr>
          <p:cNvPr id="260" name="Google Shape;260;p27"/>
          <p:cNvSpPr txBox="1"/>
          <p:nvPr/>
        </p:nvSpPr>
        <p:spPr>
          <a:xfrm>
            <a:off x="4334550" y="1383632"/>
            <a:ext cx="509100" cy="26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ctr"/>
            <a:r>
              <a:rPr lang="en" sz="1600">
                <a:solidFill>
                  <a:srgbClr val="FFFFFF"/>
                </a:solidFill>
                <a:latin typeface="Bebas Neue"/>
                <a:ea typeface="Bebas Neue"/>
                <a:cs typeface="Bebas Neue"/>
                <a:sym typeface="Bebas Neue"/>
              </a:rPr>
              <a:t>03 </a:t>
            </a:r>
            <a:endParaRPr sz="1600">
              <a:solidFill>
                <a:srgbClr val="FFFFFF"/>
              </a:solidFill>
              <a:latin typeface="Bebas Neue"/>
              <a:ea typeface="Bebas Neue"/>
              <a:cs typeface="Bebas Neue"/>
              <a:sym typeface="Bebas Neue"/>
            </a:endParaRPr>
          </a:p>
        </p:txBody>
      </p:sp>
      <p:sp>
        <p:nvSpPr>
          <p:cNvPr id="261" name="Google Shape;261;p27"/>
          <p:cNvSpPr txBox="1"/>
          <p:nvPr/>
        </p:nvSpPr>
        <p:spPr>
          <a:xfrm>
            <a:off x="3375648" y="3015760"/>
            <a:ext cx="509100" cy="26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ctr"/>
            <a:r>
              <a:rPr lang="en" sz="1600">
                <a:solidFill>
                  <a:srgbClr val="FFFFFF"/>
                </a:solidFill>
                <a:latin typeface="Bebas Neue"/>
                <a:ea typeface="Bebas Neue"/>
                <a:cs typeface="Bebas Neue"/>
                <a:sym typeface="Bebas Neue"/>
              </a:rPr>
              <a:t>01 </a:t>
            </a:r>
            <a:endParaRPr sz="1600">
              <a:solidFill>
                <a:srgbClr val="FFFFFF"/>
              </a:solidFill>
              <a:latin typeface="Bebas Neue"/>
              <a:ea typeface="Bebas Neue"/>
              <a:cs typeface="Bebas Neue"/>
              <a:sym typeface="Bebas Neue"/>
            </a:endParaRPr>
          </a:p>
        </p:txBody>
      </p:sp>
      <p:sp>
        <p:nvSpPr>
          <p:cNvPr id="262" name="Google Shape;262;p27"/>
          <p:cNvSpPr txBox="1"/>
          <p:nvPr/>
        </p:nvSpPr>
        <p:spPr>
          <a:xfrm>
            <a:off x="5281877" y="2986185"/>
            <a:ext cx="509100" cy="26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ctr"/>
            <a:r>
              <a:rPr lang="en" sz="1600">
                <a:solidFill>
                  <a:srgbClr val="FFFFFF"/>
                </a:solidFill>
                <a:latin typeface="Bebas Neue"/>
                <a:ea typeface="Bebas Neue"/>
                <a:cs typeface="Bebas Neue"/>
                <a:sym typeface="Bebas Neue"/>
              </a:rPr>
              <a:t>02 </a:t>
            </a:r>
            <a:endParaRPr sz="1600">
              <a:solidFill>
                <a:srgbClr val="FFFFFF"/>
              </a:solidFill>
              <a:latin typeface="Bebas Neue"/>
              <a:ea typeface="Bebas Neue"/>
              <a:cs typeface="Bebas Neue"/>
              <a:sym typeface="Bebas Neue"/>
            </a:endParaRPr>
          </a:p>
        </p:txBody>
      </p:sp>
    </p:spTree>
    <p:extLst>
      <p:ext uri="{BB962C8B-B14F-4D97-AF65-F5344CB8AC3E}">
        <p14:creationId xmlns:p14="http://schemas.microsoft.com/office/powerpoint/2010/main" val="39997360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" name="Google Shape;79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240997" y="347925"/>
            <a:ext cx="1496437" cy="1343865"/>
          </a:xfrm>
          <a:prstGeom prst="rect">
            <a:avLst/>
          </a:prstGeom>
          <a:noFill/>
          <a:ln>
            <a:noFill/>
          </a:ln>
        </p:spPr>
      </p:pic>
      <p:pic>
        <p:nvPicPr>
          <p:cNvPr id="80" name="Google Shape;80;p1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048300" y="1156818"/>
            <a:ext cx="2806925" cy="3745883"/>
          </a:xfrm>
          <a:prstGeom prst="rect">
            <a:avLst/>
          </a:prstGeom>
          <a:noFill/>
          <a:ln>
            <a:noFill/>
          </a:ln>
        </p:spPr>
      </p:pic>
      <p:sp>
        <p:nvSpPr>
          <p:cNvPr id="81" name="Google Shape;81;p14"/>
          <p:cNvSpPr txBox="1">
            <a:spLocks noGrp="1"/>
          </p:cNvSpPr>
          <p:nvPr>
            <p:ph type="ctrTitle"/>
          </p:nvPr>
        </p:nvSpPr>
        <p:spPr>
          <a:xfrm>
            <a:off x="779100" y="1037081"/>
            <a:ext cx="5269200" cy="16281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4400" dirty="0" smtClean="0"/>
              <a:t>СОЗДАНИЕ каталога  животных </a:t>
            </a:r>
            <a:endParaRPr sz="4400" dirty="0"/>
          </a:p>
        </p:txBody>
      </p:sp>
      <p:sp>
        <p:nvSpPr>
          <p:cNvPr id="82" name="Google Shape;82;p14"/>
          <p:cNvSpPr txBox="1">
            <a:spLocks noGrp="1"/>
          </p:cNvSpPr>
          <p:nvPr>
            <p:ph type="subTitle" idx="1"/>
          </p:nvPr>
        </p:nvSpPr>
        <p:spPr>
          <a:xfrm>
            <a:off x="827584" y="707592"/>
            <a:ext cx="4960500" cy="3837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>
              <a:spcAft>
                <a:spcPts val="800"/>
              </a:spcAft>
            </a:pPr>
            <a:r>
              <a:rPr lang="ru-RU" b="1" dirty="0" smtClean="0"/>
              <a:t>Подготовительная работа</a:t>
            </a:r>
            <a:endParaRPr b="1" dirty="0"/>
          </a:p>
        </p:txBody>
      </p:sp>
      <p:sp>
        <p:nvSpPr>
          <p:cNvPr id="83" name="Google Shape;83;p14"/>
          <p:cNvSpPr/>
          <p:nvPr/>
        </p:nvSpPr>
        <p:spPr>
          <a:xfrm>
            <a:off x="6409334" y="593235"/>
            <a:ext cx="1187002" cy="443846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lang="ru-RU" sz="700" b="1" i="0" dirty="0" smtClean="0">
                <a:ln>
                  <a:noFill/>
                </a:ln>
                <a:gradFill>
                  <a:gsLst>
                    <a:gs pos="0">
                      <a:srgbClr val="FF9F4D"/>
                    </a:gs>
                    <a:gs pos="58000">
                      <a:schemeClr val="accent5"/>
                    </a:gs>
                    <a:gs pos="100000">
                      <a:schemeClr val="accent5"/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latin typeface="Bebas Neue"/>
              </a:rPr>
              <a:t>Шаг</a:t>
            </a:r>
            <a:r>
              <a:rPr lang="ru-RU" sz="900" b="1" i="0" dirty="0" smtClean="0">
                <a:ln>
                  <a:noFill/>
                </a:ln>
                <a:gradFill>
                  <a:gsLst>
                    <a:gs pos="0">
                      <a:srgbClr val="FF9F4D"/>
                    </a:gs>
                    <a:gs pos="58000">
                      <a:schemeClr val="accent5"/>
                    </a:gs>
                    <a:gs pos="100000">
                      <a:schemeClr val="accent5"/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latin typeface="Bebas Neue"/>
              </a:rPr>
              <a:t> </a:t>
            </a:r>
            <a:r>
              <a:rPr sz="1050" b="1" i="0" dirty="0" smtClean="0">
                <a:ln>
                  <a:noFill/>
                </a:ln>
                <a:gradFill>
                  <a:gsLst>
                    <a:gs pos="0">
                      <a:srgbClr val="FF9F4D"/>
                    </a:gs>
                    <a:gs pos="58000">
                      <a:schemeClr val="accent5"/>
                    </a:gs>
                    <a:gs pos="100000">
                      <a:schemeClr val="accent5"/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latin typeface="Bebas Neue"/>
              </a:rPr>
              <a:t>1</a:t>
            </a:r>
            <a:endParaRPr sz="1050" b="1" i="0" dirty="0">
              <a:ln>
                <a:noFill/>
              </a:ln>
              <a:gradFill>
                <a:gsLst>
                  <a:gs pos="0">
                    <a:srgbClr val="FF9F4D"/>
                  </a:gs>
                  <a:gs pos="58000">
                    <a:schemeClr val="accent5"/>
                  </a:gs>
                  <a:gs pos="100000">
                    <a:schemeClr val="accent5"/>
                  </a:gs>
                </a:gsLst>
                <a:path path="circle">
                  <a:fillToRect l="100000" t="100000"/>
                </a:path>
                <a:tileRect r="-100000" b="-100000"/>
              </a:gradFill>
              <a:latin typeface="Bebas Neue"/>
            </a:endParaRPr>
          </a:p>
        </p:txBody>
      </p:sp>
      <p:pic>
        <p:nvPicPr>
          <p:cNvPr id="3076" name="Picture 4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6225"/>
          <a:stretch/>
        </p:blipFill>
        <p:spPr bwMode="auto">
          <a:xfrm>
            <a:off x="3563887" y="2787774"/>
            <a:ext cx="1714499" cy="1686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580"/>
          <a:stretch/>
        </p:blipFill>
        <p:spPr bwMode="auto">
          <a:xfrm>
            <a:off x="611560" y="2994247"/>
            <a:ext cx="1732749" cy="17193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724" t="-3055" r="-503" b="25369"/>
          <a:stretch/>
        </p:blipFill>
        <p:spPr bwMode="auto">
          <a:xfrm>
            <a:off x="2030301" y="3138379"/>
            <a:ext cx="1704449" cy="17270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82" b="27731"/>
          <a:stretch/>
        </p:blipFill>
        <p:spPr bwMode="auto">
          <a:xfrm>
            <a:off x="4761129" y="3080684"/>
            <a:ext cx="1684963" cy="17087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" name="Google Shape;79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240997" y="347925"/>
            <a:ext cx="1496437" cy="1343865"/>
          </a:xfrm>
          <a:prstGeom prst="rect">
            <a:avLst/>
          </a:prstGeom>
          <a:noFill/>
          <a:ln>
            <a:noFill/>
          </a:ln>
        </p:spPr>
      </p:pic>
      <p:pic>
        <p:nvPicPr>
          <p:cNvPr id="80" name="Google Shape;80;p1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048300" y="1156818"/>
            <a:ext cx="2806925" cy="3745883"/>
          </a:xfrm>
          <a:prstGeom prst="rect">
            <a:avLst/>
          </a:prstGeom>
          <a:noFill/>
          <a:ln>
            <a:noFill/>
          </a:ln>
        </p:spPr>
      </p:pic>
      <p:sp>
        <p:nvSpPr>
          <p:cNvPr id="81" name="Google Shape;81;p14"/>
          <p:cNvSpPr txBox="1">
            <a:spLocks noGrp="1"/>
          </p:cNvSpPr>
          <p:nvPr>
            <p:ph type="ctrTitle"/>
          </p:nvPr>
        </p:nvSpPr>
        <p:spPr>
          <a:xfrm>
            <a:off x="755576" y="1275606"/>
            <a:ext cx="5161052" cy="16281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/>
          <a:p>
            <a:pPr lvl="0"/>
            <a:r>
              <a:rPr lang="ru-RU" sz="4400" dirty="0" smtClean="0"/>
              <a:t>ФОТОСЪЕМКА </a:t>
            </a:r>
            <a:br>
              <a:rPr lang="ru-RU" sz="4400" dirty="0" smtClean="0"/>
            </a:br>
            <a:r>
              <a:rPr lang="ru-RU" sz="4400" dirty="0" smtClean="0"/>
              <a:t>животных </a:t>
            </a:r>
            <a:br>
              <a:rPr lang="ru-RU" sz="4400" dirty="0" smtClean="0"/>
            </a:br>
            <a:r>
              <a:rPr lang="ru-RU" sz="2000" i="1" dirty="0"/>
              <a:t>и пометка </a:t>
            </a:r>
            <a:r>
              <a:rPr lang="ru-RU" sz="2000" i="1" dirty="0" smtClean="0"/>
              <a:t>фотографий </a:t>
            </a:r>
            <a:r>
              <a:rPr lang="ru-RU" sz="2000" i="1" dirty="0"/>
              <a:t>водяными знаками</a:t>
            </a:r>
            <a:endParaRPr sz="2000" i="1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755575" y="576011"/>
            <a:ext cx="4209807" cy="5170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lnSpc>
                <a:spcPct val="115000"/>
              </a:lnSpc>
              <a:spcAft>
                <a:spcPts val="800"/>
              </a:spcAft>
              <a:buClr>
                <a:srgbClr val="1E263A"/>
              </a:buClr>
              <a:buSzPts val="2400"/>
            </a:pPr>
            <a:r>
              <a:rPr lang="ru-RU" sz="2400" b="1" dirty="0">
                <a:solidFill>
                  <a:srgbClr val="1E263A"/>
                </a:solidFill>
                <a:sym typeface="IBM Plex Sans Condensed"/>
              </a:rPr>
              <a:t>Подготовительная работа</a:t>
            </a:r>
            <a:endParaRPr lang="ru-RU" sz="2400" b="1" dirty="0">
              <a:solidFill>
                <a:srgbClr val="1E263A"/>
              </a:solidFill>
              <a:latin typeface="IBM Plex Sans Condensed"/>
              <a:sym typeface="IBM Plex Sans Condensed"/>
            </a:endParaRPr>
          </a:p>
        </p:txBody>
      </p:sp>
      <p:sp>
        <p:nvSpPr>
          <p:cNvPr id="8" name="Google Shape;83;p14"/>
          <p:cNvSpPr/>
          <p:nvPr/>
        </p:nvSpPr>
        <p:spPr>
          <a:xfrm>
            <a:off x="6409334" y="593235"/>
            <a:ext cx="1187002" cy="443846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lang="ru-RU" sz="700" b="1" i="0" dirty="0" smtClean="0">
                <a:ln>
                  <a:noFill/>
                </a:ln>
                <a:gradFill>
                  <a:gsLst>
                    <a:gs pos="0">
                      <a:srgbClr val="FF9F4D"/>
                    </a:gs>
                    <a:gs pos="58000">
                      <a:schemeClr val="accent5"/>
                    </a:gs>
                    <a:gs pos="100000">
                      <a:schemeClr val="accent5"/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latin typeface="Bebas Neue"/>
              </a:rPr>
              <a:t>Шаг</a:t>
            </a:r>
            <a:r>
              <a:rPr lang="ru-RU" sz="900" b="1" i="0" dirty="0" smtClean="0">
                <a:ln>
                  <a:noFill/>
                </a:ln>
                <a:gradFill>
                  <a:gsLst>
                    <a:gs pos="0">
                      <a:srgbClr val="FF9F4D"/>
                    </a:gs>
                    <a:gs pos="58000">
                      <a:schemeClr val="accent5"/>
                    </a:gs>
                    <a:gs pos="100000">
                      <a:schemeClr val="accent5"/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latin typeface="Bebas Neue"/>
              </a:rPr>
              <a:t> 2</a:t>
            </a:r>
            <a:endParaRPr sz="1050" b="1" i="0" dirty="0">
              <a:ln>
                <a:noFill/>
              </a:ln>
              <a:gradFill>
                <a:gsLst>
                  <a:gs pos="0">
                    <a:srgbClr val="FF9F4D"/>
                  </a:gs>
                  <a:gs pos="58000">
                    <a:schemeClr val="accent5"/>
                  </a:gs>
                  <a:gs pos="100000">
                    <a:schemeClr val="accent5"/>
                  </a:gs>
                </a:gsLst>
                <a:path path="circle">
                  <a:fillToRect l="100000" t="100000"/>
                </a:path>
                <a:tileRect r="-100000" b="-100000"/>
              </a:gradFill>
              <a:latin typeface="Bebas Neue"/>
            </a:endParaRPr>
          </a:p>
        </p:txBody>
      </p:sp>
      <p:pic>
        <p:nvPicPr>
          <p:cNvPr id="9" name="Рисунок 8"/>
          <p:cNvPicPr/>
          <p:nvPr/>
        </p:nvPicPr>
        <p:blipFill rotWithShape="1">
          <a:blip r:embed="rId5"/>
          <a:srcRect l="18418" t="11959" r="17888" b="4764"/>
          <a:stretch/>
        </p:blipFill>
        <p:spPr>
          <a:xfrm>
            <a:off x="755576" y="3219822"/>
            <a:ext cx="1691604" cy="1559127"/>
          </a:xfrm>
          <a:prstGeom prst="rect">
            <a:avLst/>
          </a:prstGeom>
        </p:spPr>
      </p:pic>
      <p:pic>
        <p:nvPicPr>
          <p:cNvPr id="10" name="Рисунок 9"/>
          <p:cNvPicPr/>
          <p:nvPr/>
        </p:nvPicPr>
        <p:blipFill rotWithShape="1">
          <a:blip r:embed="rId6"/>
          <a:srcRect l="18286" t="11250" r="18020" b="5236"/>
          <a:stretch/>
        </p:blipFill>
        <p:spPr>
          <a:xfrm>
            <a:off x="2627784" y="3219821"/>
            <a:ext cx="1944216" cy="1559127"/>
          </a:xfrm>
          <a:prstGeom prst="rect">
            <a:avLst/>
          </a:prstGeom>
        </p:spPr>
      </p:pic>
      <p:pic>
        <p:nvPicPr>
          <p:cNvPr id="11" name="Рисунок 10"/>
          <p:cNvPicPr/>
          <p:nvPr/>
        </p:nvPicPr>
        <p:blipFill rotWithShape="1">
          <a:blip r:embed="rId7"/>
          <a:srcRect l="17272" t="11723" r="16826" b="4528"/>
          <a:stretch/>
        </p:blipFill>
        <p:spPr>
          <a:xfrm>
            <a:off x="4788024" y="3219822"/>
            <a:ext cx="1872208" cy="15591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53286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" name="Google Shape;79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240997" y="347925"/>
            <a:ext cx="1496437" cy="1343865"/>
          </a:xfrm>
          <a:prstGeom prst="rect">
            <a:avLst/>
          </a:prstGeom>
          <a:noFill/>
          <a:ln>
            <a:noFill/>
          </a:ln>
        </p:spPr>
      </p:pic>
      <p:pic>
        <p:nvPicPr>
          <p:cNvPr id="80" name="Google Shape;80;p1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048300" y="1156818"/>
            <a:ext cx="2806925" cy="3745883"/>
          </a:xfrm>
          <a:prstGeom prst="rect">
            <a:avLst/>
          </a:prstGeom>
          <a:noFill/>
          <a:ln>
            <a:noFill/>
          </a:ln>
        </p:spPr>
      </p:pic>
      <p:sp>
        <p:nvSpPr>
          <p:cNvPr id="81" name="Google Shape;81;p14"/>
          <p:cNvSpPr txBox="1">
            <a:spLocks noGrp="1"/>
          </p:cNvSpPr>
          <p:nvPr>
            <p:ph type="ctrTitle"/>
          </p:nvPr>
        </p:nvSpPr>
        <p:spPr>
          <a:xfrm>
            <a:off x="2824255" y="944818"/>
            <a:ext cx="3613016" cy="1485983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/>
          <a:p>
            <a:pPr lvl="0"/>
            <a:r>
              <a:rPr lang="ru-RU" sz="3200" dirty="0" smtClean="0"/>
              <a:t>РАЗМЕЩЕНИЕ</a:t>
            </a:r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2800" dirty="0" smtClean="0"/>
              <a:t>информации </a:t>
            </a:r>
            <a:br>
              <a:rPr lang="ru-RU" sz="2800" dirty="0" smtClean="0"/>
            </a:br>
            <a:r>
              <a:rPr lang="ru-RU" sz="2800" dirty="0" smtClean="0"/>
              <a:t>в Интернет</a:t>
            </a:r>
            <a:endParaRPr sz="3600" dirty="0"/>
          </a:p>
        </p:txBody>
      </p:sp>
      <p:sp>
        <p:nvSpPr>
          <p:cNvPr id="83" name="Google Shape;83;p14"/>
          <p:cNvSpPr/>
          <p:nvPr/>
        </p:nvSpPr>
        <p:spPr>
          <a:xfrm>
            <a:off x="6355942" y="595154"/>
            <a:ext cx="1293226" cy="447936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lang="ru-RU" sz="700" b="1" dirty="0">
                <a:gradFill>
                  <a:gsLst>
                    <a:gs pos="0">
                      <a:srgbClr val="FF9F4D"/>
                    </a:gs>
                    <a:gs pos="58000">
                      <a:srgbClr val="F36846"/>
                    </a:gs>
                    <a:gs pos="100000">
                      <a:srgbClr val="F36846"/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latin typeface="Bebas Neue"/>
              </a:rPr>
              <a:t>Шаг</a:t>
            </a:r>
            <a:r>
              <a:rPr lang="ru-RU" sz="900" b="1" dirty="0">
                <a:gradFill>
                  <a:gsLst>
                    <a:gs pos="0">
                      <a:srgbClr val="FF9F4D"/>
                    </a:gs>
                    <a:gs pos="58000">
                      <a:srgbClr val="F36846"/>
                    </a:gs>
                    <a:gs pos="100000">
                      <a:srgbClr val="F36846"/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latin typeface="Bebas Neue"/>
              </a:rPr>
              <a:t> 3</a:t>
            </a:r>
            <a:endParaRPr lang="ru-RU" sz="1050" b="1" dirty="0">
              <a:gradFill>
                <a:gsLst>
                  <a:gs pos="0">
                    <a:srgbClr val="FF9F4D"/>
                  </a:gs>
                  <a:gs pos="58000">
                    <a:srgbClr val="F36846"/>
                  </a:gs>
                  <a:gs pos="100000">
                    <a:srgbClr val="F36846"/>
                  </a:gs>
                </a:gsLst>
                <a:path path="circle">
                  <a:fillToRect l="100000" t="100000"/>
                </a:path>
                <a:tileRect r="-100000" b="-100000"/>
              </a:gradFill>
              <a:latin typeface="Bebas Neue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83568" y="295086"/>
            <a:ext cx="4209807" cy="5170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lnSpc>
                <a:spcPct val="115000"/>
              </a:lnSpc>
              <a:spcAft>
                <a:spcPts val="800"/>
              </a:spcAft>
              <a:buClr>
                <a:srgbClr val="1E263A"/>
              </a:buClr>
              <a:buSzPts val="2400"/>
            </a:pPr>
            <a:r>
              <a:rPr lang="ru-RU" sz="2400" b="1" dirty="0">
                <a:solidFill>
                  <a:srgbClr val="1E263A"/>
                </a:solidFill>
                <a:sym typeface="IBM Plex Sans Condensed"/>
              </a:rPr>
              <a:t>Подготовительная работа</a:t>
            </a:r>
            <a:endParaRPr lang="ru-RU" sz="2400" b="1" dirty="0">
              <a:solidFill>
                <a:srgbClr val="1E263A"/>
              </a:solidFill>
              <a:latin typeface="IBM Plex Sans Condensed"/>
              <a:sym typeface="IBM Plex Sans Condensed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848" t="36064" r="41419" b="36580"/>
          <a:stretch/>
        </p:blipFill>
        <p:spPr bwMode="auto">
          <a:xfrm>
            <a:off x="2843808" y="2665501"/>
            <a:ext cx="3137338" cy="18760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0" name="Picture 6" descr="F:\Screenshot_20221107-093328_VK.jpg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679"/>
          <a:stretch/>
        </p:blipFill>
        <p:spPr bwMode="auto">
          <a:xfrm>
            <a:off x="713089" y="1303766"/>
            <a:ext cx="1775680" cy="30904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1" name="Google Shape;308;p31"/>
          <p:cNvGrpSpPr/>
          <p:nvPr/>
        </p:nvGrpSpPr>
        <p:grpSpPr>
          <a:xfrm>
            <a:off x="664795" y="1019858"/>
            <a:ext cx="1872268" cy="3601088"/>
            <a:chOff x="2112475" y="238125"/>
            <a:chExt cx="3395050" cy="5238750"/>
          </a:xfrm>
        </p:grpSpPr>
        <p:sp>
          <p:nvSpPr>
            <p:cNvPr id="12" name="Google Shape;309;p31"/>
            <p:cNvSpPr/>
            <p:nvPr/>
          </p:nvSpPr>
          <p:spPr>
            <a:xfrm>
              <a:off x="2112475" y="238125"/>
              <a:ext cx="3395050" cy="5238750"/>
            </a:xfrm>
            <a:custGeom>
              <a:avLst/>
              <a:gdLst/>
              <a:ahLst/>
              <a:cxnLst/>
              <a:rect l="l" t="t" r="r" b="b"/>
              <a:pathLst>
                <a:path w="135802" h="209550" extrusionOk="0">
                  <a:moveTo>
                    <a:pt x="132205" y="18886"/>
                  </a:moveTo>
                  <a:lnTo>
                    <a:pt x="132205" y="190364"/>
                  </a:lnTo>
                  <a:lnTo>
                    <a:pt x="3597" y="190364"/>
                  </a:lnTo>
                  <a:lnTo>
                    <a:pt x="3597" y="18886"/>
                  </a:lnTo>
                  <a:close/>
                  <a:moveTo>
                    <a:pt x="8019" y="0"/>
                  </a:moveTo>
                  <a:lnTo>
                    <a:pt x="7270" y="75"/>
                  </a:lnTo>
                  <a:lnTo>
                    <a:pt x="6445" y="150"/>
                  </a:lnTo>
                  <a:lnTo>
                    <a:pt x="5696" y="375"/>
                  </a:lnTo>
                  <a:lnTo>
                    <a:pt x="4946" y="600"/>
                  </a:lnTo>
                  <a:lnTo>
                    <a:pt x="4197" y="974"/>
                  </a:lnTo>
                  <a:lnTo>
                    <a:pt x="3522" y="1349"/>
                  </a:lnTo>
                  <a:lnTo>
                    <a:pt x="2923" y="1874"/>
                  </a:lnTo>
                  <a:lnTo>
                    <a:pt x="2323" y="2323"/>
                  </a:lnTo>
                  <a:lnTo>
                    <a:pt x="1874" y="2923"/>
                  </a:lnTo>
                  <a:lnTo>
                    <a:pt x="1349" y="3522"/>
                  </a:lnTo>
                  <a:lnTo>
                    <a:pt x="974" y="4197"/>
                  </a:lnTo>
                  <a:lnTo>
                    <a:pt x="600" y="4946"/>
                  </a:lnTo>
                  <a:lnTo>
                    <a:pt x="375" y="5696"/>
                  </a:lnTo>
                  <a:lnTo>
                    <a:pt x="150" y="6445"/>
                  </a:lnTo>
                  <a:lnTo>
                    <a:pt x="75" y="7270"/>
                  </a:lnTo>
                  <a:lnTo>
                    <a:pt x="0" y="8019"/>
                  </a:lnTo>
                  <a:lnTo>
                    <a:pt x="0" y="201531"/>
                  </a:lnTo>
                  <a:lnTo>
                    <a:pt x="75" y="202280"/>
                  </a:lnTo>
                  <a:lnTo>
                    <a:pt x="150" y="203105"/>
                  </a:lnTo>
                  <a:lnTo>
                    <a:pt x="375" y="203854"/>
                  </a:lnTo>
                  <a:lnTo>
                    <a:pt x="600" y="204604"/>
                  </a:lnTo>
                  <a:lnTo>
                    <a:pt x="974" y="205353"/>
                  </a:lnTo>
                  <a:lnTo>
                    <a:pt x="1349" y="206028"/>
                  </a:lnTo>
                  <a:lnTo>
                    <a:pt x="1874" y="206627"/>
                  </a:lnTo>
                  <a:lnTo>
                    <a:pt x="2323" y="207227"/>
                  </a:lnTo>
                  <a:lnTo>
                    <a:pt x="2923" y="207676"/>
                  </a:lnTo>
                  <a:lnTo>
                    <a:pt x="3522" y="208201"/>
                  </a:lnTo>
                  <a:lnTo>
                    <a:pt x="4197" y="208576"/>
                  </a:lnTo>
                  <a:lnTo>
                    <a:pt x="4946" y="208950"/>
                  </a:lnTo>
                  <a:lnTo>
                    <a:pt x="5696" y="209175"/>
                  </a:lnTo>
                  <a:lnTo>
                    <a:pt x="6445" y="209400"/>
                  </a:lnTo>
                  <a:lnTo>
                    <a:pt x="7270" y="209475"/>
                  </a:lnTo>
                  <a:lnTo>
                    <a:pt x="8019" y="209550"/>
                  </a:lnTo>
                  <a:lnTo>
                    <a:pt x="127783" y="209550"/>
                  </a:lnTo>
                  <a:lnTo>
                    <a:pt x="128532" y="209475"/>
                  </a:lnTo>
                  <a:lnTo>
                    <a:pt x="129357" y="209400"/>
                  </a:lnTo>
                  <a:lnTo>
                    <a:pt x="130106" y="209175"/>
                  </a:lnTo>
                  <a:lnTo>
                    <a:pt x="130856" y="208950"/>
                  </a:lnTo>
                  <a:lnTo>
                    <a:pt x="131605" y="208576"/>
                  </a:lnTo>
                  <a:lnTo>
                    <a:pt x="132280" y="208201"/>
                  </a:lnTo>
                  <a:lnTo>
                    <a:pt x="132879" y="207676"/>
                  </a:lnTo>
                  <a:lnTo>
                    <a:pt x="133479" y="207227"/>
                  </a:lnTo>
                  <a:lnTo>
                    <a:pt x="133928" y="206627"/>
                  </a:lnTo>
                  <a:lnTo>
                    <a:pt x="134453" y="206028"/>
                  </a:lnTo>
                  <a:lnTo>
                    <a:pt x="134828" y="205353"/>
                  </a:lnTo>
                  <a:lnTo>
                    <a:pt x="135202" y="204604"/>
                  </a:lnTo>
                  <a:lnTo>
                    <a:pt x="135427" y="203854"/>
                  </a:lnTo>
                  <a:lnTo>
                    <a:pt x="135652" y="203105"/>
                  </a:lnTo>
                  <a:lnTo>
                    <a:pt x="135727" y="202280"/>
                  </a:lnTo>
                  <a:lnTo>
                    <a:pt x="135802" y="201531"/>
                  </a:lnTo>
                  <a:lnTo>
                    <a:pt x="135802" y="8019"/>
                  </a:lnTo>
                  <a:lnTo>
                    <a:pt x="135727" y="7270"/>
                  </a:lnTo>
                  <a:lnTo>
                    <a:pt x="135652" y="6445"/>
                  </a:lnTo>
                  <a:lnTo>
                    <a:pt x="135427" y="5696"/>
                  </a:lnTo>
                  <a:lnTo>
                    <a:pt x="135202" y="4946"/>
                  </a:lnTo>
                  <a:lnTo>
                    <a:pt x="134828" y="4197"/>
                  </a:lnTo>
                  <a:lnTo>
                    <a:pt x="134453" y="3522"/>
                  </a:lnTo>
                  <a:lnTo>
                    <a:pt x="133928" y="2923"/>
                  </a:lnTo>
                  <a:lnTo>
                    <a:pt x="133479" y="2323"/>
                  </a:lnTo>
                  <a:lnTo>
                    <a:pt x="132879" y="1874"/>
                  </a:lnTo>
                  <a:lnTo>
                    <a:pt x="132280" y="1349"/>
                  </a:lnTo>
                  <a:lnTo>
                    <a:pt x="131605" y="974"/>
                  </a:lnTo>
                  <a:lnTo>
                    <a:pt x="130856" y="600"/>
                  </a:lnTo>
                  <a:lnTo>
                    <a:pt x="130106" y="375"/>
                  </a:lnTo>
                  <a:lnTo>
                    <a:pt x="129357" y="150"/>
                  </a:lnTo>
                  <a:lnTo>
                    <a:pt x="128532" y="75"/>
                  </a:lnTo>
                  <a:lnTo>
                    <a:pt x="12778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3" name="Google Shape;310;p31"/>
            <p:cNvSpPr/>
            <p:nvPr/>
          </p:nvSpPr>
          <p:spPr>
            <a:xfrm>
              <a:off x="3671350" y="5147100"/>
              <a:ext cx="279175" cy="179900"/>
            </a:xfrm>
            <a:custGeom>
              <a:avLst/>
              <a:gdLst/>
              <a:ahLst/>
              <a:cxnLst/>
              <a:rect l="l" t="t" r="r" b="b"/>
              <a:pathLst>
                <a:path w="11167" h="7196" extrusionOk="0">
                  <a:moveTo>
                    <a:pt x="3597" y="0"/>
                  </a:moveTo>
                  <a:lnTo>
                    <a:pt x="2848" y="75"/>
                  </a:lnTo>
                  <a:lnTo>
                    <a:pt x="2173" y="300"/>
                  </a:lnTo>
                  <a:lnTo>
                    <a:pt x="1574" y="600"/>
                  </a:lnTo>
                  <a:lnTo>
                    <a:pt x="1049" y="1050"/>
                  </a:lnTo>
                  <a:lnTo>
                    <a:pt x="600" y="1574"/>
                  </a:lnTo>
                  <a:lnTo>
                    <a:pt x="300" y="2174"/>
                  </a:lnTo>
                  <a:lnTo>
                    <a:pt x="75" y="2848"/>
                  </a:lnTo>
                  <a:lnTo>
                    <a:pt x="0" y="3598"/>
                  </a:lnTo>
                  <a:lnTo>
                    <a:pt x="75" y="4347"/>
                  </a:lnTo>
                  <a:lnTo>
                    <a:pt x="300" y="5022"/>
                  </a:lnTo>
                  <a:lnTo>
                    <a:pt x="600" y="5621"/>
                  </a:lnTo>
                  <a:lnTo>
                    <a:pt x="1049" y="6146"/>
                  </a:lnTo>
                  <a:lnTo>
                    <a:pt x="1574" y="6596"/>
                  </a:lnTo>
                  <a:lnTo>
                    <a:pt x="2173" y="6896"/>
                  </a:lnTo>
                  <a:lnTo>
                    <a:pt x="2848" y="7120"/>
                  </a:lnTo>
                  <a:lnTo>
                    <a:pt x="3597" y="7195"/>
                  </a:lnTo>
                  <a:lnTo>
                    <a:pt x="7644" y="7195"/>
                  </a:lnTo>
                  <a:lnTo>
                    <a:pt x="8319" y="7120"/>
                  </a:lnTo>
                  <a:lnTo>
                    <a:pt x="8994" y="6896"/>
                  </a:lnTo>
                  <a:lnTo>
                    <a:pt x="9593" y="6596"/>
                  </a:lnTo>
                  <a:lnTo>
                    <a:pt x="10118" y="6146"/>
                  </a:lnTo>
                  <a:lnTo>
                    <a:pt x="10567" y="5621"/>
                  </a:lnTo>
                  <a:lnTo>
                    <a:pt x="10867" y="5022"/>
                  </a:lnTo>
                  <a:lnTo>
                    <a:pt x="11092" y="4347"/>
                  </a:lnTo>
                  <a:lnTo>
                    <a:pt x="11167" y="3598"/>
                  </a:lnTo>
                  <a:lnTo>
                    <a:pt x="11092" y="2848"/>
                  </a:lnTo>
                  <a:lnTo>
                    <a:pt x="10867" y="2174"/>
                  </a:lnTo>
                  <a:lnTo>
                    <a:pt x="10567" y="1574"/>
                  </a:lnTo>
                  <a:lnTo>
                    <a:pt x="10118" y="1050"/>
                  </a:lnTo>
                  <a:lnTo>
                    <a:pt x="9593" y="600"/>
                  </a:lnTo>
                  <a:lnTo>
                    <a:pt x="8994" y="300"/>
                  </a:lnTo>
                  <a:lnTo>
                    <a:pt x="8319" y="75"/>
                  </a:lnTo>
                  <a:lnTo>
                    <a:pt x="7644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4" name="Google Shape;311;p31"/>
            <p:cNvSpPr/>
            <p:nvPr/>
          </p:nvSpPr>
          <p:spPr>
            <a:xfrm>
              <a:off x="3650725" y="446100"/>
              <a:ext cx="54375" cy="54350"/>
            </a:xfrm>
            <a:custGeom>
              <a:avLst/>
              <a:gdLst/>
              <a:ahLst/>
              <a:cxnLst/>
              <a:rect l="l" t="t" r="r" b="b"/>
              <a:pathLst>
                <a:path w="2175" h="2174" extrusionOk="0">
                  <a:moveTo>
                    <a:pt x="1125" y="0"/>
                  </a:moveTo>
                  <a:lnTo>
                    <a:pt x="825" y="75"/>
                  </a:lnTo>
                  <a:lnTo>
                    <a:pt x="675" y="75"/>
                  </a:lnTo>
                  <a:lnTo>
                    <a:pt x="450" y="225"/>
                  </a:lnTo>
                  <a:lnTo>
                    <a:pt x="300" y="300"/>
                  </a:lnTo>
                  <a:lnTo>
                    <a:pt x="225" y="525"/>
                  </a:lnTo>
                  <a:lnTo>
                    <a:pt x="76" y="675"/>
                  </a:lnTo>
                  <a:lnTo>
                    <a:pt x="1" y="824"/>
                  </a:lnTo>
                  <a:lnTo>
                    <a:pt x="1" y="1124"/>
                  </a:lnTo>
                  <a:lnTo>
                    <a:pt x="1" y="1349"/>
                  </a:lnTo>
                  <a:lnTo>
                    <a:pt x="76" y="1499"/>
                  </a:lnTo>
                  <a:lnTo>
                    <a:pt x="225" y="1649"/>
                  </a:lnTo>
                  <a:lnTo>
                    <a:pt x="300" y="1874"/>
                  </a:lnTo>
                  <a:lnTo>
                    <a:pt x="450" y="2024"/>
                  </a:lnTo>
                  <a:lnTo>
                    <a:pt x="675" y="2099"/>
                  </a:lnTo>
                  <a:lnTo>
                    <a:pt x="825" y="2173"/>
                  </a:lnTo>
                  <a:lnTo>
                    <a:pt x="1275" y="2173"/>
                  </a:lnTo>
                  <a:lnTo>
                    <a:pt x="1500" y="2099"/>
                  </a:lnTo>
                  <a:lnTo>
                    <a:pt x="1649" y="2024"/>
                  </a:lnTo>
                  <a:lnTo>
                    <a:pt x="1799" y="1874"/>
                  </a:lnTo>
                  <a:lnTo>
                    <a:pt x="1949" y="1649"/>
                  </a:lnTo>
                  <a:lnTo>
                    <a:pt x="2099" y="1499"/>
                  </a:lnTo>
                  <a:lnTo>
                    <a:pt x="2099" y="1349"/>
                  </a:lnTo>
                  <a:lnTo>
                    <a:pt x="2174" y="1124"/>
                  </a:lnTo>
                  <a:lnTo>
                    <a:pt x="2099" y="824"/>
                  </a:lnTo>
                  <a:lnTo>
                    <a:pt x="2099" y="675"/>
                  </a:lnTo>
                  <a:lnTo>
                    <a:pt x="1949" y="525"/>
                  </a:lnTo>
                  <a:lnTo>
                    <a:pt x="1799" y="300"/>
                  </a:lnTo>
                  <a:lnTo>
                    <a:pt x="1649" y="225"/>
                  </a:lnTo>
                  <a:lnTo>
                    <a:pt x="1500" y="75"/>
                  </a:lnTo>
                  <a:lnTo>
                    <a:pt x="1275" y="75"/>
                  </a:lnTo>
                  <a:lnTo>
                    <a:pt x="1125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5" name="Google Shape;312;p31"/>
            <p:cNvSpPr/>
            <p:nvPr/>
          </p:nvSpPr>
          <p:spPr>
            <a:xfrm>
              <a:off x="3761275" y="423600"/>
              <a:ext cx="99325" cy="99325"/>
            </a:xfrm>
            <a:custGeom>
              <a:avLst/>
              <a:gdLst/>
              <a:ahLst/>
              <a:cxnLst/>
              <a:rect l="l" t="t" r="r" b="b"/>
              <a:pathLst>
                <a:path w="3973" h="3973" extrusionOk="0">
                  <a:moveTo>
                    <a:pt x="2024" y="1"/>
                  </a:moveTo>
                  <a:lnTo>
                    <a:pt x="1574" y="76"/>
                  </a:lnTo>
                  <a:lnTo>
                    <a:pt x="1200" y="151"/>
                  </a:lnTo>
                  <a:lnTo>
                    <a:pt x="900" y="375"/>
                  </a:lnTo>
                  <a:lnTo>
                    <a:pt x="600" y="600"/>
                  </a:lnTo>
                  <a:lnTo>
                    <a:pt x="375" y="900"/>
                  </a:lnTo>
                  <a:lnTo>
                    <a:pt x="150" y="1200"/>
                  </a:lnTo>
                  <a:lnTo>
                    <a:pt x="75" y="1575"/>
                  </a:lnTo>
                  <a:lnTo>
                    <a:pt x="0" y="2024"/>
                  </a:lnTo>
                  <a:lnTo>
                    <a:pt x="75" y="2399"/>
                  </a:lnTo>
                  <a:lnTo>
                    <a:pt x="150" y="2774"/>
                  </a:lnTo>
                  <a:lnTo>
                    <a:pt x="375" y="3073"/>
                  </a:lnTo>
                  <a:lnTo>
                    <a:pt x="600" y="3373"/>
                  </a:lnTo>
                  <a:lnTo>
                    <a:pt x="900" y="3673"/>
                  </a:lnTo>
                  <a:lnTo>
                    <a:pt x="1200" y="3823"/>
                  </a:lnTo>
                  <a:lnTo>
                    <a:pt x="1574" y="3973"/>
                  </a:lnTo>
                  <a:lnTo>
                    <a:pt x="2399" y="3973"/>
                  </a:lnTo>
                  <a:lnTo>
                    <a:pt x="2773" y="3823"/>
                  </a:lnTo>
                  <a:lnTo>
                    <a:pt x="3073" y="3673"/>
                  </a:lnTo>
                  <a:lnTo>
                    <a:pt x="3373" y="3373"/>
                  </a:lnTo>
                  <a:lnTo>
                    <a:pt x="3598" y="3073"/>
                  </a:lnTo>
                  <a:lnTo>
                    <a:pt x="3823" y="2774"/>
                  </a:lnTo>
                  <a:lnTo>
                    <a:pt x="3898" y="2399"/>
                  </a:lnTo>
                  <a:lnTo>
                    <a:pt x="3973" y="2024"/>
                  </a:lnTo>
                  <a:lnTo>
                    <a:pt x="3898" y="1575"/>
                  </a:lnTo>
                  <a:lnTo>
                    <a:pt x="3823" y="1200"/>
                  </a:lnTo>
                  <a:lnTo>
                    <a:pt x="3598" y="900"/>
                  </a:lnTo>
                  <a:lnTo>
                    <a:pt x="3373" y="600"/>
                  </a:lnTo>
                  <a:lnTo>
                    <a:pt x="3073" y="375"/>
                  </a:lnTo>
                  <a:lnTo>
                    <a:pt x="2773" y="151"/>
                  </a:lnTo>
                  <a:lnTo>
                    <a:pt x="2399" y="76"/>
                  </a:lnTo>
                  <a:lnTo>
                    <a:pt x="2024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</p:grpSp>
      <p:pic>
        <p:nvPicPr>
          <p:cNvPr id="1029" name="Picture 5" descr="https://trashbox.ru/files/1317696_e6bfca/vk_new_style.png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375" b="25199"/>
          <a:stretch/>
        </p:blipFill>
        <p:spPr bwMode="auto">
          <a:xfrm>
            <a:off x="4932040" y="2404924"/>
            <a:ext cx="1570360" cy="44651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4892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Flavius template">
  <a:themeElements>
    <a:clrScheme name="Custom 347">
      <a:dk1>
        <a:srgbClr val="1E263A"/>
      </a:dk1>
      <a:lt1>
        <a:srgbClr val="FFFFFF"/>
      </a:lt1>
      <a:dk2>
        <a:srgbClr val="989CA7"/>
      </a:dk2>
      <a:lt2>
        <a:srgbClr val="EAEEF0"/>
      </a:lt2>
      <a:accent1>
        <a:srgbClr val="6DB9E4"/>
      </a:accent1>
      <a:accent2>
        <a:srgbClr val="9ECE46"/>
      </a:accent2>
      <a:accent3>
        <a:srgbClr val="ECCB49"/>
      </a:accent3>
      <a:accent4>
        <a:srgbClr val="F5A73B"/>
      </a:accent4>
      <a:accent5>
        <a:srgbClr val="F36846"/>
      </a:accent5>
      <a:accent6>
        <a:srgbClr val="DD73C3"/>
      </a:accent6>
      <a:hlink>
        <a:srgbClr val="293D6F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Flavius template">
  <a:themeElements>
    <a:clrScheme name="Custom 347">
      <a:dk1>
        <a:srgbClr val="1E263A"/>
      </a:dk1>
      <a:lt1>
        <a:srgbClr val="FFFFFF"/>
      </a:lt1>
      <a:dk2>
        <a:srgbClr val="989CA7"/>
      </a:dk2>
      <a:lt2>
        <a:srgbClr val="EAEEF0"/>
      </a:lt2>
      <a:accent1>
        <a:srgbClr val="6DB9E4"/>
      </a:accent1>
      <a:accent2>
        <a:srgbClr val="9ECE46"/>
      </a:accent2>
      <a:accent3>
        <a:srgbClr val="ECCB49"/>
      </a:accent3>
      <a:accent4>
        <a:srgbClr val="F5A73B"/>
      </a:accent4>
      <a:accent5>
        <a:srgbClr val="F36846"/>
      </a:accent5>
      <a:accent6>
        <a:srgbClr val="DD73C3"/>
      </a:accent6>
      <a:hlink>
        <a:srgbClr val="293D6F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Flavius template">
  <a:themeElements>
    <a:clrScheme name="Custom 347">
      <a:dk1>
        <a:srgbClr val="1E263A"/>
      </a:dk1>
      <a:lt1>
        <a:srgbClr val="FFFFFF"/>
      </a:lt1>
      <a:dk2>
        <a:srgbClr val="989CA7"/>
      </a:dk2>
      <a:lt2>
        <a:srgbClr val="EAEEF0"/>
      </a:lt2>
      <a:accent1>
        <a:srgbClr val="6DB9E4"/>
      </a:accent1>
      <a:accent2>
        <a:srgbClr val="9ECE46"/>
      </a:accent2>
      <a:accent3>
        <a:srgbClr val="ECCB49"/>
      </a:accent3>
      <a:accent4>
        <a:srgbClr val="F5A73B"/>
      </a:accent4>
      <a:accent5>
        <a:srgbClr val="F36846"/>
      </a:accent5>
      <a:accent6>
        <a:srgbClr val="DD73C3"/>
      </a:accent6>
      <a:hlink>
        <a:srgbClr val="293D6F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3_Flavius template">
  <a:themeElements>
    <a:clrScheme name="Custom 347">
      <a:dk1>
        <a:srgbClr val="1E263A"/>
      </a:dk1>
      <a:lt1>
        <a:srgbClr val="FFFFFF"/>
      </a:lt1>
      <a:dk2>
        <a:srgbClr val="989CA7"/>
      </a:dk2>
      <a:lt2>
        <a:srgbClr val="EAEEF0"/>
      </a:lt2>
      <a:accent1>
        <a:srgbClr val="6DB9E4"/>
      </a:accent1>
      <a:accent2>
        <a:srgbClr val="9ECE46"/>
      </a:accent2>
      <a:accent3>
        <a:srgbClr val="ECCB49"/>
      </a:accent3>
      <a:accent4>
        <a:srgbClr val="F5A73B"/>
      </a:accent4>
      <a:accent5>
        <a:srgbClr val="F36846"/>
      </a:accent5>
      <a:accent6>
        <a:srgbClr val="DD73C3"/>
      </a:accent6>
      <a:hlink>
        <a:srgbClr val="293D6F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8_Flavius template">
  <a:themeElements>
    <a:clrScheme name="Custom 347">
      <a:dk1>
        <a:srgbClr val="1E263A"/>
      </a:dk1>
      <a:lt1>
        <a:srgbClr val="FFFFFF"/>
      </a:lt1>
      <a:dk2>
        <a:srgbClr val="989CA7"/>
      </a:dk2>
      <a:lt2>
        <a:srgbClr val="EAEEF0"/>
      </a:lt2>
      <a:accent1>
        <a:srgbClr val="6DB9E4"/>
      </a:accent1>
      <a:accent2>
        <a:srgbClr val="9ECE46"/>
      </a:accent2>
      <a:accent3>
        <a:srgbClr val="ECCB49"/>
      </a:accent3>
      <a:accent4>
        <a:srgbClr val="F5A73B"/>
      </a:accent4>
      <a:accent5>
        <a:srgbClr val="F36846"/>
      </a:accent5>
      <a:accent6>
        <a:srgbClr val="DD73C3"/>
      </a:accent6>
      <a:hlink>
        <a:srgbClr val="293D6F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9_Flavius template">
  <a:themeElements>
    <a:clrScheme name="Custom 347">
      <a:dk1>
        <a:srgbClr val="1E263A"/>
      </a:dk1>
      <a:lt1>
        <a:srgbClr val="FFFFFF"/>
      </a:lt1>
      <a:dk2>
        <a:srgbClr val="989CA7"/>
      </a:dk2>
      <a:lt2>
        <a:srgbClr val="EAEEF0"/>
      </a:lt2>
      <a:accent1>
        <a:srgbClr val="6DB9E4"/>
      </a:accent1>
      <a:accent2>
        <a:srgbClr val="9ECE46"/>
      </a:accent2>
      <a:accent3>
        <a:srgbClr val="ECCB49"/>
      </a:accent3>
      <a:accent4>
        <a:srgbClr val="F5A73B"/>
      </a:accent4>
      <a:accent5>
        <a:srgbClr val="F36846"/>
      </a:accent5>
      <a:accent6>
        <a:srgbClr val="DD73C3"/>
      </a:accent6>
      <a:hlink>
        <a:srgbClr val="293D6F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934</TotalTime>
  <Words>241</Words>
  <Application>Microsoft Office PowerPoint</Application>
  <PresentationFormat>Экран (16:9)</PresentationFormat>
  <Paragraphs>86</Paragraphs>
  <Slides>14</Slides>
  <Notes>14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6</vt:i4>
      </vt:variant>
      <vt:variant>
        <vt:lpstr>Заголовки слайдов</vt:lpstr>
      </vt:variant>
      <vt:variant>
        <vt:i4>14</vt:i4>
      </vt:variant>
    </vt:vector>
  </HeadingPairs>
  <TitlesOfParts>
    <vt:vector size="24" baseType="lpstr">
      <vt:lpstr>Arial</vt:lpstr>
      <vt:lpstr>IBM Plex Sans Condensed</vt:lpstr>
      <vt:lpstr>Bebas Neue</vt:lpstr>
      <vt:lpstr>Montserrat</vt:lpstr>
      <vt:lpstr>Flavius template</vt:lpstr>
      <vt:lpstr>1_Flavius template</vt:lpstr>
      <vt:lpstr>2_Flavius template</vt:lpstr>
      <vt:lpstr>3_Flavius template</vt:lpstr>
      <vt:lpstr>8_Flavius template</vt:lpstr>
      <vt:lpstr>9_Flavius template</vt:lpstr>
      <vt:lpstr>Введение QR-кода   в экскурсионную деятельность минизоопарка  ГБУ  СОДО «Областной центр экологии, краеведения и туризма»    </vt:lpstr>
      <vt:lpstr>АКТУАЛЬНОСТЬ ПРОЕКТА  или краткая история  о том,  как мы перешли  от идеи  к действию</vt:lpstr>
      <vt:lpstr>Презентация PowerPoint</vt:lpstr>
      <vt:lpstr>Цель работы</vt:lpstr>
      <vt:lpstr>Задачи  проекта </vt:lpstr>
      <vt:lpstr>ЭТАПЫ   ПРОЕКТА</vt:lpstr>
      <vt:lpstr>СОЗДАНИЕ каталога  животных </vt:lpstr>
      <vt:lpstr>ФОТОСЪЕМКА  животных  и пометка фотографий водяными знаками</vt:lpstr>
      <vt:lpstr>РАЗМЕЩЕНИЕ информации  в Интернет</vt:lpstr>
      <vt:lpstr>Создание  QR-кода</vt:lpstr>
      <vt:lpstr>Внедрение QR-кода  в экскурсионную деятельность</vt:lpstr>
      <vt:lpstr>Презентация PowerPoint</vt:lpstr>
      <vt:lpstr>Заключение и выводы</vt:lpstr>
      <vt:lpstr>Спасибо  за  внимание!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Введение QR-кода   в экскурсионную деятельность минизоопарка  ГБУ СОДО «ОЦЭКИТ»  Саратовский регион, г.Саратов </dc:title>
  <cp:lastModifiedBy>1</cp:lastModifiedBy>
  <cp:revision>66</cp:revision>
  <dcterms:modified xsi:type="dcterms:W3CDTF">2023-03-13T18:59:05Z</dcterms:modified>
</cp:coreProperties>
</file>