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4" r:id="rId2"/>
    <p:sldId id="266" r:id="rId3"/>
    <p:sldId id="309" r:id="rId4"/>
    <p:sldId id="311" r:id="rId5"/>
    <p:sldId id="336" r:id="rId6"/>
    <p:sldId id="307" r:id="rId7"/>
    <p:sldId id="316" r:id="rId8"/>
    <p:sldId id="313" r:id="rId9"/>
  </p:sldIdLst>
  <p:sldSz cx="12192000" cy="6858000"/>
  <p:notesSz cx="6858000" cy="9144000"/>
  <p:embeddedFontLst>
    <p:embeddedFont>
      <p:font typeface="Montserrat" charset="-52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irce Bold" charset="-52"/>
      <p:bold r:id="rId19"/>
    </p:embeddedFont>
    <p:embeddedFont>
      <p:font typeface="Montserrat Black" charset="-52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гирева Раиса Витальевна" initials="МРВ" lastIdx="9" clrIdx="0">
    <p:extLst>
      <p:ext uri="{19B8F6BF-5375-455C-9EA6-DF929625EA0E}">
        <p15:presenceInfo xmlns="" xmlns:p15="http://schemas.microsoft.com/office/powerpoint/2012/main" userId="Могирева Раиса Витал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B859"/>
    <a:srgbClr val="FF954D"/>
    <a:srgbClr val="FFD93A"/>
    <a:srgbClr val="74668C"/>
    <a:srgbClr val="664B75"/>
    <a:srgbClr val="7D70AC"/>
    <a:srgbClr val="8C71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29DDD-2AC1-4FEF-BDB7-A2C4763E83E7}" v="27" dt="2021-08-12T10:32:10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600" y="-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F2D2-B481-4A4E-A355-EB0941AA5C5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14DB-DDD9-4CD8-8205-76CB2774F7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9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50AA4-18FD-410D-A423-26876AB4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3C28F0-6BBE-4585-A6D5-93C4E0BE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0BA91E-4E81-4095-9FDE-2CE8BDE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56D00-35FA-47C1-9A9B-D0EED937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AC6EE-6269-4BE4-B4A8-7689EC4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6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FE28B-78E0-431E-8CE1-A99AF20D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3DF075-8D38-46D9-9858-74E0409DA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F7A11C-08A4-4F71-A75B-EC17B17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8ABD4-97B5-4CB9-BDD1-5C7DF192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EEE4FF-214D-429B-BC3E-C754386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858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E1B43CD-9A2E-4056-AF4F-A9B49C3F2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3D0A7E-788D-4585-B7F6-EDC55B836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0307E3-497F-41FE-8476-F4657A21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91F15D-77E8-4E7C-BDD1-3070ABF4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8E2DC-790B-487C-96E2-B09C3E1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731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AC367-1FE0-4E2D-835F-F84C6FD5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3795F-7CB7-4E33-B6FC-05015818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F21E7D-780A-46D8-A9A4-DB7EF908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39BCBB-41E1-4712-B0C6-79A16A1D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52F69D-FE99-4475-9319-B1D0B79F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87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E0A238-E4A1-4E4A-A21B-89D85A22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6E7478-0DE8-4538-8AFD-E932D350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D9DA6F-0BF0-4294-844F-3842C4FA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0A4C4-D3A6-48E0-9564-E9215474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EAE676-A3DD-4586-B6B9-C5BF814F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2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38A58B-AF9A-47F7-B9D5-0BE521CF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976361-6DFC-47C0-A6AC-D6DC9C25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762405-9A2D-4CF0-A599-D84DB589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837227-61ED-43D2-8B9D-E8C1AEB8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6D8DDA-E7E1-4D73-ACAC-2279648B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BD42A0-AD28-442B-B5A5-735917CB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41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141E4-CA49-46C5-963D-67F89878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11B55E-3BEC-4627-A40B-CCF363A6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52ABBB-0BE8-4E99-B0D0-1BD43147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8F1C8-7EAA-4A29-BA7E-5D9F067A3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B96DF8-9423-4D6A-8F5D-F5D5DC260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8BC8A3-7683-4096-B517-2E1149A0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D6EF77-B3DE-4613-958D-E367462C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DB6C613-B304-4CFE-9719-1256A104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96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8B5C5-54A9-4FC8-AA8C-31FA0BC2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3D0AF9-2784-4D07-B62F-9EBC83B4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ADD2E2-7722-4DEA-8132-3D293F8A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E8FFF2-B8DA-4EFC-BA8F-DA42865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31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B63990-580D-425A-8F79-F67A342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9B943C-B9B0-47EB-BC0C-5DAEB78E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FE97CE-E1DF-4953-92B9-1026B12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48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771F1-330A-46C5-8659-C40DC8A1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B3A2D1-3033-4176-9AEB-2742BDC6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A4B0F2-E755-4204-A112-FC7DC5C5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7D681-CFBD-4776-B5A3-67536D51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898559-96FF-4E80-AF9E-D1A017E4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FA1A6E-65B4-42B8-98AC-0613031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5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2CF4B-77D1-4802-BD58-2C5C7BA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15FF8F-BB19-4181-BB8F-1A041A9B7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95E38-308D-4BCF-AF94-736FE3A2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4AA3A4-3EEF-465C-8176-57ABBDF2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0B5CC7-5D11-4FC2-AD23-120E3EAE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8BCD4F-E59C-45CB-8A7C-A0DC0FE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70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ADF4FE-AC7B-4BC5-92B1-12A6C8A5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A038BB-230F-4756-9001-65FDA673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059DB3-5B9D-4633-B5B5-DEB6CD62B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19CD-6D81-4708-99BA-208B8EB90AAB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F81C19-36E1-4D5B-9B8F-C871F4C89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D58E91-E844-416A-82EC-78AD92AE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84DB-9AFD-42E9-A2C0-AA1AB9DD6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24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670" y="160867"/>
            <a:ext cx="118527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Направление: Оберегай!</a:t>
            </a:r>
          </a:p>
          <a:p>
            <a:pPr algn="ctr"/>
            <a:endParaRPr lang="ru-RU" sz="54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ПРОЕКТ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«Спортуй и наслаждайся!»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						</a:t>
            </a:r>
          </a:p>
          <a:p>
            <a:pPr algn="ctr"/>
            <a:endParaRPr lang="en-US" sz="54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algn="ctr"/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460065" y="5918200"/>
            <a:ext cx="11071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команда «Союз добрых сердец»</a:t>
            </a:r>
          </a:p>
        </p:txBody>
      </p:sp>
    </p:spTree>
    <p:extLst>
      <p:ext uri="{BB962C8B-B14F-4D97-AF65-F5344CB8AC3E}">
        <p14:creationId xmlns="" xmlns:p14="http://schemas.microsoft.com/office/powerpoint/2010/main" val="19573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</a:t>
            </a:r>
            <a:r>
              <a:rPr lang="ru-RU" sz="2000" b="1" dirty="0" smtClean="0">
                <a:latin typeface="Montserrat Black" panose="00000A00000000000000" pitchFamily="50" charset="-52"/>
              </a:rPr>
              <a:t>КОМАНДА</a:t>
            </a:r>
            <a:endParaRPr lang="ru-RU" sz="2000" b="1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 rot="10800000" flipV="1">
            <a:off x="702734" y="4734837"/>
            <a:ext cx="10591799" cy="1725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Montserrat" panose="00000500000000000000" pitchFamily="50" charset="-52"/>
              </a:rPr>
              <a:t>Мы – команда «Союз добрых сердец»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Montserrat" panose="00000500000000000000" pitchFamily="50" charset="-52"/>
              </a:rPr>
              <a:t>Организация – МКОУ ДО ДДТ «Созвездие» г.Кирс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Montserrat" panose="00000500000000000000" pitchFamily="50" charset="-52"/>
              </a:rPr>
              <a:t>Наш руководитель – </a:t>
            </a:r>
            <a:r>
              <a:rPr lang="ru-RU" sz="2400" b="1" dirty="0" err="1" smtClean="0">
                <a:latin typeface="Montserrat" panose="00000500000000000000" pitchFamily="50" charset="-52"/>
              </a:rPr>
              <a:t>Безгачева</a:t>
            </a:r>
            <a:r>
              <a:rPr lang="ru-RU" sz="2400" b="1" dirty="0" smtClean="0">
                <a:latin typeface="Montserrat" panose="00000500000000000000" pitchFamily="50" charset="-52"/>
              </a:rPr>
              <a:t> Наталья Владимировна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38680" y="1576819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9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10242" name="AutoShape 2" descr="Волонтёрство как образ жизни – Microsoft | Информация для прес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news.microsoft.com/wp-content/uploads/prod/sites/46/2019/12/feat-idp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s://sun9-76.userapi.com/impg/j7S3siYDRtyIoy_3QNuIPH9y6JD8iZVkpi3x_Q/PbpHmh7wVgQ.jpg?size=1080x889&amp;quality=95&amp;sign=b76e4c0e99b2ca1e92ddf5779e475081&amp;type=album"/>
          <p:cNvPicPr>
            <a:picLocks noChangeAspect="1" noChangeArrowheads="1"/>
          </p:cNvPicPr>
          <p:nvPr/>
        </p:nvPicPr>
        <p:blipFill>
          <a:blip r:embed="rId3" cstate="print"/>
          <a:srcRect t="15668" b="2549"/>
          <a:stretch>
            <a:fillRect/>
          </a:stretch>
        </p:blipFill>
        <p:spPr bwMode="auto">
          <a:xfrm>
            <a:off x="4535094" y="1464734"/>
            <a:ext cx="4439573" cy="2988733"/>
          </a:xfrm>
          <a:prstGeom prst="rect">
            <a:avLst/>
          </a:prstGeom>
          <a:noFill/>
        </p:spPr>
      </p:pic>
      <p:pic>
        <p:nvPicPr>
          <p:cNvPr id="27652" name="Picture 4" descr="https://sun9-3.userapi.com/impg/eoLJ_4e-H-fJ8_VX9qCfeG4VIMTz69bHwuF6Fw/A7XQSXFvfKE.jpg?size=640x640&amp;quality=95&amp;sign=9319d08f416a1f85784e6f7588a7d4c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043" y="1468442"/>
            <a:ext cx="2993493" cy="2993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1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236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</a:t>
            </a:r>
            <a:r>
              <a:rPr lang="ru-RU" sz="2000" b="1" dirty="0" smtClean="0">
                <a:latin typeface="Montserrat Black" panose="00000A00000000000000" pitchFamily="50" charset="-52"/>
              </a:rPr>
              <a:t>СОДЕРЖАНИЕ</a:t>
            </a:r>
            <a:endParaRPr lang="ru-RU" sz="20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55711" y="2431541"/>
            <a:ext cx="10645689" cy="291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Monserrat"/>
              </a:rPr>
              <a:t>Ребята 3-4 классов г. Кирс и </a:t>
            </a:r>
            <a:r>
              <a:rPr lang="ru-RU" sz="2400" b="1" dirty="0" err="1" smtClean="0">
                <a:latin typeface="Monserrat"/>
              </a:rPr>
              <a:t>пгт</a:t>
            </a:r>
            <a:r>
              <a:rPr lang="ru-RU" sz="2400" b="1" dirty="0" smtClean="0">
                <a:latin typeface="Monserrat"/>
              </a:rPr>
              <a:t>. Рудничный плохо следят за своим питанием, не знают правила гигиены и хорошего сна, а также не желают ходить на уроки физкультуры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latin typeface="Monserra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Monserrat"/>
              </a:rPr>
              <a:t>Это мы определили с помощью входного анкетирования и наблюдений</a:t>
            </a:r>
            <a:endParaRPr lang="ru-RU" sz="24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30213" y="1517552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КТО ТАКОЙ «ВОЛНТЁР»</a:t>
            </a:r>
            <a:endParaRPr lang="ru-RU" sz="24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6400" y="1527522"/>
            <a:ext cx="8943309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 ОПИСАНИЕ ПРОБЛЕМЫ</a:t>
            </a:r>
            <a:endParaRPr lang="ru-RU" sz="24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6013" y="4481601"/>
            <a:ext cx="2448920" cy="190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01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5601" y="1527522"/>
            <a:ext cx="8944108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Montserrat Black" panose="00000A00000000000000" pitchFamily="50" charset="-52"/>
              </a:rPr>
              <a:t> </a:t>
            </a:r>
            <a:r>
              <a:rPr lang="ru-RU" sz="2000" b="1" dirty="0" smtClean="0">
                <a:latin typeface="Montserrat Black" panose="00000A00000000000000" pitchFamily="50" charset="-52"/>
              </a:rPr>
              <a:t>СОДЕРЖАНИЕ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55713" y="2346875"/>
            <a:ext cx="9909086" cy="3782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ru-RU" sz="2400" b="1" dirty="0" smtClean="0">
                <a:latin typeface="Monserrat"/>
              </a:rPr>
              <a:t>Цель: популяризация здорового образа жизни и знаний в сфере ЗОЖ среди учеников 3-4 классов</a:t>
            </a:r>
            <a:endParaRPr lang="en-US" sz="2400" b="1" dirty="0" smtClean="0">
              <a:latin typeface="Monserrat"/>
            </a:endParaRPr>
          </a:p>
          <a:p>
            <a:pPr indent="-457200">
              <a:buAutoNum type="arabicParenR"/>
            </a:pPr>
            <a:r>
              <a:rPr lang="ru-RU" sz="2400" b="1" dirty="0" smtClean="0">
                <a:latin typeface="Monserrat"/>
              </a:rPr>
              <a:t>Изучить и проанализировать информацию по теме</a:t>
            </a:r>
            <a:endParaRPr lang="en-US" sz="2400" b="1" dirty="0" smtClean="0">
              <a:latin typeface="Monserrat"/>
            </a:endParaRPr>
          </a:p>
          <a:p>
            <a:pPr indent="-457200">
              <a:buAutoNum type="arabicParenR"/>
            </a:pPr>
            <a:r>
              <a:rPr lang="ru-RU" sz="2400" b="1" dirty="0" smtClean="0">
                <a:latin typeface="Monserrat"/>
              </a:rPr>
              <a:t>Проведение игровых и конкурсных программ</a:t>
            </a:r>
            <a:endParaRPr lang="en-US" sz="2400" b="1" dirty="0" smtClean="0">
              <a:latin typeface="Monserrat"/>
            </a:endParaRPr>
          </a:p>
          <a:p>
            <a:pPr indent="-457200">
              <a:buAutoNum type="arabicParenR"/>
            </a:pPr>
            <a:r>
              <a:rPr lang="ru-RU" sz="2400" b="1" dirty="0" smtClean="0">
                <a:latin typeface="Monserrat"/>
              </a:rPr>
              <a:t>Разработка сценариев и презентаций к классным часам</a:t>
            </a:r>
            <a:endParaRPr lang="en-US" sz="2400" b="1" dirty="0" smtClean="0">
              <a:latin typeface="Monserrat"/>
            </a:endParaRPr>
          </a:p>
          <a:p>
            <a:pPr indent="-457200">
              <a:buAutoNum type="arabicParenR"/>
            </a:pPr>
            <a:r>
              <a:rPr lang="ru-RU" sz="2400" b="1" dirty="0" smtClean="0">
                <a:latin typeface="Monserrat"/>
              </a:rPr>
              <a:t>Замотивировать участников на новые спортивные секции и сдачу нормативов ГТО</a:t>
            </a:r>
            <a:endParaRPr lang="en-US" sz="2400" b="1" dirty="0" smtClean="0">
              <a:latin typeface="Monserrat"/>
            </a:endParaRPr>
          </a:p>
          <a:p>
            <a:pPr indent="-457200">
              <a:buAutoNum type="arabicParenR"/>
            </a:pPr>
            <a:r>
              <a:rPr lang="ru-RU" sz="2400" b="1" dirty="0" smtClean="0">
                <a:latin typeface="Monserrat"/>
              </a:rPr>
              <a:t>Сформировать представление о ЗОЖ и культуре здоровья</a:t>
            </a:r>
            <a:endParaRPr lang="en-US" sz="2400" b="1" dirty="0" smtClean="0">
              <a:latin typeface="Monserrat"/>
            </a:endParaRPr>
          </a:p>
          <a:p>
            <a:pPr indent="-457200">
              <a:buAutoNum type="arabicParenR"/>
            </a:pPr>
            <a:r>
              <a:rPr lang="ru-RU" sz="2400" b="1" dirty="0" smtClean="0">
                <a:latin typeface="Monserrat"/>
              </a:rPr>
              <a:t>Оценить эффективность проекта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47147" y="1509086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ЦЕЛЬ И ЗАДАЧИ</a:t>
            </a:r>
            <a:endParaRPr lang="ru-RU" sz="24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1401" y="2034715"/>
            <a:ext cx="1845734" cy="18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01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5601" y="1527522"/>
            <a:ext cx="8944108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Montserrat Black" panose="00000A00000000000000" pitchFamily="50" charset="-52"/>
              </a:rPr>
              <a:t> </a:t>
            </a:r>
            <a:r>
              <a:rPr lang="ru-RU" sz="2000" b="1" dirty="0" smtClean="0">
                <a:latin typeface="Montserrat Black" panose="00000A00000000000000" pitchFamily="50" charset="-52"/>
              </a:rPr>
              <a:t>СОДЕРЖАНИЕ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55713" y="2346875"/>
            <a:ext cx="10603354" cy="3782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ru-RU" sz="2400" b="1" dirty="0" smtClean="0">
                <a:latin typeface="Monserrat"/>
              </a:rPr>
              <a:t>Классные часы с </a:t>
            </a:r>
            <a:r>
              <a:rPr lang="ru-RU" sz="2400" b="1" dirty="0" err="1" smtClean="0">
                <a:latin typeface="Monserrat"/>
              </a:rPr>
              <a:t>интерактивом</a:t>
            </a:r>
            <a:r>
              <a:rPr lang="ru-RU" sz="2400" b="1" dirty="0" smtClean="0">
                <a:latin typeface="Monserrat"/>
              </a:rPr>
              <a:t> (организация «Общее дело»)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Monserrat"/>
              </a:rPr>
              <a:t>Познавательная </a:t>
            </a:r>
            <a:r>
              <a:rPr lang="ru-RU" sz="2400" b="1" dirty="0" err="1" smtClean="0">
                <a:latin typeface="Monserrat"/>
              </a:rPr>
              <a:t>игра-квиз</a:t>
            </a:r>
            <a:r>
              <a:rPr lang="ru-RU" sz="2400" b="1" dirty="0" smtClean="0">
                <a:latin typeface="Monserrat"/>
              </a:rPr>
              <a:t> «Поле чудес»</a:t>
            </a:r>
          </a:p>
          <a:p>
            <a:pPr marL="457200" indent="-457200">
              <a:buAutoNum type="arabicParenR"/>
            </a:pPr>
            <a:r>
              <a:rPr lang="ru-RU" sz="2400" b="1" dirty="0" err="1" smtClean="0">
                <a:latin typeface="Monserrat"/>
              </a:rPr>
              <a:t>Квест</a:t>
            </a:r>
            <a:r>
              <a:rPr lang="ru-RU" sz="2400" b="1" dirty="0" smtClean="0">
                <a:latin typeface="Monserrat"/>
              </a:rPr>
              <a:t> по станциям «Спорт</a:t>
            </a:r>
            <a:r>
              <a:rPr lang="en-US" sz="2400" b="1" dirty="0" smtClean="0">
                <a:latin typeface="Monserrat"/>
              </a:rPr>
              <a:t>kids</a:t>
            </a:r>
            <a:r>
              <a:rPr lang="ru-RU" sz="2400" b="1" dirty="0" smtClean="0">
                <a:latin typeface="Monserrat"/>
              </a:rPr>
              <a:t>»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Monserrat"/>
              </a:rPr>
              <a:t>Интеллектуальная викторина «Знатоки ЗОЖ»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465667" y="1509086"/>
            <a:ext cx="6909918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ПРОВЕДЁННЫЕ МЕРОПРИЯТИЯ</a:t>
            </a:r>
            <a:endParaRPr lang="ru-RU" sz="24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pic>
        <p:nvPicPr>
          <p:cNvPr id="43010" name="Picture 2" descr="https://sun9-19.userapi.com/impg/JBgGxVc_yePxTRO1c0dqCbQJtYm8Rd2onrW7uQ/3ZVsckL0KQY.jpg?size=1280x720&amp;quality=95&amp;sign=1a1754aa917b6facc9f1ac9b06c6dd1a&amp;type=album"/>
          <p:cNvPicPr>
            <a:picLocks noChangeAspect="1" noChangeArrowheads="1"/>
          </p:cNvPicPr>
          <p:nvPr/>
        </p:nvPicPr>
        <p:blipFill>
          <a:blip r:embed="rId3" cstate="print"/>
          <a:srcRect t="12393"/>
          <a:stretch>
            <a:fillRect/>
          </a:stretch>
        </p:blipFill>
        <p:spPr bwMode="auto">
          <a:xfrm>
            <a:off x="587961" y="4267200"/>
            <a:ext cx="3848572" cy="1896535"/>
          </a:xfrm>
          <a:prstGeom prst="rect">
            <a:avLst/>
          </a:prstGeom>
          <a:noFill/>
        </p:spPr>
      </p:pic>
      <p:pic>
        <p:nvPicPr>
          <p:cNvPr id="43012" name="Picture 4" descr="eP0Jv9JCRrM.jpg (2560×118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8933" y="4291865"/>
            <a:ext cx="4047068" cy="1867026"/>
          </a:xfrm>
          <a:prstGeom prst="rect">
            <a:avLst/>
          </a:prstGeom>
          <a:noFill/>
        </p:spPr>
      </p:pic>
      <p:pic>
        <p:nvPicPr>
          <p:cNvPr id="43014" name="Picture 6" descr="0gB3lbXBwEY.jpg (2560×192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5048" y="2873487"/>
            <a:ext cx="2975886" cy="2231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1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5601" y="1527522"/>
            <a:ext cx="8944108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>
              <a:solidFill>
                <a:schemeClr val="bg1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601134" y="2446867"/>
            <a:ext cx="10625666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Monserrat"/>
              </a:rPr>
              <a:t>Кадровые: </a:t>
            </a:r>
            <a:r>
              <a:rPr lang="ru-RU" sz="2400" dirty="0" smtClean="0">
                <a:latin typeface="Monserrat"/>
              </a:rPr>
              <a:t>педагоги, волонтёры отряда «Союз добрых сердец»</a:t>
            </a:r>
          </a:p>
          <a:p>
            <a:r>
              <a:rPr lang="ru-RU" sz="2400" b="1" dirty="0" smtClean="0">
                <a:latin typeface="Monserrat"/>
              </a:rPr>
              <a:t>Информационные: </a:t>
            </a:r>
            <a:r>
              <a:rPr lang="ru-RU" sz="2400" dirty="0" smtClean="0">
                <a:latin typeface="Monserrat"/>
              </a:rPr>
              <a:t>группа «Молодёжь и спорт </a:t>
            </a:r>
            <a:r>
              <a:rPr lang="ru-RU" sz="2400" dirty="0" err="1" smtClean="0">
                <a:latin typeface="Monserrat"/>
              </a:rPr>
              <a:t>Верхнекамья</a:t>
            </a:r>
            <a:r>
              <a:rPr lang="ru-RU" sz="2400" dirty="0" smtClean="0">
                <a:latin typeface="Monserrat"/>
              </a:rPr>
              <a:t>», беседа «СДС» социальной сети «</a:t>
            </a:r>
            <a:r>
              <a:rPr lang="ru-RU" sz="2400" dirty="0" err="1" smtClean="0">
                <a:latin typeface="Monserrat"/>
              </a:rPr>
              <a:t>ВКонтакте</a:t>
            </a:r>
            <a:r>
              <a:rPr lang="ru-RU" sz="2400" dirty="0" smtClean="0">
                <a:latin typeface="Monserrat"/>
              </a:rPr>
              <a:t>», сеть Интернет, печатная продукция, выпущенная инициативной группой проекта (буклеты)</a:t>
            </a:r>
          </a:p>
          <a:p>
            <a:r>
              <a:rPr lang="ru-RU" sz="2400" b="1" dirty="0" smtClean="0">
                <a:latin typeface="Monserrat"/>
              </a:rPr>
              <a:t>Материально-технические: </a:t>
            </a:r>
            <a:r>
              <a:rPr lang="ru-RU" sz="2400" dirty="0" smtClean="0">
                <a:latin typeface="Monserrat"/>
              </a:rPr>
              <a:t>использование программ по созданию буклетов, презентаций, видеороликов, компьютеры</a:t>
            </a:r>
          </a:p>
          <a:p>
            <a:r>
              <a:rPr lang="ru-RU" sz="2400" b="1" dirty="0" smtClean="0">
                <a:latin typeface="Monserrat"/>
              </a:rPr>
              <a:t>Финансовые</a:t>
            </a:r>
          </a:p>
          <a:p>
            <a:pPr marL="457200" indent="-457200">
              <a:buAutoNum type="arabicParenR"/>
            </a:pPr>
            <a:endParaRPr lang="ru-RU" sz="2400" b="1" dirty="0" smtClean="0">
              <a:latin typeface="Monserrat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08001" y="1532466"/>
            <a:ext cx="7493000" cy="341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РЕСУРС</a:t>
            </a:r>
            <a:endParaRPr lang="ru-RU" sz="24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333" y="397933"/>
            <a:ext cx="2273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tserrat Black" panose="00000A00000000000000" pitchFamily="50" charset="-52"/>
              </a:rPr>
              <a:t>СОДЕРЖАНИЕ</a:t>
            </a:r>
            <a:endParaRPr lang="ru-RU" sz="2000" dirty="0"/>
          </a:p>
        </p:txBody>
      </p:sp>
      <p:pic>
        <p:nvPicPr>
          <p:cNvPr id="7" name="Рисунок 6" descr="IMG-20221201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8866" y="4950999"/>
            <a:ext cx="4326468" cy="1355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62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5601" y="1527522"/>
            <a:ext cx="8944108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</a:t>
            </a:r>
            <a:r>
              <a:rPr lang="ru-RU" sz="2000" b="1" dirty="0" smtClean="0">
                <a:latin typeface="Montserrat Black" panose="00000A00000000000000" pitchFamily="50" charset="-52"/>
              </a:rPr>
              <a:t>РЕЗУЛЬТАТ</a:t>
            </a:r>
            <a:endParaRPr lang="ru-RU" sz="20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75732" y="1989666"/>
            <a:ext cx="11049002" cy="3318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None/>
            </a:pPr>
            <a:endParaRPr lang="ru-RU" sz="2400" b="1" dirty="0" smtClean="0">
              <a:latin typeface="Monserrat"/>
            </a:endParaRPr>
          </a:p>
          <a:p>
            <a:pPr marL="457200" lvl="0" indent="-457200">
              <a:buAutoNum type="arabicParenR"/>
            </a:pPr>
            <a:r>
              <a:rPr lang="ru-RU" sz="2400" b="1" dirty="0" smtClean="0">
                <a:latin typeface="Monserrat"/>
              </a:rPr>
              <a:t>Проведено 10 классных часов с </a:t>
            </a:r>
            <a:r>
              <a:rPr lang="ru-RU" sz="2400" b="1" dirty="0" err="1" smtClean="0">
                <a:latin typeface="Monserrat"/>
              </a:rPr>
              <a:t>интерактивом</a:t>
            </a:r>
            <a:endParaRPr lang="ru-RU" sz="2400" b="1" dirty="0" smtClean="0">
              <a:latin typeface="Monserrat"/>
            </a:endParaRPr>
          </a:p>
          <a:p>
            <a:pPr marL="457200" lvl="0" indent="-457200">
              <a:buAutoNum type="arabicParenR"/>
            </a:pPr>
            <a:r>
              <a:rPr lang="ru-RU" sz="2400" b="1" dirty="0" smtClean="0">
                <a:latin typeface="Monserrat"/>
              </a:rPr>
              <a:t>Проведено </a:t>
            </a:r>
            <a:r>
              <a:rPr lang="ru-RU" sz="2400" b="1" dirty="0" smtClean="0">
                <a:latin typeface="Monserrat"/>
              </a:rPr>
              <a:t>9 игровых и конкурсных программ</a:t>
            </a:r>
          </a:p>
          <a:p>
            <a:pPr marL="457200" lvl="0" indent="-457200">
              <a:buAutoNum type="arabicParenR"/>
            </a:pPr>
            <a:r>
              <a:rPr lang="ru-RU" sz="2400" b="1" dirty="0" smtClean="0">
                <a:latin typeface="Monserrat"/>
              </a:rPr>
              <a:t>250 человек приняли участие в проекте</a:t>
            </a:r>
          </a:p>
          <a:p>
            <a:pPr marL="457200" lvl="0" indent="-457200">
              <a:buAutoNum type="arabicParenR"/>
            </a:pPr>
            <a:r>
              <a:rPr lang="ru-RU" sz="2400" b="1" dirty="0" smtClean="0">
                <a:latin typeface="Monserrat"/>
              </a:rPr>
              <a:t>20% участников записались на новые спортивные секции</a:t>
            </a:r>
          </a:p>
          <a:p>
            <a:pPr marL="457200" lvl="0" indent="-457200">
              <a:buAutoNum type="arabicParenR"/>
            </a:pPr>
            <a:r>
              <a:rPr lang="ru-RU" sz="2400" b="1" dirty="0" smtClean="0">
                <a:latin typeface="Monserrat"/>
              </a:rPr>
              <a:t>Не менее 50% участников изъявили желание сдать нормативы ГТО</a:t>
            </a:r>
          </a:p>
          <a:p>
            <a:pPr marL="457200" lvl="0" indent="-457200">
              <a:buAutoNum type="arabicParenR"/>
            </a:pPr>
            <a:r>
              <a:rPr lang="ru-RU" sz="2400" b="1" dirty="0" smtClean="0">
                <a:latin typeface="Monserrat"/>
              </a:rPr>
              <a:t>Разработаны 2 презентации и 3 сценария</a:t>
            </a:r>
          </a:p>
          <a:p>
            <a:pPr marL="457200" lvl="0" indent="-457200">
              <a:buAutoNum type="arabicParenR"/>
            </a:pPr>
            <a:r>
              <a:rPr lang="ru-RU" sz="2400" b="1" dirty="0" smtClean="0">
                <a:latin typeface="Monserrat"/>
              </a:rPr>
              <a:t>100% участников отметили важность проекта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serrat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30213" y="1542952"/>
            <a:ext cx="7445387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КОЛИЧЕСТВЕННЫЕ РЕЗУЛЬТАТЫ</a:t>
            </a:r>
            <a:endParaRPr lang="ru-RU" sz="24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2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5601" y="1527522"/>
            <a:ext cx="8944108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</a:t>
            </a:r>
            <a:r>
              <a:rPr lang="ru-RU" sz="2000" b="1" dirty="0" smtClean="0">
                <a:latin typeface="Montserrat Black" panose="00000A00000000000000" pitchFamily="50" charset="-52"/>
              </a:rPr>
              <a:t>РЕЗУЛЬТАТ</a:t>
            </a:r>
            <a:endParaRPr lang="ru-RU" sz="20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479513" y="2499275"/>
            <a:ext cx="10383220" cy="3054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b="1" dirty="0" smtClean="0">
                <a:latin typeface="Montserrat" panose="00000500000000000000" pitchFamily="50" charset="-52"/>
              </a:rPr>
              <a:t>Все участники проекта получили знания о здоровом образе жизни, здоровом питании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b="1" dirty="0" smtClean="0">
                <a:latin typeface="Montserrat" panose="00000500000000000000" pitchFamily="50" charset="-52"/>
              </a:rPr>
              <a:t>У участников сформированы представления о ЗОЖ и культуре здоровья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b="1" dirty="0" smtClean="0">
                <a:latin typeface="Montserrat" panose="00000500000000000000" pitchFamily="50" charset="-52"/>
              </a:rPr>
              <a:t>Разработаны памятки о здоровом образе жизни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400" b="1" dirty="0" smtClean="0">
                <a:latin typeface="Montserrat" panose="00000500000000000000" pitchFamily="50" charset="-52"/>
              </a:rPr>
              <a:t>Ребята начали обращать внимание на </a:t>
            </a:r>
            <a:r>
              <a:rPr lang="ru-RU" sz="2400" b="1" dirty="0" smtClean="0">
                <a:latin typeface="Montserrat" panose="00000500000000000000" pitchFamily="50" charset="-52"/>
              </a:rPr>
              <a:t>гигиену</a:t>
            </a:r>
            <a:endParaRPr lang="ru-RU" sz="2400" b="1" dirty="0" smtClean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496346" y="1534486"/>
            <a:ext cx="576052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КАЧЕСТВЕННЫЕ РЕЗУЛЬТАТЫ</a:t>
            </a:r>
            <a:endParaRPr lang="ru-RU" sz="24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332</Words>
  <Application>Microsoft Office PowerPoint</Application>
  <PresentationFormat>Произвольный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Montserrat</vt:lpstr>
      <vt:lpstr>Calibri</vt:lpstr>
      <vt:lpstr>Circe Bold</vt:lpstr>
      <vt:lpstr>Times New Roman</vt:lpstr>
      <vt:lpstr>Montserrat Black</vt:lpstr>
      <vt:lpstr>Monserrat</vt:lpstr>
      <vt:lpstr>Calibri Light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Общероссийская акция #МЫВМЕСТЕ</dc:title>
  <dc:creator>Станислав Григорьев</dc:creator>
  <cp:lastModifiedBy>Виталий</cp:lastModifiedBy>
  <cp:revision>301</cp:revision>
  <dcterms:created xsi:type="dcterms:W3CDTF">2020-03-24T07:41:27Z</dcterms:created>
  <dcterms:modified xsi:type="dcterms:W3CDTF">2023-03-31T19:56:37Z</dcterms:modified>
</cp:coreProperties>
</file>