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9CB2-F8C0-4D9B-80B0-69D8E96DFE4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2EE9-B8F3-4E17-8A16-C4D4214D8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9CB2-F8C0-4D9B-80B0-69D8E96DFE4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2EE9-B8F3-4E17-8A16-C4D4214D8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9CB2-F8C0-4D9B-80B0-69D8E96DFE4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2EE9-B8F3-4E17-8A16-C4D4214D8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9CB2-F8C0-4D9B-80B0-69D8E96DFE4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2EE9-B8F3-4E17-8A16-C4D4214D8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9CB2-F8C0-4D9B-80B0-69D8E96DFE4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2EE9-B8F3-4E17-8A16-C4D4214D8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9CB2-F8C0-4D9B-80B0-69D8E96DFE4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2EE9-B8F3-4E17-8A16-C4D4214D8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9CB2-F8C0-4D9B-80B0-69D8E96DFE4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2EE9-B8F3-4E17-8A16-C4D4214D8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9CB2-F8C0-4D9B-80B0-69D8E96DFE4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2EE9-B8F3-4E17-8A16-C4D4214D8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9CB2-F8C0-4D9B-80B0-69D8E96DFE4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2EE9-B8F3-4E17-8A16-C4D4214D8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9CB2-F8C0-4D9B-80B0-69D8E96DFE4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2EE9-B8F3-4E17-8A16-C4D4214D8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89CB2-F8C0-4D9B-80B0-69D8E96DFE4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2EE9-B8F3-4E17-8A16-C4D4214D8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89CB2-F8C0-4D9B-80B0-69D8E96DFE45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E2EE9-B8F3-4E17-8A16-C4D4214D8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 «Со смыслом»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9872" y="5301208"/>
            <a:ext cx="5432648" cy="1273696"/>
          </a:xfrm>
        </p:spPr>
        <p:txBody>
          <a:bodyPr>
            <a:normAutofit fontScale="85000" lnSpcReduction="10000"/>
          </a:bodyPr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Ганова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Анастасия Игоревна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учащаяся МАУДО «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ДТДиУМ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 наставник – Шилова Е.В.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dobrovolets-rossii-2020.jpg"/>
          <p:cNvPicPr>
            <a:picLocks noChangeAspect="1"/>
          </p:cNvPicPr>
          <p:nvPr/>
        </p:nvPicPr>
        <p:blipFill>
          <a:blip r:embed="rId2" cstate="print"/>
          <a:srcRect l="24538" t="10162" r="25636" b="8422"/>
          <a:stretch>
            <a:fillRect/>
          </a:stretch>
        </p:blipFill>
        <p:spPr>
          <a:xfrm>
            <a:off x="5940152" y="0"/>
            <a:ext cx="3203848" cy="273269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043608" y="2348880"/>
            <a:ext cx="7364412" cy="3589337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Проблема: </a:t>
            </a:r>
            <a:r>
              <a:rPr lang="ru-RU" dirty="0" smtClean="0"/>
              <a:t>Низкий уровень интереса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ребят  к изучению родного языка.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556792"/>
            <a:ext cx="8229600" cy="350100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Заинтересовать и облегчить учащимся изучение родного (Коми) языка, с помощью видеороликов со смыслом на Коми языке в период с февраля 2020 года по октябрь 2020 года.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6597352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>
                <a:solidFill>
                  <a:srgbClr val="C00000"/>
                </a:solidFill>
              </a:rPr>
              <a:t>Задачи: </a:t>
            </a:r>
            <a:r>
              <a:rPr lang="ru-RU" sz="2800" dirty="0" smtClean="0">
                <a:solidFill>
                  <a:srgbClr val="C00000"/>
                </a:solidFill>
              </a:rPr>
              <a:t/>
            </a:r>
            <a:br>
              <a:rPr lang="ru-RU" sz="2800" dirty="0" smtClean="0">
                <a:solidFill>
                  <a:srgbClr val="C00000"/>
                </a:solidFill>
              </a:rPr>
            </a:br>
            <a:r>
              <a:rPr lang="ru-RU" sz="2800" b="1" dirty="0" smtClean="0"/>
              <a:t>1. Собрать рабочую группу проекта и распределить обязанности</a:t>
            </a:r>
            <a:br>
              <a:rPr lang="ru-RU" sz="2800" b="1" dirty="0" smtClean="0"/>
            </a:br>
            <a:r>
              <a:rPr lang="ru-RU" sz="2800" b="1" dirty="0" smtClean="0"/>
              <a:t>2. Провести исследование</a:t>
            </a:r>
            <a:br>
              <a:rPr lang="ru-RU" sz="2800" b="1" dirty="0" smtClean="0"/>
            </a:br>
            <a:r>
              <a:rPr lang="ru-RU" sz="2800" b="1" dirty="0" smtClean="0"/>
              <a:t>3. Найти партнеров проекта и заручиться их поддержкой</a:t>
            </a:r>
            <a:br>
              <a:rPr lang="ru-RU" sz="2800" b="1" dirty="0" smtClean="0"/>
            </a:br>
            <a:r>
              <a:rPr lang="ru-RU" sz="2800" b="1" dirty="0" smtClean="0"/>
              <a:t>4. Сценарий видео ролика</a:t>
            </a:r>
            <a:br>
              <a:rPr lang="ru-RU" sz="2800" b="1" dirty="0" smtClean="0"/>
            </a:br>
            <a:r>
              <a:rPr lang="ru-RU" sz="2800" b="1" dirty="0" smtClean="0"/>
              <a:t>5. Снять видео ролик "Со смыслом"</a:t>
            </a:r>
            <a:br>
              <a:rPr lang="ru-RU" sz="2800" b="1" dirty="0" smtClean="0"/>
            </a:br>
            <a:r>
              <a:rPr lang="ru-RU" sz="2800" b="1" dirty="0" smtClean="0"/>
              <a:t>6. Разработка дискуссии с привлечением внешнего эксперта</a:t>
            </a:r>
            <a:br>
              <a:rPr lang="ru-RU" sz="2800" b="1" dirty="0" smtClean="0"/>
            </a:br>
            <a:r>
              <a:rPr lang="ru-RU" sz="2800" b="1" dirty="0" smtClean="0"/>
              <a:t>7. Провести встречу с партнерами проекта с презентацией продукта проекта</a:t>
            </a:r>
            <a:br>
              <a:rPr lang="ru-RU" sz="2800" b="1" dirty="0" smtClean="0"/>
            </a:br>
            <a:r>
              <a:rPr lang="ru-RU" sz="2800" b="1" dirty="0" smtClean="0"/>
              <a:t>8. Внедрение продукта</a:t>
            </a:r>
            <a:br>
              <a:rPr lang="ru-RU" sz="2800" b="1" dirty="0" smtClean="0"/>
            </a:br>
            <a:r>
              <a:rPr lang="ru-RU" sz="2800" b="1" dirty="0" smtClean="0"/>
              <a:t>9. Замер результатов</a:t>
            </a:r>
            <a:br>
              <a:rPr lang="ru-RU" sz="2800" b="1" dirty="0" smtClean="0"/>
            </a:br>
            <a:r>
              <a:rPr lang="ru-RU" sz="2800" b="1" dirty="0" smtClean="0"/>
              <a:t>10. Продвижение проекта</a:t>
            </a:r>
            <a:endParaRPr lang="ru-RU" sz="2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531460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Механизм реализации проекта:</a:t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-Провести исследование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Написать сценарий видео ролика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-Снять видео ролик "Со смыслом" и смонтировать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-Внедрение продукта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-Замер результатов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-Продвижение проекта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420888"/>
            <a:ext cx="8229600" cy="208823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ХОЧУ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/>
              </a:rPr>
              <a:t/>
            </a:r>
            <a:b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/>
              </a:rPr>
            </a:br>
            <a:r>
              <a:rPr lang="ru-RU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МОГУ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/>
              </a:rPr>
              <a:t/>
            </a:r>
            <a:b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/>
              </a:rPr>
            </a:br>
            <a:r>
              <a:rPr lang="ru-RU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ДЕЛАЮ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1441</TotalTime>
  <Words>59</Words>
  <Application>Microsoft Office PowerPoint</Application>
  <PresentationFormat>Экран (4:3)</PresentationFormat>
  <Paragraphs>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Проект «Со смыслом»</vt:lpstr>
      <vt:lpstr>Слайд 2</vt:lpstr>
      <vt:lpstr>Цель: Заинтересовать и облегчить учащимся изучение родного (Коми) языка, с помощью видеороликов со смыслом на Коми языке в период с февраля 2020 года по октябрь 2020 года. </vt:lpstr>
      <vt:lpstr>Задачи:  1. Собрать рабочую группу проекта и распределить обязанности 2. Провести исследование 3. Найти партнеров проекта и заручиться их поддержкой 4. Сценарий видео ролика 5. Снять видео ролик "Со смыслом" 6. Разработка дискуссии с привлечением внешнего эксперта 7. Провести встречу с партнерами проекта с презентацией продукта проекта 8. Внедрение продукта 9. Замер результатов 10. Продвижение проекта</vt:lpstr>
      <vt:lpstr>Механизм реализации проекта:  -Провести исследование - Написать сценарий видео ролика -Снять видео ролик "Со смыслом" и смонтировать -Внедрение продукта -Замер результатов -Продвижение проекта  </vt:lpstr>
      <vt:lpstr>ХОЧУ МОГУ ДЕЛАЮ</vt:lpstr>
    </vt:vector>
  </TitlesOfParts>
  <Company>Bukmop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Игорь</dc:creator>
  <cp:lastModifiedBy>Игорь</cp:lastModifiedBy>
  <cp:revision>28</cp:revision>
  <dcterms:created xsi:type="dcterms:W3CDTF">2020-02-21T10:02:22Z</dcterms:created>
  <dcterms:modified xsi:type="dcterms:W3CDTF">2020-04-28T13:48:36Z</dcterms:modified>
</cp:coreProperties>
</file>