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6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-1424" y="-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09CB4-33F5-43B4-975D-8B7435960F5C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3C01-BF22-4280-88F2-66532BF9BBD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09CB4-33F5-43B4-975D-8B7435960F5C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3C01-BF22-4280-88F2-66532BF9BBD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09CB4-33F5-43B4-975D-8B7435960F5C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3C01-BF22-4280-88F2-66532BF9BBD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09CB4-33F5-43B4-975D-8B7435960F5C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3C01-BF22-4280-88F2-66532BF9BBD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09CB4-33F5-43B4-975D-8B7435960F5C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3C01-BF22-4280-88F2-66532BF9BBD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09CB4-33F5-43B4-975D-8B7435960F5C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3C01-BF22-4280-88F2-66532BF9BBD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09CB4-33F5-43B4-975D-8B7435960F5C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3C01-BF22-4280-88F2-66532BF9BBD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09CB4-33F5-43B4-975D-8B7435960F5C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3C01-BF22-4280-88F2-66532BF9BBD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09CB4-33F5-43B4-975D-8B7435960F5C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3C01-BF22-4280-88F2-66532BF9BBD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09CB4-33F5-43B4-975D-8B7435960F5C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3C01-BF22-4280-88F2-66532BF9BBD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09CB4-33F5-43B4-975D-8B7435960F5C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3C01-BF22-4280-88F2-66532BF9BBD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09CB4-33F5-43B4-975D-8B7435960F5C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303C01-BF22-4280-88F2-66532BF9BBD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мья\Desktop\ЮР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75"/>
            <a:ext cx="9147175" cy="6842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Семья\Desktop\ЮР\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75" y="0"/>
            <a:ext cx="9147175" cy="6842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Семья\Desktop\ЮР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7175" cy="68421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Семья\Desktop\ЮР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7175" cy="6842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Семья\Desktop\ЮР\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74"/>
            <a:ext cx="9147175" cy="68421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Семья\Desktop\ЮР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75"/>
            <a:ext cx="9147175" cy="6842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Семья\Desktop\ЮР\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75" y="0"/>
            <a:ext cx="9147175" cy="68421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Семья\Desktop\ЮР\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75" y="0"/>
            <a:ext cx="9147175" cy="6845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Семья\Desktop\ЮР\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75" y="0"/>
            <a:ext cx="9147175" cy="6845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Семья\Desktop\ЮР\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7175" cy="6842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Семья\Desktop\ЮР\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75"/>
            <a:ext cx="9147175" cy="6842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емья\Desktop\ЮР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7175" cy="68421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Семья\Desktop\ЮР\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700"/>
            <a:ext cx="9147175" cy="6845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Семья\Desktop\ЮР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700"/>
            <a:ext cx="9147175" cy="6845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Семья\Desktop\ЮР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75" y="15874"/>
            <a:ext cx="9147175" cy="68421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Семья\Desktop\ЮР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7175" cy="6842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Семья\Desktop\ЮР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7175" cy="68421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Семья\Desktop\ЮР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75" y="0"/>
            <a:ext cx="9147175" cy="6842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Семья\Desktop\ЮР\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7175" cy="68421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Семья\Desktop\ЮР\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75" y="15875"/>
            <a:ext cx="9147175" cy="6842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Экран (4:3)</PresentationFormat>
  <Paragraphs>0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Windows User</dc:creator>
  <cp:lastModifiedBy>Windows User</cp:lastModifiedBy>
  <cp:revision>1</cp:revision>
  <dcterms:created xsi:type="dcterms:W3CDTF">2023-02-11T05:49:26Z</dcterms:created>
  <dcterms:modified xsi:type="dcterms:W3CDTF">2023-02-11T05:54:35Z</dcterms:modified>
</cp:coreProperties>
</file>