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0" r:id="rId3"/>
    <p:sldId id="259" r:id="rId4"/>
    <p:sldId id="257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6C73"/>
    <a:srgbClr val="724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>
        <p:scale>
          <a:sx n="89" d="100"/>
          <a:sy n="89" d="100"/>
        </p:scale>
        <p:origin x="58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D1E61-178C-4D41-B839-DA66C423E4B7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D4011-3325-47CF-8416-191A4A96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5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D4011-3325-47CF-8416-191A4A9609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7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7D788C-A0FD-C837-A815-1974124CD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2029123E-6CD5-5FED-82FB-82DBF3A3A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AEDB9CE2-A38E-C54A-4D69-D8CBBDC35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A8C4B6E-CF3F-D75A-373C-62DDAB8C0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D4011-3325-47CF-8416-191A4A96097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06E7BA-259E-4CEE-AECF-8C01F2F7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23263D4-D821-4FE4-8B3A-EA0A52BB1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110C7A-38A0-42F1-B897-FDBBAF60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364E-35A2-4FDB-9D48-0DF5FCA32F7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6323DC-ACE7-4623-83B0-F8601861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B9113A-E7DD-4321-8F6D-593EA7EE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481C-8CB4-4B70-B01C-456CF9C8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4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E04D2F-B300-4379-A7DF-B8587611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8904808-450C-482A-8240-1DF6EA6C7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51B67-C325-431A-9F1F-868BF878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364E-35A2-4FDB-9D48-0DF5FCA32F7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ED8B6C-0F2D-4119-9F07-2B8473F1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FCCEC2-C4A5-475B-BB45-B5A8FB47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481C-8CB4-4B70-B01C-456CF9C8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8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BFF10F0-4BD8-4AD4-AF08-F743C39CA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53E565B-15E0-45D0-931A-3C6ADFA26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761EB3-2F32-4147-806A-FE1C328F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364E-35A2-4FDB-9D48-0DF5FCA32F7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02FB16-CA04-4954-B57E-E846E845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A7ACF2-2341-4AA5-AE2C-F4B3A585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481C-8CB4-4B70-B01C-456CF9C8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5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FE4D59-05DF-4220-A617-14ED9432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4613C5-6BD9-4007-A2C5-94F12438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8D2039-77F2-434E-BE54-718D0F55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364E-35A2-4FDB-9D48-0DF5FCA32F7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37C156-0D7B-40A8-BC01-6D0D30A2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CEFFCD-CBEE-48B3-81B5-D0B63F0D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481C-8CB4-4B70-B01C-456CF9C8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58DAEF-D012-41A4-8DA1-A6128AC6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E42AF5-4DA1-4C0A-8BE6-11A2BB836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7CC687-43C3-436D-BF6B-BA4EE08F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364E-35A2-4FDB-9D48-0DF5FCA32F7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1FCACF-FD25-4DD6-9C4E-B599B146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53C020-9DBD-4A19-A4A7-A2736FAE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481C-8CB4-4B70-B01C-456CF9C8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8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192D51-3B7B-4192-AA8C-3F483E1B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3407FC-C6F9-40A0-957E-C5242AE70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5DCA7B4-5853-4B2B-B1FC-2AF3DD425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FD50F3-4245-45CC-9147-2423D2B3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364E-35A2-4FDB-9D48-0DF5FCA32F7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4DB481-281B-4E61-97D6-F81BD2DD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9CEED9F-1411-4DF5-A71A-AF29AD79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481C-8CB4-4B70-B01C-456CF9C8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0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AE441E-2EE9-4C9B-93C7-D127E266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D199D3-17E6-401F-9C05-132C9922D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810A93-6AE3-49BB-A284-112FF726D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3234A9A-BF0C-4E6D-8771-34A2BE52A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31ABCDA-044E-4300-9983-301478752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021AC62-9B29-4A97-BAE9-2A9B6C74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364E-35A2-4FDB-9D48-0DF5FCA32F7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89D1C30-B6C8-4A6A-9D8B-AE36FAA0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E0805A3-C13D-41E0-8778-7F630F10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481C-8CB4-4B70-B01C-456CF9C8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7CAF61-CC0D-4C14-9775-FFDDD218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A0042B3-4F2A-4A4D-B9EE-211E9B99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364E-35A2-4FDB-9D48-0DF5FCA32F7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EA22416-BA92-486E-B3DC-8A231795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D05D6BA-29D6-492D-8BCE-E03E124A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481C-8CB4-4B70-B01C-456CF9C8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3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3ECF9D3-2B51-4A32-B514-22F67E3F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364E-35A2-4FDB-9D48-0DF5FCA32F7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072342F-7885-4E64-B90A-680631B1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930045B-3F7B-4894-8C38-85A169B5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481C-8CB4-4B70-B01C-456CF9C8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8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3C7F77-19E1-44E7-9D22-E3C62402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D5F039-83A1-4C6E-8D67-AD525BE6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E703CAC-CDE3-4638-90A6-7A71F7F20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24118C-BDEB-40C6-8F38-02BBF1A7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364E-35A2-4FDB-9D48-0DF5FCA32F7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8F3F84-D589-4080-9426-57707BE1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6BD2ED-E199-49F5-8D73-73FB20BC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481C-8CB4-4B70-B01C-456CF9C8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6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735291-E848-4756-9037-60C3E404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614CF6-1749-4EAB-A885-44D605796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29344FC-6B4A-4167-9C0E-FFE22D093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40E84F5-6445-4BED-A921-70F5B1B1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364E-35A2-4FDB-9D48-0DF5FCA32F7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89C5E7-0B26-476D-A721-17F097C0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CBF9A2-FD2B-40D0-88AF-B3C06351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481C-8CB4-4B70-B01C-456CF9C8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2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C01E0-C6F0-4424-A41F-ADFCB1C4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1F3B-79B5-4C62-A414-D53BD7513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8E4CBB-E445-47EF-B411-65C2B9F25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8364E-35A2-4FDB-9D48-0DF5FCA32F7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D0B557-969E-4470-A572-E37E3B41D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21C0A6-C086-4F15-8DE5-FD4EA94A3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D481C-8CB4-4B70-B01C-456CF9C8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1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k.com/ckr.volonter.kul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6C7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441453-F0EE-4066-3891-1D57A8113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635B00-14ED-4D1C-86FD-4E105A08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123" y="1840550"/>
            <a:ext cx="10515600" cy="23396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Волонтерский центр «Волонтеры культуры Красногвардейского района» на базе МБУК «ЦКР «Юбилейный»»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F9B3FC-4853-D44E-5247-DF373789C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80" y="5544603"/>
            <a:ext cx="998943" cy="9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9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6C7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8A01208-4F82-709B-0CD1-843662679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D5BA5F-8CE1-F6A0-BC21-DD349EE2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123" y="721358"/>
            <a:ext cx="10515600" cy="7633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Волонтерский центр «Волонтеры культуры Красногвардейского района»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F0CF1A-9C6F-2AA8-3F5B-4349C5173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80" y="5544603"/>
            <a:ext cx="998943" cy="948272"/>
          </a:xfrm>
          <a:prstGeom prst="rect">
            <a:avLst/>
          </a:prstGeom>
          <a:noFill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2D5BA5F-8CE1-F6A0-BC21-DD349EE28055}"/>
              </a:ext>
            </a:extLst>
          </p:cNvPr>
          <p:cNvSpPr txBox="1">
            <a:spLocks/>
          </p:cNvSpPr>
          <p:nvPr/>
        </p:nvSpPr>
        <p:spPr>
          <a:xfrm>
            <a:off x="1717705" y="1683521"/>
            <a:ext cx="4045242" cy="3973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В Красногвардейском районе создан в сентябре 2024 года.</a:t>
            </a:r>
          </a:p>
          <a:p>
            <a:pPr algn="ctr"/>
            <a:endParaRPr lang="ru-RU" sz="2400" dirty="0" smtClean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endParaRPr lang="ru-RU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ru-RU" sz="2400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По состоянию на 27 ноября 2024 года зарегистрировано 49 волонтеров культуры.</a:t>
            </a:r>
            <a:endParaRPr lang="ru-RU" sz="2400" i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endParaRPr lang="ru-RU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62" y="1751887"/>
            <a:ext cx="5029200" cy="33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6C7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5226A18-9973-6839-8928-3A66D9BD2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D89FEF-6635-69F4-717E-863C7E65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123" y="234248"/>
            <a:ext cx="10515600" cy="76336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Волонтерский центр «Волонтеры культуры Красногвардейского района»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1B2C9B-929B-0422-E3AC-78C7ADEAD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80" y="5544603"/>
            <a:ext cx="998943" cy="94827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C8A531-9FD0-7847-A705-630EF6618E5A}"/>
              </a:ext>
            </a:extLst>
          </p:cNvPr>
          <p:cNvSpPr txBox="1"/>
          <p:nvPr/>
        </p:nvSpPr>
        <p:spPr>
          <a:xfrm>
            <a:off x="1500501" y="1222815"/>
            <a:ext cx="105721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Bahnschrift" panose="020B0502040204020203" pitchFamily="34" charset="0"/>
              </a:rPr>
              <a:t>В октябре месяце 2024 года Волонтеры Культуры Красногвардейского района приняли активное участие в реализации проекта «Сильная Белгородчина»</a:t>
            </a:r>
          </a:p>
          <a:p>
            <a:pPr algn="just"/>
            <a:endParaRPr lang="ru-RU" sz="2000" b="1" i="1" dirty="0" smtClean="0">
              <a:latin typeface="Bahnschrift" panose="020B0502040204020203" pitchFamily="34" charset="0"/>
            </a:endParaRPr>
          </a:p>
          <a:p>
            <a:pPr algn="just"/>
            <a:r>
              <a:rPr lang="ru-RU" sz="2000" b="1" dirty="0" smtClean="0">
                <a:latin typeface="Bahnschrift" panose="020B0502040204020203" pitchFamily="34" charset="0"/>
              </a:rPr>
              <a:t>22</a:t>
            </a:r>
            <a:r>
              <a:rPr lang="ru-RU" sz="2000" dirty="0" smtClean="0">
                <a:latin typeface="Bahnschrift" panose="020B0502040204020203" pitchFamily="34" charset="0"/>
              </a:rPr>
              <a:t>-</a:t>
            </a:r>
            <a:r>
              <a:rPr lang="ru-RU" sz="2000" dirty="0" smtClean="0">
                <a:solidFill>
                  <a:schemeClr val="bg2"/>
                </a:solidFill>
                <a:latin typeface="Bahnschrift" panose="020B0502040204020203" pitchFamily="34" charset="0"/>
              </a:rPr>
              <a:t> </a:t>
            </a:r>
            <a:r>
              <a:rPr lang="ru-RU" sz="2000" b="1" dirty="0" smtClean="0">
                <a:latin typeface="Bahnschrift" panose="020B0502040204020203" pitchFamily="34" charset="0"/>
              </a:rPr>
              <a:t>23 октября </a:t>
            </a:r>
            <a:r>
              <a:rPr lang="ru-RU" sz="2000" dirty="0" smtClean="0">
                <a:latin typeface="Bahnschrift" panose="020B0502040204020203" pitchFamily="34" charset="0"/>
              </a:rPr>
              <a:t>прошел Межрайонный </a:t>
            </a:r>
          </a:p>
          <a:p>
            <a:pPr algn="just"/>
            <a:r>
              <a:rPr lang="ru-RU" sz="2000" dirty="0" smtClean="0">
                <a:latin typeface="Bahnschrift" panose="020B0502040204020203" pitchFamily="34" charset="0"/>
              </a:rPr>
              <a:t>Патриотический фестиваль-конкурс по </a:t>
            </a:r>
          </a:p>
          <a:p>
            <a:pPr algn="just"/>
            <a:r>
              <a:rPr lang="ru-RU" sz="2000" dirty="0" smtClean="0">
                <a:latin typeface="Bahnschrift" panose="020B0502040204020203" pitchFamily="34" charset="0"/>
              </a:rPr>
              <a:t>вокальному искусству </a:t>
            </a:r>
          </a:p>
          <a:p>
            <a:pPr algn="just"/>
            <a:r>
              <a:rPr lang="ru-RU" sz="2000" dirty="0" smtClean="0">
                <a:latin typeface="Bahnschrift" panose="020B0502040204020203" pitchFamily="34" charset="0"/>
              </a:rPr>
              <a:t>«Сильная Белгородчина» ( 20 волонтеров )</a:t>
            </a:r>
          </a:p>
          <a:p>
            <a:pPr algn="just"/>
            <a:endParaRPr lang="ru-RU" sz="2000" dirty="0">
              <a:latin typeface="Bahnschrift" panose="020B0502040204020203" pitchFamily="34" charset="0"/>
            </a:endParaRPr>
          </a:p>
          <a:p>
            <a:pPr algn="just"/>
            <a:endParaRPr lang="ru-RU" sz="2000" dirty="0" smtClean="0">
              <a:latin typeface="Bahnschrift" panose="020B0502040204020203" pitchFamily="34" charset="0"/>
            </a:endParaRPr>
          </a:p>
          <a:p>
            <a:pPr algn="just"/>
            <a:endParaRPr lang="ru-RU" sz="2000" dirty="0">
              <a:latin typeface="Bahnschrift" panose="020B0502040204020203" pitchFamily="34" charset="0"/>
            </a:endParaRPr>
          </a:p>
          <a:p>
            <a:pPr algn="just"/>
            <a:endParaRPr lang="ru-RU" sz="2000" dirty="0" smtClean="0">
              <a:latin typeface="Bahnschrift" panose="020B0502040204020203" pitchFamily="34" charset="0"/>
            </a:endParaRPr>
          </a:p>
          <a:p>
            <a:pPr algn="ctr"/>
            <a:r>
              <a:rPr lang="ru-RU" sz="2000" b="1" dirty="0" smtClean="0">
                <a:latin typeface="Bahnschrift" panose="020B0502040204020203" pitchFamily="34" charset="0"/>
              </a:rPr>
              <a:t>                                                       28 -30 октября </a:t>
            </a:r>
            <a:r>
              <a:rPr lang="ru-RU" sz="2000" dirty="0" smtClean="0">
                <a:latin typeface="Bahnschrift" panose="020B0502040204020203" pitchFamily="34" charset="0"/>
              </a:rPr>
              <a:t>прошел Межрайонный патриотический</a:t>
            </a:r>
          </a:p>
          <a:p>
            <a:pPr algn="ctr"/>
            <a:r>
              <a:rPr lang="ru-RU" sz="2000" dirty="0" smtClean="0">
                <a:latin typeface="Bahnschrift" panose="020B0502040204020203" pitchFamily="34" charset="0"/>
              </a:rPr>
              <a:t>                                          фестиваль-конкурс по художественному слову </a:t>
            </a:r>
          </a:p>
          <a:p>
            <a:pPr algn="ctr"/>
            <a:r>
              <a:rPr lang="ru-RU" sz="2000" dirty="0" smtClean="0">
                <a:latin typeface="Bahnschrift" panose="020B0502040204020203" pitchFamily="34" charset="0"/>
              </a:rPr>
              <a:t>                                «Сильная Белгородчина» </a:t>
            </a:r>
            <a:r>
              <a:rPr lang="ru-RU" sz="2000" dirty="0" smtClean="0">
                <a:latin typeface="Bahnschrift" panose="020B0502040204020203" pitchFamily="34" charset="0"/>
              </a:rPr>
              <a:t>( 42 волонтера)  </a:t>
            </a:r>
            <a:endParaRPr lang="ru-RU" sz="2000" dirty="0">
              <a:latin typeface="Bahnschrif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88" y="3566011"/>
            <a:ext cx="3912947" cy="2610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42" y="1984282"/>
            <a:ext cx="3827309" cy="25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AFC853-AB61-4E58-B430-8773D23E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51" y="211301"/>
            <a:ext cx="10515600" cy="13953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Волонтерский центр «Волонтеры культуры Красногвардейского района»</a:t>
            </a:r>
            <a:endParaRPr lang="ru-RU" sz="28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3A534E-4931-45F2-A34B-57E02E87E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771" y="5634559"/>
            <a:ext cx="906000" cy="858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B55109-09F1-365D-DDD6-EBCC30D3056A}"/>
              </a:ext>
            </a:extLst>
          </p:cNvPr>
          <p:cNvSpPr txBox="1"/>
          <p:nvPr/>
        </p:nvSpPr>
        <p:spPr>
          <a:xfrm>
            <a:off x="724952" y="1447178"/>
            <a:ext cx="9455331" cy="1015663"/>
          </a:xfrm>
          <a:prstGeom prst="rect">
            <a:avLst/>
          </a:prstGeom>
          <a:solidFill>
            <a:schemeClr val="bg2">
              <a:alpha val="64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Активисты культуры Красногвардейского района проводят различные интеллектуальные игры, познавательные встречи для школьников и студентов и игровые программы для дошкольников</a:t>
            </a:r>
            <a:endParaRPr lang="ru-RU" sz="2000" i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121" y="3136352"/>
            <a:ext cx="3243561" cy="2432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1" y="3273481"/>
            <a:ext cx="3389832" cy="2542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48" y="2694503"/>
            <a:ext cx="2466886" cy="1850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74" y="4768553"/>
            <a:ext cx="2655835" cy="17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465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2F7BECB-36AB-710F-9955-8A66C5373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157EDC-1F70-420E-E058-3A9C0DE5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8" y="288213"/>
            <a:ext cx="10515600" cy="13354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Волонтерский центр «Волонтеры культуры Красногвардейского района»</a:t>
            </a:r>
            <a:endParaRPr lang="ru-RU" sz="28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24757A-70B8-32F9-8D8E-B6C0FE37C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771" y="5634559"/>
            <a:ext cx="906000" cy="858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C455A4-47C4-0369-2DE7-E6DCE0C70B8A}"/>
              </a:ext>
            </a:extLst>
          </p:cNvPr>
          <p:cNvSpPr txBox="1"/>
          <p:nvPr/>
        </p:nvSpPr>
        <p:spPr>
          <a:xfrm>
            <a:off x="684670" y="1643731"/>
            <a:ext cx="9455331" cy="707886"/>
          </a:xfrm>
          <a:prstGeom prst="rect">
            <a:avLst/>
          </a:prstGeom>
          <a:solidFill>
            <a:schemeClr val="bg2">
              <a:alpha val="64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ahnschrift" panose="020B0502040204020203" pitchFamily="34" charset="0"/>
              </a:rPr>
              <a:t>Участвуют в акциях «Мы с Вами» – плетение маскировочных сетей для солдат , участвующих в СВО</a:t>
            </a:r>
            <a:endParaRPr lang="ru-RU" sz="2000" dirty="0"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6" y="2538101"/>
            <a:ext cx="2966081" cy="3954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91" y="2521402"/>
            <a:ext cx="2991128" cy="3988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20" y="2576267"/>
            <a:ext cx="2908830" cy="38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465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34163F0-44CA-5FDE-64CE-2B0B8C505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7BC56-BA79-5AAE-1AAC-A11753A5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82" y="339488"/>
            <a:ext cx="10515600" cy="10876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Волонтерский центр «Волонтеры культуры Красногвардейского района»</a:t>
            </a:r>
            <a:endParaRPr lang="ru-RU" sz="28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5C1359-D755-8C45-B82F-EC3C11A27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1" y="5634559"/>
            <a:ext cx="906000" cy="858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124476-253C-913C-8D13-3AA61F30D7E3}"/>
              </a:ext>
            </a:extLst>
          </p:cNvPr>
          <p:cNvSpPr txBox="1"/>
          <p:nvPr/>
        </p:nvSpPr>
        <p:spPr>
          <a:xfrm>
            <a:off x="780069" y="1295572"/>
            <a:ext cx="9455331" cy="1015663"/>
          </a:xfrm>
          <a:prstGeom prst="rect">
            <a:avLst/>
          </a:prstGeom>
          <a:solidFill>
            <a:schemeClr val="bg2">
              <a:alpha val="64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Акция </a:t>
            </a:r>
            <a:r>
              <a:rPr lang="ru-RU" sz="2000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«</a:t>
            </a:r>
            <a:r>
              <a:rPr lang="ru-RU" sz="2000" i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БумБАТЛ</a:t>
            </a:r>
            <a:r>
              <a:rPr lang="ru-RU" sz="2000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" </a:t>
            </a:r>
            <a:r>
              <a:rPr lang="ru-RU" sz="2000" i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по сбору макулатуры, в поддержку национального проекта "Экология" , который реализуется по решению Президента</a:t>
            </a:r>
            <a:endParaRPr lang="ru-RU" sz="2000" i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9" y="2333002"/>
            <a:ext cx="2637268" cy="3516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86" y="2333002"/>
            <a:ext cx="1961554" cy="2615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19" y="2276030"/>
            <a:ext cx="2218524" cy="2958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81" y="3812018"/>
            <a:ext cx="2133066" cy="2844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9" y="4161802"/>
            <a:ext cx="1910875" cy="25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465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BBCD813-0C64-F733-64E9-C0DC5BDFB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CE5A75-DCAE-42E4-A98B-6D15327D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57" y="185663"/>
            <a:ext cx="10515600" cy="12073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Волонтерский центр «Волонтеры культуры Красногвардейского района»</a:t>
            </a:r>
            <a:endParaRPr lang="ru-RU" sz="28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D14F53-BB1C-AACB-7736-B8414A16B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71" y="5634559"/>
            <a:ext cx="906000" cy="858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D0B62E-D3AD-AB63-3ECB-0932E3409FFE}"/>
              </a:ext>
            </a:extLst>
          </p:cNvPr>
          <p:cNvSpPr txBox="1"/>
          <p:nvPr/>
        </p:nvSpPr>
        <p:spPr>
          <a:xfrm>
            <a:off x="823796" y="1176277"/>
            <a:ext cx="9455331" cy="1323439"/>
          </a:xfrm>
          <a:prstGeom prst="rect">
            <a:avLst/>
          </a:prstGeom>
          <a:solidFill>
            <a:schemeClr val="bg2">
              <a:alpha val="64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Волонтеры культуры, активно принимают участие в различных мероприятиях в качестве, ведущих, ассистентов, фотографов и видеографов, помощников декораторов, участники делегаций в другие районы и др.</a:t>
            </a:r>
            <a:endParaRPr lang="ru-RU" sz="2000" i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" y="2499716"/>
            <a:ext cx="2811400" cy="187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6" y="4375447"/>
            <a:ext cx="1777525" cy="2370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29" y="2499716"/>
            <a:ext cx="1996333" cy="2661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390" y="4634701"/>
            <a:ext cx="2995479" cy="1999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06" y="2754090"/>
            <a:ext cx="2428715" cy="1621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23" y="4560194"/>
            <a:ext cx="3218693" cy="21487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88" y="2645770"/>
            <a:ext cx="2753230" cy="18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6C7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8544F10-375F-25AF-491F-55D67E28D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405004-7D75-FF98-6EC2-D712D9B8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3" y="516259"/>
            <a:ext cx="10515600" cy="7633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Волонтерский центр «Волонтеры культуры Красногвардейского района»</a:t>
            </a:r>
            <a:endParaRPr lang="ru-RU" sz="28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10FA72C-660F-5601-632A-6F15226B7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484" y="5213265"/>
            <a:ext cx="998943" cy="94827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55E3DC-2413-CB9B-8E2B-85C8B64E9E61}"/>
              </a:ext>
            </a:extLst>
          </p:cNvPr>
          <p:cNvSpPr txBox="1"/>
          <p:nvPr/>
        </p:nvSpPr>
        <p:spPr>
          <a:xfrm>
            <a:off x="155271" y="1569593"/>
            <a:ext cx="1056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Проводя различные мастер-классы для детей и своих ровесников</a:t>
            </a:r>
            <a:endParaRPr lang="ru-RU" sz="2400" b="1" i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3" y="3567941"/>
            <a:ext cx="2712627" cy="1809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07" y="2790567"/>
            <a:ext cx="2406656" cy="3208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28" y="2115156"/>
            <a:ext cx="3208468" cy="2140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96" y="4010444"/>
            <a:ext cx="3207522" cy="24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6C7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94448D7-D9C2-B601-1D48-D3893053C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1A655-4579-119F-0645-2D07F4FC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76" y="704267"/>
            <a:ext cx="10515600" cy="76336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Волонтерский центр «Волонтеры культуры Красногвардейского района»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F87A45-468F-6C83-B180-FA2058603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62" y="5510420"/>
            <a:ext cx="998943" cy="948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29397" y="2029267"/>
            <a:ext cx="80706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Нас можно найти по адресу: Белгородская область, Красногвардейский район, город Бирюч, пл. Соборная д.3 ( здание МБУК «ЦКР «Юбилейный»» )</a:t>
            </a:r>
          </a:p>
          <a:p>
            <a:pPr algn="ctr"/>
            <a:endParaRPr lang="ru-RU" i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ru-RU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Руководитель Волонтеров культуры Красногвардейского района – </a:t>
            </a:r>
            <a:r>
              <a:rPr lang="ru-RU" i="1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Джанвелян</a:t>
            </a:r>
            <a:r>
              <a:rPr lang="ru-RU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Диана Владимировна</a:t>
            </a:r>
          </a:p>
          <a:p>
            <a:pPr algn="ctr"/>
            <a:r>
              <a:rPr lang="ru-RU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Тел.: 8 908 784 65 11</a:t>
            </a:r>
          </a:p>
          <a:p>
            <a:pPr algn="ctr"/>
            <a:r>
              <a:rPr lang="ru-RU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Почта: </a:t>
            </a:r>
            <a:r>
              <a:rPr lang="en-US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diana.janvelyan@yandex.ru</a:t>
            </a:r>
            <a:r>
              <a:rPr lang="ru-RU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  <a:p>
            <a:pPr algn="ctr"/>
            <a:endParaRPr lang="ru-RU" i="1" dirty="0">
              <a:solidFill>
                <a:schemeClr val="bg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ru-RU" i="1" dirty="0" err="1" smtClean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Вконтакте</a:t>
            </a:r>
            <a:r>
              <a:rPr lang="ru-RU" i="1" dirty="0" smtClean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: </a:t>
            </a:r>
            <a:r>
              <a:rPr lang="en-US" i="1" dirty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hlinkClick r:id="rId4"/>
              </a:rPr>
              <a:t>https://</a:t>
            </a:r>
            <a:r>
              <a:rPr lang="en-US" i="1" dirty="0" smtClean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hlinkClick r:id="rId4"/>
              </a:rPr>
              <a:t>vk.com/ckr.volonter.kult</a:t>
            </a:r>
            <a:endParaRPr lang="ru-RU" i="1" dirty="0">
              <a:solidFill>
                <a:schemeClr val="bg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ru-RU" i="1" dirty="0" err="1" smtClean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Добро.ру</a:t>
            </a:r>
            <a:r>
              <a:rPr lang="ru-RU" i="1" dirty="0" smtClean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: </a:t>
            </a:r>
            <a:r>
              <a:rPr lang="en-US" i="1" dirty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https://dobro.ru/dashboard/organizer/16245952/requests</a:t>
            </a:r>
            <a:endParaRPr lang="ru-RU" i="1" dirty="0">
              <a:solidFill>
                <a:schemeClr val="bg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187</TotalTime>
  <Words>317</Words>
  <Application>Microsoft Office PowerPoint</Application>
  <PresentationFormat>Произвольный</PresentationFormat>
  <Paragraphs>41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Волонтерский центр «Волонтеры культуры Красногвардейского района» на базе МБУК «ЦКР «Юбилейный»»</vt:lpstr>
      <vt:lpstr>Волонтерский центр «Волонтеры культуры Красногвардейского района»</vt:lpstr>
      <vt:lpstr>Волонтерский центр «Волонтеры культуры Красногвардейского района»</vt:lpstr>
      <vt:lpstr>Волонтерский центр «Волонтеры культуры Красногвардейского района»</vt:lpstr>
      <vt:lpstr>Волонтерский центр «Волонтеры культуры Красногвардейского района»</vt:lpstr>
      <vt:lpstr>Волонтерский центр «Волонтеры культуры Красногвардейского района»</vt:lpstr>
      <vt:lpstr>Волонтерский центр «Волонтеры культуры Красногвардейского района»</vt:lpstr>
      <vt:lpstr>Волонтерский центр «Волонтеры культуры Красногвардейского района»</vt:lpstr>
      <vt:lpstr>Волонтерский центр «Волонтеры культуры Красногвардейского района»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центр «Волонтеры культуры Красногвардейского района»</dc:title>
  <dc:creator>Ковалёва Мария</dc:creator>
  <cp:lastModifiedBy>Di</cp:lastModifiedBy>
  <cp:revision>29</cp:revision>
  <dcterms:created xsi:type="dcterms:W3CDTF">2024-11-20T12:51:10Z</dcterms:created>
  <dcterms:modified xsi:type="dcterms:W3CDTF">2024-11-27T08:27:32Z</dcterms:modified>
</cp:coreProperties>
</file>