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8" r:id="rId3"/>
    <p:sldId id="269" r:id="rId4"/>
    <p:sldId id="259" r:id="rId5"/>
    <p:sldId id="271" r:id="rId6"/>
    <p:sldId id="270" r:id="rId7"/>
    <p:sldId id="261" r:id="rId8"/>
    <p:sldId id="263" r:id="rId9"/>
    <p:sldId id="264" r:id="rId10"/>
    <p:sldId id="265" r:id="rId11"/>
    <p:sldId id="267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4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86F70-63C9-4928-A783-66AC881925A3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CDF96-0CA8-46F1-8C42-F990BFC45E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CAD61-9236-4704-B655-954C5ECD7EF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CAD61-9236-4704-B655-954C5ECD7EF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CAD61-9236-4704-B655-954C5ECD7EF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7460A-DA8B-4970-9895-612C2EFB2FD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F8CE053-E3B4-4D2E-BF44-55B8BAAB7638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A16B20A-662A-47DB-BDC4-BB4C5B7A900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BlagoTvoriTi" TargetMode="External"/><Relationship Id="rId7" Type="http://schemas.openxmlformats.org/officeDocument/2006/relationships/image" Target="../media/image67.gif"/><Relationship Id="rId2" Type="http://schemas.openxmlformats.org/officeDocument/2006/relationships/hyperlink" Target="mailto:otvosrab@mail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7.jpeg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7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5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7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jpeg"/><Relationship Id="rId3" Type="http://schemas.openxmlformats.org/officeDocument/2006/relationships/image" Target="../media/image38.jpeg"/><Relationship Id="rId7" Type="http://schemas.openxmlformats.org/officeDocument/2006/relationships/image" Target="../media/image5.png"/><Relationship Id="rId12" Type="http://schemas.openxmlformats.org/officeDocument/2006/relationships/image" Target="../media/image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4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Relationship Id="rId1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jpe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12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TextBox 10"/>
          <p:cNvSpPr txBox="1">
            <a:spLocks noChangeArrowheads="1"/>
          </p:cNvSpPr>
          <p:nvPr/>
        </p:nvSpPr>
        <p:spPr bwMode="auto">
          <a:xfrm>
            <a:off x="0" y="914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400" dirty="0"/>
          </a:p>
        </p:txBody>
      </p:sp>
      <p:pic>
        <p:nvPicPr>
          <p:cNvPr id="2055" name="Рисунок 7" descr="circ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52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8" descr="70e0f61c-7b8d-4433-9c4a-90fce67f716a__noro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1981201" cy="150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AutoShape 10" descr="Проанализирова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4800" y="12192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42908" y="2071678"/>
            <a:ext cx="928690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Волонтерский отряд 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6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БлагоТвори</a:t>
            </a: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»</a:t>
            </a: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Таганрогского института</a:t>
            </a: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имени А. П. Чехова </a:t>
            </a:r>
            <a:b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(</a:t>
            </a: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филиала) </a:t>
            </a: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Monotype Corsiva" pitchFamily="66" charset="0"/>
              </a:rPr>
              <a:t>РГЭУ (РИНХ) </a:t>
            </a:r>
            <a:endParaRPr lang="ru-RU" sz="4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7" descr="circl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76" y="0"/>
            <a:ext cx="714356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70e0f61c-7b8d-4433-9c4a-90fce67f716a__noroo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00100" y="285728"/>
            <a:ext cx="685804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«Университетские смены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068960"/>
            <a:ext cx="267892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725144"/>
            <a:ext cx="2955523" cy="183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980728"/>
            <a:ext cx="2843808" cy="168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628" y="3140969"/>
            <a:ext cx="250245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050" y="4932054"/>
            <a:ext cx="2409000" cy="166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725144"/>
            <a:ext cx="2566606" cy="1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2708920"/>
            <a:ext cx="2710622" cy="188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1766" y="0"/>
            <a:ext cx="1019605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8" y="1268761"/>
            <a:ext cx="5256584" cy="1728191"/>
          </a:xfrm>
        </p:spPr>
        <p:txBody>
          <a:bodyPr>
            <a:normAutofit/>
          </a:bodyPr>
          <a:lstStyle/>
          <a:p>
            <a:pPr marL="265113" indent="98425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Таганрогский институт имени  А.П. Чехова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участником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федерального проекта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«Университетские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профильные образовательные смены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в рамках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которого реализуется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дополнительная 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бщеобразовательная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социокультурного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развития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„Шаг в будущее“» для обучающихся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8-10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классов,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прибывших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территории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ЛНР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ДНР.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87624" y="0"/>
            <a:ext cx="1533118" cy="7840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794" y="764704"/>
            <a:ext cx="69558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Присоединяйся </a:t>
            </a:r>
          </a:p>
          <a:p>
            <a:pPr algn="ctr"/>
            <a:r>
              <a:rPr lang="ru-RU" sz="3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 добрым делам </a:t>
            </a:r>
          </a:p>
          <a:p>
            <a:pPr algn="ctr"/>
            <a:r>
              <a:rPr lang="ru-RU" sz="3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вместе с волонтерским отрядом </a:t>
            </a:r>
          </a:p>
          <a:p>
            <a:pPr algn="ctr"/>
            <a:r>
              <a:rPr lang="ru-RU" sz="3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БлагоТвори</a:t>
            </a:r>
            <a:r>
              <a:rPr lang="ru-RU" sz="3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3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Таганрогского института </a:t>
            </a:r>
          </a:p>
          <a:p>
            <a:pPr algn="ctr"/>
            <a:r>
              <a:rPr lang="ru-RU" sz="3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имени А.П. Чехова</a:t>
            </a:r>
            <a:endParaRPr lang="ru-RU" sz="36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8" descr="70e0f61c-7b8d-4433-9c4a-90fce67f716a__noroo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circ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76672"/>
            <a:ext cx="714356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149080"/>
            <a:ext cx="3003360" cy="225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 descr="http://qrcoder.ru/code/?https%3A%2F%2Fdobro.ru%2Forganizations%2F10066784%2Finfo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437112"/>
            <a:ext cx="1562100" cy="156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692696"/>
            <a:ext cx="381790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Остались вопросы?</a:t>
            </a:r>
          </a:p>
          <a:p>
            <a:pPr algn="ctr"/>
            <a:endParaRPr lang="ru-RU" sz="2400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Свяжитесь с нами:</a:t>
            </a:r>
          </a:p>
          <a:p>
            <a:pPr algn="ctr"/>
            <a:endParaRPr lang="ru-RU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Ростовская область, г. Таганрог,</a:t>
            </a:r>
          </a:p>
          <a:p>
            <a:pPr algn="ctr"/>
            <a:r>
              <a:rPr lang="ru-RU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л. Инициативная, 48</a:t>
            </a:r>
          </a:p>
          <a:p>
            <a:pPr algn="ct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8-8634-60-53-53</a:t>
            </a:r>
          </a:p>
          <a:p>
            <a:pPr algn="ctr"/>
            <a:endParaRPr lang="ru-RU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otvosrab@mail.ru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https://t.me/BlagoTvoriTi</a:t>
            </a:r>
            <a:endParaRPr lang="ru-RU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8" descr="70e0f61c-7b8d-4433-9c4a-90fce67f716a__noro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6672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circl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476672"/>
            <a:ext cx="714356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05064"/>
            <a:ext cx="3003360" cy="225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 descr="http://qrcoder.ru/code/?https%3A%2F%2Ft.me%2FBlagoTvoriTi&amp;4&amp;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4182244"/>
            <a:ext cx="1656184" cy="1656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TextBox 10"/>
          <p:cNvSpPr txBox="1">
            <a:spLocks noChangeArrowheads="1"/>
          </p:cNvSpPr>
          <p:nvPr/>
        </p:nvSpPr>
        <p:spPr bwMode="auto">
          <a:xfrm>
            <a:off x="0" y="914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400" dirty="0"/>
          </a:p>
        </p:txBody>
      </p:sp>
      <p:pic>
        <p:nvPicPr>
          <p:cNvPr id="2055" name="Рисунок 7" descr="circ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52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8" descr="70e0f61c-7b8d-4433-9c4a-90fce67f716a__noro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1981201" cy="150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AutoShape 10" descr="Проанализирова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4800" y="12192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42908" y="2071678"/>
            <a:ext cx="9286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2276872"/>
            <a:ext cx="56166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 являемся добровольным объединением обучающихся Таганрогского института имени         А.П. Чехова (филиала) РГЭУ (РИНХ), изъявивших желание бескорыстно выполнять работу, предоставлять услуги, оказывать поддержку различным социальным категориям населения.</a:t>
            </a:r>
          </a:p>
          <a:p>
            <a:pPr indent="358775"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 призваны воспитывать молодое поколение в духе гуманного отношения к человеческой личности, способствовать воспитанию патриотизма и активной жизненной позиции.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1052736"/>
            <a:ext cx="2690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Кто мы?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TextBox 10"/>
          <p:cNvSpPr txBox="1">
            <a:spLocks noChangeArrowheads="1"/>
          </p:cNvSpPr>
          <p:nvPr/>
        </p:nvSpPr>
        <p:spPr bwMode="auto">
          <a:xfrm>
            <a:off x="0" y="914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400" dirty="0"/>
          </a:p>
        </p:txBody>
      </p:sp>
      <p:pic>
        <p:nvPicPr>
          <p:cNvPr id="2055" name="Рисунок 7" descr="circ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3016" y="152400"/>
            <a:ext cx="1332384" cy="13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8" descr="70e0f61c-7b8d-4433-9c4a-90fce67f716a__noro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50" y="152400"/>
            <a:ext cx="1756551" cy="13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AutoShape 10" descr="Проанализирован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3528" y="1052736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268760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Основные направления деятельности:</a:t>
            </a:r>
          </a:p>
          <a:p>
            <a:pPr marL="1077913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рганизационно-культурное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77913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помощь детям из детских домов и интернатов;</a:t>
            </a:r>
          </a:p>
          <a:p>
            <a:pPr marL="1077913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помощь пожилым и престарелым людям;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77913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омощь семья мобилизованных граждан и  участников СВО;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77913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77913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портивное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77913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храна правопорядка;</a:t>
            </a:r>
          </a:p>
          <a:p>
            <a:pPr marL="1077913">
              <a:buFont typeface="Arial" pitchFamily="34" charset="0"/>
              <a:buChar char="•"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медиа-волонтерство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др.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105273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/>
          <p:nvPr/>
        </p:nvGrpSpPr>
        <p:grpSpPr>
          <a:xfrm>
            <a:off x="107504" y="0"/>
            <a:ext cx="8856984" cy="6669360"/>
            <a:chOff x="0" y="0"/>
            <a:chExt cx="9144000" cy="6858000"/>
          </a:xfrm>
          <a:solidFill>
            <a:schemeClr val="bg1"/>
          </a:solidFill>
        </p:grpSpPr>
        <p:sp>
          <p:nvSpPr>
            <p:cNvPr id="29" name="Прямоугольник 28"/>
            <p:cNvSpPr/>
            <p:nvPr/>
          </p:nvSpPr>
          <p:spPr>
            <a:xfrm>
              <a:off x="0" y="0"/>
              <a:ext cx="9144000" cy="92867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0" y="928670"/>
              <a:ext cx="9144000" cy="592933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0" y="928800"/>
              <a:ext cx="9144000" cy="1588"/>
            </a:xfrm>
            <a:prstGeom prst="lin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>
              <a:spcBef>
                <a:spcPct val="0"/>
              </a:spcBef>
              <a:tabLst>
                <a:tab pos="1617663" algn="l"/>
              </a:tabLs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организации 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tabLst>
                <a:tab pos="1617663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и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проведении мероприятий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7" descr="circ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0"/>
            <a:ext cx="92867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8" descr="70e0f61c-7b8d-4433-9c4a-90fce67f716a__noro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98634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42976" y="219654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prstClr val="black"/>
              </a:solidFill>
            </a:endParaRPr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44397" y="0"/>
            <a:ext cx="1226127" cy="91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7" descr="D:\СтудСовет\афиши\Афиша волонтёрский цент благотвор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84784"/>
            <a:ext cx="2376264" cy="2376264"/>
          </a:xfrm>
          <a:prstGeom prst="rect">
            <a:avLst/>
          </a:prstGeom>
          <a:noFill/>
        </p:spPr>
      </p:pic>
      <p:pic>
        <p:nvPicPr>
          <p:cNvPr id="34" name="Picture 2" descr="https://foto.tgpi.ru/news/2023/05_23/02/i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196752"/>
            <a:ext cx="332344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6" descr="F:\волонтеры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060848"/>
            <a:ext cx="2786082" cy="188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4" descr="https://foto.tgpi.ru/news/2023/05_23/02/i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437112"/>
            <a:ext cx="2948919" cy="166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3501008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2" descr="F:\волонтеры\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437112"/>
            <a:ext cx="3428992" cy="193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/>
          <p:nvPr/>
        </p:nvGrpSpPr>
        <p:grpSpPr>
          <a:xfrm>
            <a:off x="0" y="0"/>
            <a:ext cx="9144000" cy="6669360"/>
            <a:chOff x="0" y="0"/>
            <a:chExt cx="9144000" cy="6669360"/>
          </a:xfrm>
          <a:solidFill>
            <a:srgbClr val="0070C0"/>
          </a:solidFill>
        </p:grpSpPr>
        <p:sp>
          <p:nvSpPr>
            <p:cNvPr id="29" name="Прямоугольник 28"/>
            <p:cNvSpPr/>
            <p:nvPr/>
          </p:nvSpPr>
          <p:spPr>
            <a:xfrm>
              <a:off x="0" y="0"/>
              <a:ext cx="9144000" cy="92867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79512" y="928670"/>
              <a:ext cx="8712968" cy="57406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 extrusionH="762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0" y="928800"/>
              <a:ext cx="9144000" cy="1588"/>
            </a:xfrm>
            <a:prstGeom prst="lin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7" descr="circ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0"/>
            <a:ext cx="92867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8" descr="70e0f61c-7b8d-4433-9c4a-90fce67f716a__noro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98634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42976" y="219654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prstClr val="black"/>
              </a:solidFill>
            </a:endParaRPr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44397" y="0"/>
            <a:ext cx="1226127" cy="91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" descr="https://foto.tgpi.ru/news/2022/12_02/12/i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140968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6" descr="https://foto.tgpi.ru/news/2023/05_25/05/i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980728"/>
            <a:ext cx="2775181" cy="208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7" descr="D:\ДОКУМЕНТЫ\планы, отчеты\годовые отчеты\2022\ecb6a649-bf7b-4ce2-be0c-de5a5dfb1463.JPG"/>
          <p:cNvPicPr>
            <a:picLocks noChangeAspect="1" noChangeArrowheads="1"/>
          </p:cNvPicPr>
          <p:nvPr/>
        </p:nvPicPr>
        <p:blipFill>
          <a:blip r:embed="rId8" cstate="print"/>
          <a:srcRect l="2751" t="3801" r="1963" b="5901"/>
          <a:stretch>
            <a:fillRect/>
          </a:stretch>
        </p:blipFill>
        <p:spPr bwMode="auto">
          <a:xfrm>
            <a:off x="2771800" y="1268760"/>
            <a:ext cx="252028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https://foto.tgpi.ru/news/2022/12_26/08/i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4941168"/>
            <a:ext cx="2628292" cy="175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8" descr="C:\Users\lipovaya\Downloads\7d84b02d-a4b3-4733-b612-615e87de5c95.JPG"/>
          <p:cNvPicPr>
            <a:picLocks noChangeAspect="1" noChangeArrowheads="1"/>
          </p:cNvPicPr>
          <p:nvPr/>
        </p:nvPicPr>
        <p:blipFill>
          <a:blip r:embed="rId10" cstate="print"/>
          <a:srcRect l="24341" t="21581" r="15446" b="38527"/>
          <a:stretch>
            <a:fillRect/>
          </a:stretch>
        </p:blipFill>
        <p:spPr bwMode="auto">
          <a:xfrm>
            <a:off x="179512" y="4221088"/>
            <a:ext cx="1800200" cy="250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8" descr="https://foto.tgpi.ru/news/2022/12_26/08/i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4509120"/>
            <a:ext cx="291632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2" descr="https://foto.tgpi.ru/news/2022/12_06/04/i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1340768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2267744" y="332656"/>
            <a:ext cx="332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Помощь жителям ДНР и ЛНР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/>
          <p:nvPr/>
        </p:nvGrpSpPr>
        <p:grpSpPr>
          <a:xfrm>
            <a:off x="179512" y="0"/>
            <a:ext cx="8784976" cy="6597352"/>
            <a:chOff x="0" y="0"/>
            <a:chExt cx="9144000" cy="6858000"/>
          </a:xfrm>
          <a:solidFill>
            <a:schemeClr val="bg1"/>
          </a:solidFill>
        </p:grpSpPr>
        <p:sp>
          <p:nvSpPr>
            <p:cNvPr id="29" name="Прямоугольник 28"/>
            <p:cNvSpPr/>
            <p:nvPr/>
          </p:nvSpPr>
          <p:spPr>
            <a:xfrm>
              <a:off x="0" y="0"/>
              <a:ext cx="9144000" cy="92867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0" y="928670"/>
              <a:ext cx="9144000" cy="592933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0" y="928800"/>
              <a:ext cx="9144000" cy="1588"/>
            </a:xfrm>
            <a:prstGeom prst="lin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F:\СВО\20230217_171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00808"/>
            <a:ext cx="2964740" cy="237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F:\СВО\17 февраля 2023_IMG_4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248450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5" descr="F:\СВО\17 февраля 2023_IMG_4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120" y="2996953"/>
            <a:ext cx="25925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7" descr="\\Soft\photo\2022-2023 уч год\!! Волонтерство 24 марта 2023\24 марта 2023_IMG_5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293096"/>
            <a:ext cx="3141562" cy="209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8171" y="1052736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1" descr="F:\СВО\17 февраля 2023_IMG_40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3068960"/>
            <a:ext cx="2664296" cy="177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4" descr="F:\СВО\17 февраля 2023_IMG_40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653136"/>
            <a:ext cx="2712607" cy="1808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12" descr="F:\СВО\IMG-20230217-WA00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4725144"/>
            <a:ext cx="2171262" cy="163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</a:pP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7" descr="circle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72462" y="0"/>
            <a:ext cx="92867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8" descr="70e0f61c-7b8d-4433-9c4a-90fce67f716a__noroot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38" y="98634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42976" y="219654"/>
            <a:ext cx="692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Помощь семьям мобилизованных граждан 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участников СВО </a:t>
            </a:r>
            <a:endParaRPr lang="ru-RU" b="1" dirty="0" smtClean="0">
              <a:solidFill>
                <a:prstClr val="black"/>
              </a:solidFill>
            </a:endParaRPr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44208" y="0"/>
            <a:ext cx="1227163" cy="92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едотря.jpeg"/>
          <p:cNvPicPr>
            <a:picLocks noChangeAspect="1"/>
          </p:cNvPicPr>
          <p:nvPr/>
        </p:nvPicPr>
        <p:blipFill>
          <a:blip r:embed="rId3" cstate="print"/>
          <a:srcRect l="3125" t="17045" r="6250" b="11364"/>
          <a:stretch>
            <a:fillRect/>
          </a:stretch>
        </p:blipFill>
        <p:spPr>
          <a:xfrm>
            <a:off x="7776704" y="1052736"/>
            <a:ext cx="1367296" cy="1440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Хамелеон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24744"/>
            <a:ext cx="1371604" cy="146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Рисунок 7" descr="circl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0"/>
            <a:ext cx="92867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8" descr="70e0f61c-7b8d-4433-9c4a-90fce67f716a__noroo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98634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1472" y="285728"/>
            <a:ext cx="6858048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Студенческий педагогический отряд «ХАМЕЛЕОН»</a:t>
            </a:r>
          </a:p>
          <a:p>
            <a:pPr algn="ctr"/>
            <a:endParaRPr lang="ru-RU" b="1" dirty="0" smtClean="0"/>
          </a:p>
        </p:txBody>
      </p:sp>
      <p:pic>
        <p:nvPicPr>
          <p:cNvPr id="15361" name="Picture 1" descr="F:\хамелеон\IMG-20230219-WA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1000108"/>
            <a:ext cx="2571768" cy="171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F:\хамелеон\IMG-20230219-WA0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708920"/>
            <a:ext cx="2786050" cy="208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F:\хамелеон\IMG-20230219-WA0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3042" y="4714884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F:\хамелеон\IMG-20230219-WA0004.jpg"/>
          <p:cNvPicPr>
            <a:picLocks noChangeAspect="1" noChangeArrowheads="1"/>
          </p:cNvPicPr>
          <p:nvPr/>
        </p:nvPicPr>
        <p:blipFill>
          <a:blip r:embed="rId10" cstate="print"/>
          <a:srcRect l="12031" t="32558"/>
          <a:stretch>
            <a:fillRect/>
          </a:stretch>
        </p:blipFill>
        <p:spPr bwMode="auto">
          <a:xfrm>
            <a:off x="2714612" y="2714620"/>
            <a:ext cx="3345654" cy="206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F:\хамелеон\IMG-20230219-WA00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2" y="1000108"/>
            <a:ext cx="2643206" cy="176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F:\хамелеон\WhatsApp Image 2023-02-08 at 11.31.48 (1)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6512" y="2928934"/>
            <a:ext cx="2440318" cy="3929066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32240" y="0"/>
            <a:ext cx="1227163" cy="9203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akulova\Desktop\фото\гвоздики город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3212976"/>
            <a:ext cx="2051720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251520" y="1268760"/>
            <a:ext cx="47149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Фестиваль «Гвоздики Отечества»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Патриотические концерты;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Встречи с представителями союза ветеранов;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Акции патриотической направленности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Сопровождение «Бессмертного полка»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Акция «Георгиевская ленточка»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Акция «Окна Победы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«Огненный картины войны»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Акция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СвоихНеБросаем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6" name="Picture 2" descr="C:\Users\akulova\Desktop\фото\гвоздики\i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96752"/>
            <a:ext cx="1198017" cy="179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новости\2021-2022\май 2022\ретро поезд\20220509_120300.jpg"/>
          <p:cNvPicPr>
            <a:picLocks noChangeAspect="1" noChangeArrowheads="1"/>
          </p:cNvPicPr>
          <p:nvPr/>
        </p:nvPicPr>
        <p:blipFill>
          <a:blip r:embed="rId4" cstate="print"/>
          <a:srcRect l="16725" r="19720"/>
          <a:stretch>
            <a:fillRect/>
          </a:stretch>
        </p:blipFill>
        <p:spPr bwMode="auto">
          <a:xfrm>
            <a:off x="4716016" y="2564904"/>
            <a:ext cx="1800200" cy="135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новости\2021-2022\май 2022\ретро поезд\20220509_090921.jpg"/>
          <p:cNvPicPr>
            <a:picLocks noChangeAspect="1" noChangeArrowheads="1"/>
          </p:cNvPicPr>
          <p:nvPr/>
        </p:nvPicPr>
        <p:blipFill>
          <a:blip r:embed="rId5" cstate="print"/>
          <a:srcRect l="6452" t="11765" r="3226" b="5882"/>
          <a:stretch>
            <a:fillRect/>
          </a:stretch>
        </p:blipFill>
        <p:spPr bwMode="auto">
          <a:xfrm>
            <a:off x="6732240" y="5013176"/>
            <a:ext cx="201622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D:\новости\2021-2022\май 2022\64292457-27d8-494f-a7b2-5301740c9538.jpg"/>
          <p:cNvPicPr>
            <a:picLocks noChangeAspect="1" noChangeArrowheads="1"/>
          </p:cNvPicPr>
          <p:nvPr/>
        </p:nvPicPr>
        <p:blipFill>
          <a:blip r:embed="rId6" cstate="print"/>
          <a:srcRect l="9838" t="3801" r="2751" b="13250"/>
          <a:stretch>
            <a:fillRect/>
          </a:stretch>
        </p:blipFill>
        <p:spPr bwMode="auto">
          <a:xfrm>
            <a:off x="4788024" y="3933056"/>
            <a:ext cx="2160240" cy="1389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Рисунок 7" descr="circl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2462" y="0"/>
            <a:ext cx="92867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8" descr="70e0f61c-7b8d-4433-9c4a-90fce67f716a__noroot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8" y="98634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57224" y="240549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Патриотические акции</a:t>
            </a:r>
            <a:endParaRPr lang="ru-RU" sz="2400" b="1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pic>
        <p:nvPicPr>
          <p:cNvPr id="2" name="Picture 2" descr="D:\ДОКУМЕНТЫ\планы, отчеты\годовые отчеты\2022\1.2.jpg"/>
          <p:cNvPicPr>
            <a:picLocks noChangeAspect="1" noChangeArrowheads="1"/>
          </p:cNvPicPr>
          <p:nvPr/>
        </p:nvPicPr>
        <p:blipFill>
          <a:blip r:embed="rId9" cstate="print"/>
          <a:srcRect l="1887" t="15282" b="14039"/>
          <a:stretch>
            <a:fillRect/>
          </a:stretch>
        </p:blipFill>
        <p:spPr bwMode="auto">
          <a:xfrm>
            <a:off x="4860032" y="1124744"/>
            <a:ext cx="247570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ДОКУМЕНТЫ\планы, отчеты\годовые отчеты\2022\1.22...jpg"/>
          <p:cNvPicPr>
            <a:picLocks noChangeAspect="1" noChangeArrowheads="1"/>
          </p:cNvPicPr>
          <p:nvPr/>
        </p:nvPicPr>
        <p:blipFill>
          <a:blip r:embed="rId10" cstate="print"/>
          <a:srcRect l="12201" t="6531" r="8421" b="12200"/>
          <a:stretch>
            <a:fillRect/>
          </a:stretch>
        </p:blipFill>
        <p:spPr bwMode="auto">
          <a:xfrm>
            <a:off x="4572000" y="5445224"/>
            <a:ext cx="2145563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https://foto.tgpi.ru/news/2023/02_01/01/i02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195736" y="5373216"/>
            <a:ext cx="1924616" cy="108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44208" y="0"/>
            <a:ext cx="1227163" cy="92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 descr="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55776" y="4293096"/>
            <a:ext cx="1700808" cy="1124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ttps://foto.tgpi.ru/news/2022/06_23/1/0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4509120"/>
            <a:ext cx="1656184" cy="124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Рисунок 7" descr="circl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0"/>
            <a:ext cx="92867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8" descr="70e0f61c-7b8d-4433-9c4a-90fce67f716a__noroo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98634"/>
            <a:ext cx="1000100" cy="7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75656" y="0"/>
            <a:ext cx="4824536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Экологические акции</a:t>
            </a:r>
            <a:endParaRPr lang="ru-RU" sz="2400" b="1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pic>
        <p:nvPicPr>
          <p:cNvPr id="18" name="Picture 8" descr="https://foto.tgpi.ru/news/2022/09_26/21/i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268760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6" descr="C:\Documents and Settings\nikita\Рабочий стол\восп работа в общ\i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124744"/>
            <a:ext cx="2736304" cy="206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0" descr="https://foto.tgpi.ru/news/2022/09_05/10/i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212976"/>
            <a:ext cx="306779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653136"/>
            <a:ext cx="262866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https://foto.tgpi.ru/news/2022/10_15/01/i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1196752"/>
            <a:ext cx="24002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0"/>
            <a:ext cx="1227163" cy="92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 descr="https://foto.tgpi.ru/news/2022/10_15/01/i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5013176"/>
            <a:ext cx="237626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7864" y="4846147"/>
            <a:ext cx="2088232" cy="160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3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6176" y="2996952"/>
            <a:ext cx="2358593" cy="152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s://foto.tgpi.ru/news/2021/12_20/5/0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07904" y="3140968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343</TotalTime>
  <Words>273</Words>
  <Application>Microsoft Office PowerPoint</Application>
  <PresentationFormat>Экран (4:3)</PresentationFormat>
  <Paragraphs>63</Paragraphs>
  <Slides>12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ГОУВПО "ТГПИ"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alena2022</dc:creator>
  <cp:lastModifiedBy>alena2022</cp:lastModifiedBy>
  <cp:revision>62</cp:revision>
  <dcterms:created xsi:type="dcterms:W3CDTF">2023-07-18T05:54:57Z</dcterms:created>
  <dcterms:modified xsi:type="dcterms:W3CDTF">2023-07-18T11:38:40Z</dcterms:modified>
</cp:coreProperties>
</file>