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59" r:id="rId4"/>
    <p:sldId id="270" r:id="rId5"/>
    <p:sldId id="262" r:id="rId6"/>
    <p:sldId id="261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5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8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4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8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6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19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9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7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5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9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0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0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9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7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0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6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623976-8D8B-41C7-AC2B-70CEC4F6563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A970963-C121-4BCC-A835-F5B27FEF0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5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636595"/>
            <a:ext cx="9188453" cy="2677648"/>
          </a:xfrm>
        </p:spPr>
        <p:txBody>
          <a:bodyPr/>
          <a:lstStyle/>
          <a:p>
            <a:pPr algn="ctr"/>
            <a:r>
              <a:rPr lang="ru-RU" sz="4800" dirty="0" smtClean="0"/>
              <a:t>Проект «Бабушки – детям, дети - бабушкам»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5947" y="2113999"/>
            <a:ext cx="3576764" cy="861420"/>
          </a:xfrm>
        </p:spPr>
        <p:txBody>
          <a:bodyPr/>
          <a:lstStyle/>
          <a:p>
            <a:r>
              <a:rPr lang="ru-RU" dirty="0" smtClean="0"/>
              <a:t>ГБУ РК «ЦСЗН г. Печоры»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3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03" y="2189815"/>
            <a:ext cx="4913337" cy="2404994"/>
          </a:xfrm>
        </p:spPr>
        <p:txBody>
          <a:bodyPr/>
          <a:lstStyle/>
          <a:p>
            <a:pPr algn="just"/>
            <a:r>
              <a:rPr lang="ru-RU" sz="2000" dirty="0" smtClean="0"/>
              <a:t>Цель: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Создание условий для организации и проведения различного вида игр для несовершеннолетних, попавших в трудную жизненную ситуацию, с привлечением </a:t>
            </a:r>
            <a:r>
              <a:rPr lang="ru-RU" sz="2000" dirty="0" smtClean="0"/>
              <a:t>«серебряных» </a:t>
            </a:r>
            <a:r>
              <a:rPr lang="ru-RU" sz="2000" dirty="0" smtClean="0"/>
              <a:t>волонтеров.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0557" y="1535732"/>
            <a:ext cx="4861012" cy="371316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Задачи: 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Создать условия для проведения подвижных, </a:t>
            </a:r>
            <a:r>
              <a:rPr lang="ru-RU" sz="1800" dirty="0" smtClean="0"/>
              <a:t>интеллектуальных</a:t>
            </a:r>
            <a:r>
              <a:rPr lang="ru-RU" sz="1800" dirty="0" smtClean="0"/>
              <a:t>, </a:t>
            </a:r>
            <a:r>
              <a:rPr lang="ru-RU" sz="1800" dirty="0" smtClean="0"/>
              <a:t> театрализованных игр</a:t>
            </a:r>
            <a:r>
              <a:rPr lang="ru-RU" sz="1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Способствовать развитию позитивного отношения к старости у несовершеннолетних.</a:t>
            </a:r>
          </a:p>
          <a:p>
            <a:pPr marL="342900" indent="-342900">
              <a:buFont typeface="Wingdings 3" charset="2"/>
              <a:buAutoNum type="arabicPeriod"/>
            </a:pPr>
            <a:r>
              <a:rPr lang="ru-RU" sz="1800" dirty="0" smtClean="0"/>
              <a:t>Развивать когнитивные и двигательные способности у несовершеннолетних </a:t>
            </a:r>
            <a:r>
              <a:rPr lang="ru-RU" sz="1800" dirty="0"/>
              <a:t>через интеллектуальные и подвижные игры.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Способствовать развитию чувства поддержки у </a:t>
            </a:r>
            <a:r>
              <a:rPr lang="ru-RU" sz="1800" dirty="0" smtClean="0"/>
              <a:t>«серебряных» </a:t>
            </a:r>
            <a:r>
              <a:rPr lang="ru-RU" sz="1800" dirty="0" smtClean="0"/>
              <a:t>волонтеров через взаимодействие с детьми.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595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1" y="1341912"/>
            <a:ext cx="3409579" cy="454610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63" y="1341912"/>
            <a:ext cx="3456213" cy="46082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75154" y="198063"/>
            <a:ext cx="7226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«Большая прогулка»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89" y="1326980"/>
            <a:ext cx="3467412" cy="462321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25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972" y="1896738"/>
            <a:ext cx="4913337" cy="2404994"/>
          </a:xfrm>
        </p:spPr>
        <p:txBody>
          <a:bodyPr/>
          <a:lstStyle/>
          <a:p>
            <a:pPr algn="just"/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Размещение информации о проведении мероприятия «Большая прогулка» на официальной странице ГБУ РК «ЦСЗН </a:t>
            </a:r>
            <a:r>
              <a:rPr lang="ru-RU" sz="2000" dirty="0" err="1" smtClean="0"/>
              <a:t>г.Печоры</a:t>
            </a:r>
            <a:r>
              <a:rPr lang="ru-RU" sz="2000" dirty="0" smtClean="0"/>
              <a:t>» </a:t>
            </a:r>
            <a:r>
              <a:rPr lang="ru-RU" sz="2000" dirty="0" err="1" smtClean="0"/>
              <a:t>Вконтакте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118" y="484840"/>
            <a:ext cx="4630600" cy="61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3528" y="347331"/>
            <a:ext cx="9717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Фотография с бабушкой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60" y="1270661"/>
            <a:ext cx="9289146" cy="522514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663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2"/>
          <a:stretch/>
        </p:blipFill>
        <p:spPr>
          <a:xfrm>
            <a:off x="426397" y="3205117"/>
            <a:ext cx="2211038" cy="346759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59" y="3155166"/>
            <a:ext cx="2407068" cy="351754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3" r="2819" b="14024"/>
          <a:stretch/>
        </p:blipFill>
        <p:spPr>
          <a:xfrm>
            <a:off x="426397" y="261257"/>
            <a:ext cx="2278660" cy="280257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r="15001" b="15703"/>
          <a:stretch/>
        </p:blipFill>
        <p:spPr>
          <a:xfrm>
            <a:off x="8597735" y="528451"/>
            <a:ext cx="3384468" cy="226818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65" y="1852553"/>
            <a:ext cx="5058603" cy="440574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76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738" y="1920184"/>
            <a:ext cx="4942571" cy="2404994"/>
          </a:xfrm>
        </p:spPr>
        <p:txBody>
          <a:bodyPr/>
          <a:lstStyle/>
          <a:p>
            <a:pPr algn="just"/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Размещение информации о проведении мероприятия «Я покажу тебе свой мир» на официальной странице ГБУ РК «ЦСЗН </a:t>
            </a:r>
            <a:r>
              <a:rPr lang="ru-RU" sz="2000" dirty="0" err="1" smtClean="0"/>
              <a:t>г.Печоры</a:t>
            </a:r>
            <a:r>
              <a:rPr lang="ru-RU" sz="2000" dirty="0" smtClean="0"/>
              <a:t>» </a:t>
            </a:r>
            <a:r>
              <a:rPr lang="ru-RU" sz="2000" dirty="0" err="1" smtClean="0"/>
              <a:t>Вконтакте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531" y="356559"/>
            <a:ext cx="4819592" cy="61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119</TotalTime>
  <Words>80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 (конференц-зал)</vt:lpstr>
      <vt:lpstr>Проект «Бабушки – детям, дети - бабушкам»</vt:lpstr>
      <vt:lpstr>Цель:   Создание условий для организации и проведения различного вида игр для несовершеннолетних, попавших в трудную жизненную ситуацию, с привлечением «серебряных» волонтеров. </vt:lpstr>
      <vt:lpstr>Презентация PowerPoint</vt:lpstr>
      <vt:lpstr>           Размещение информации о проведении мероприятия «Большая прогулка» на официальной странице ГБУ РК «ЦСЗН г.Печоры» Вконтакте</vt:lpstr>
      <vt:lpstr>Презентация PowerPoint</vt:lpstr>
      <vt:lpstr>Презентация PowerPoint</vt:lpstr>
      <vt:lpstr>           Размещение информации о проведении мероприятия «Я покажу тебе свой мир» на официальной странице ГБУ РК «ЦСЗН г.Печоры» Вконтакте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Шляпина Екатерина Геннадьевна</dc:creator>
  <cp:lastModifiedBy>Бабий</cp:lastModifiedBy>
  <cp:revision>18</cp:revision>
  <dcterms:created xsi:type="dcterms:W3CDTF">2021-04-21T11:35:45Z</dcterms:created>
  <dcterms:modified xsi:type="dcterms:W3CDTF">2021-04-22T06:56:28Z</dcterms:modified>
</cp:coreProperties>
</file>