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62" r:id="rId5"/>
    <p:sldId id="281" r:id="rId6"/>
    <p:sldId id="282" r:id="rId7"/>
    <p:sldId id="283" r:id="rId8"/>
    <p:sldId id="259" r:id="rId9"/>
    <p:sldId id="263" r:id="rId10"/>
    <p:sldId id="264" r:id="rId11"/>
    <p:sldId id="265" r:id="rId12"/>
    <p:sldId id="266" r:id="rId13"/>
    <p:sldId id="267" r:id="rId14"/>
    <p:sldId id="260" r:id="rId15"/>
    <p:sldId id="268" r:id="rId16"/>
    <p:sldId id="272" r:id="rId17"/>
    <p:sldId id="277" r:id="rId18"/>
    <p:sldId id="274" r:id="rId19"/>
    <p:sldId id="278" r:id="rId20"/>
    <p:sldId id="273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520"/>
    <a:srgbClr val="87D5A3"/>
    <a:srgbClr val="D1EFDC"/>
    <a:srgbClr val="27312D"/>
    <a:srgbClr val="657F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D5A52-87E5-40BB-AA68-040C6631D3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B5C16-D816-4B98-9A6D-8D621CD2FA8B}">
      <dgm:prSet phldrT="[Текст]" custT="1"/>
      <dgm:spPr/>
      <dgm:t>
        <a:bodyPr/>
        <a:lstStyle/>
        <a:p>
          <a:r>
            <a:rPr lang="ru-RU" sz="2000" dirty="0" smtClean="0"/>
            <a:t>Социальное волонтёрство</a:t>
          </a:r>
          <a:endParaRPr lang="ru-RU" sz="2000" dirty="0"/>
        </a:p>
      </dgm:t>
    </dgm:pt>
    <dgm:pt modelId="{C83D8578-E95F-4635-A744-2EB28CA4046B}" type="parTrans" cxnId="{2CF1CBFE-4140-4568-8947-BF94F8775670}">
      <dgm:prSet/>
      <dgm:spPr/>
      <dgm:t>
        <a:bodyPr/>
        <a:lstStyle/>
        <a:p>
          <a:endParaRPr lang="ru-RU"/>
        </a:p>
      </dgm:t>
    </dgm:pt>
    <dgm:pt modelId="{0CFA1F05-D974-43BC-9D00-D56BEAE2EF22}" type="sibTrans" cxnId="{2CF1CBFE-4140-4568-8947-BF94F8775670}">
      <dgm:prSet/>
      <dgm:spPr/>
      <dgm:t>
        <a:bodyPr/>
        <a:lstStyle/>
        <a:p>
          <a:endParaRPr lang="ru-RU"/>
        </a:p>
      </dgm:t>
    </dgm:pt>
    <dgm:pt modelId="{B128D3CD-3144-4491-943E-314A4EF63A1F}">
      <dgm:prSet phldrT="[Текст]" custT="1"/>
      <dgm:spPr/>
      <dgm:t>
        <a:bodyPr/>
        <a:lstStyle/>
        <a:p>
          <a:r>
            <a:rPr lang="ru-RU" sz="2000" dirty="0" smtClean="0"/>
            <a:t>Мероприятия о здоровом образе жизни</a:t>
          </a:r>
          <a:endParaRPr lang="ru-RU" sz="2000" dirty="0"/>
        </a:p>
      </dgm:t>
    </dgm:pt>
    <dgm:pt modelId="{A603D860-BA40-45B7-B87A-7D86442815A6}" type="parTrans" cxnId="{4D7B9C1B-632E-41A6-ACD3-92BB7CD64F9F}">
      <dgm:prSet/>
      <dgm:spPr/>
      <dgm:t>
        <a:bodyPr/>
        <a:lstStyle/>
        <a:p>
          <a:endParaRPr lang="ru-RU"/>
        </a:p>
      </dgm:t>
    </dgm:pt>
    <dgm:pt modelId="{B4D8D448-79F1-4850-AFBD-81F7B1738D05}" type="sibTrans" cxnId="{4D7B9C1B-632E-41A6-ACD3-92BB7CD64F9F}">
      <dgm:prSet/>
      <dgm:spPr/>
      <dgm:t>
        <a:bodyPr/>
        <a:lstStyle/>
        <a:p>
          <a:endParaRPr lang="ru-RU"/>
        </a:p>
      </dgm:t>
    </dgm:pt>
    <dgm:pt modelId="{2B6DA07D-0D46-41D3-B5BE-9627FAD2590E}">
      <dgm:prSet phldrT="[Текст]" custT="1"/>
      <dgm:spPr/>
      <dgm:t>
        <a:bodyPr/>
        <a:lstStyle/>
        <a:p>
          <a:r>
            <a:rPr lang="ru-RU" sz="2000" dirty="0" smtClean="0"/>
            <a:t>Донорство</a:t>
          </a:r>
          <a:endParaRPr lang="ru-RU" sz="2000" dirty="0"/>
        </a:p>
      </dgm:t>
    </dgm:pt>
    <dgm:pt modelId="{D37CBD71-2874-4704-A65C-5AC98BF246DA}" type="parTrans" cxnId="{275AD9F7-52E9-4454-AA17-7F561A5B175D}">
      <dgm:prSet/>
      <dgm:spPr/>
      <dgm:t>
        <a:bodyPr/>
        <a:lstStyle/>
        <a:p>
          <a:endParaRPr lang="ru-RU"/>
        </a:p>
      </dgm:t>
    </dgm:pt>
    <dgm:pt modelId="{4F26EAA3-B0EB-483F-B674-0A555B7476DF}" type="sibTrans" cxnId="{275AD9F7-52E9-4454-AA17-7F561A5B175D}">
      <dgm:prSet/>
      <dgm:spPr/>
      <dgm:t>
        <a:bodyPr/>
        <a:lstStyle/>
        <a:p>
          <a:endParaRPr lang="ru-RU"/>
        </a:p>
      </dgm:t>
    </dgm:pt>
    <dgm:pt modelId="{25932FFC-5817-4A16-B0BF-F05B7D15E932}">
      <dgm:prSet phldrT="[Текст]" custT="1"/>
      <dgm:spPr/>
      <dgm:t>
        <a:bodyPr/>
        <a:lstStyle/>
        <a:p>
          <a:r>
            <a:rPr lang="ru-RU" sz="2000" dirty="0" smtClean="0"/>
            <a:t>Помощь в стенах больницы/хосписа</a:t>
          </a:r>
          <a:endParaRPr lang="ru-RU" sz="2000" dirty="0"/>
        </a:p>
      </dgm:t>
    </dgm:pt>
    <dgm:pt modelId="{18C97EF6-9E6C-4FEF-8A5C-B6AF14D7F1C1}" type="parTrans" cxnId="{009ACE10-5975-4B04-AD87-4699FC01B802}">
      <dgm:prSet/>
      <dgm:spPr/>
      <dgm:t>
        <a:bodyPr/>
        <a:lstStyle/>
        <a:p>
          <a:endParaRPr lang="ru-RU"/>
        </a:p>
      </dgm:t>
    </dgm:pt>
    <dgm:pt modelId="{9909CB5E-F4EC-4B9D-A3BF-A549B0D11DF8}" type="sibTrans" cxnId="{009ACE10-5975-4B04-AD87-4699FC01B802}">
      <dgm:prSet/>
      <dgm:spPr/>
      <dgm:t>
        <a:bodyPr/>
        <a:lstStyle/>
        <a:p>
          <a:endParaRPr lang="ru-RU"/>
        </a:p>
      </dgm:t>
    </dgm:pt>
    <dgm:pt modelId="{F642842F-52DA-4EEE-990A-5AAE6127265D}">
      <dgm:prSet phldrT="[Текст]" custT="1"/>
      <dgm:spPr/>
      <dgm:t>
        <a:bodyPr/>
        <a:lstStyle/>
        <a:p>
          <a:r>
            <a:rPr lang="ru-RU" sz="1500" dirty="0" smtClean="0"/>
            <a:t>Проведение мероприятий против насилия и экстремизма</a:t>
          </a:r>
          <a:endParaRPr lang="ru-RU" sz="1500" dirty="0"/>
        </a:p>
      </dgm:t>
    </dgm:pt>
    <dgm:pt modelId="{3B0B5A34-F0D1-4FDF-B906-B0CEDB241876}" type="parTrans" cxnId="{78E57159-418A-4F13-8549-487F3652652F}">
      <dgm:prSet/>
      <dgm:spPr/>
      <dgm:t>
        <a:bodyPr/>
        <a:lstStyle/>
        <a:p>
          <a:endParaRPr lang="ru-RU"/>
        </a:p>
      </dgm:t>
    </dgm:pt>
    <dgm:pt modelId="{25480D33-3E9A-40D6-9F2D-B0A41833D5B1}" type="sibTrans" cxnId="{78E57159-418A-4F13-8549-487F3652652F}">
      <dgm:prSet/>
      <dgm:spPr/>
      <dgm:t>
        <a:bodyPr/>
        <a:lstStyle/>
        <a:p>
          <a:endParaRPr lang="ru-RU"/>
        </a:p>
      </dgm:t>
    </dgm:pt>
    <dgm:pt modelId="{738E5524-5517-41AA-8D16-097663833A5E}">
      <dgm:prSet phldrT="[Текст]" custT="1"/>
      <dgm:spPr/>
      <dgm:t>
        <a:bodyPr/>
        <a:lstStyle/>
        <a:p>
          <a:r>
            <a:rPr lang="ru-RU" sz="2000" dirty="0" smtClean="0"/>
            <a:t>ЭКО волонтёрство</a:t>
          </a:r>
          <a:endParaRPr lang="ru-RU" sz="2000" dirty="0"/>
        </a:p>
      </dgm:t>
    </dgm:pt>
    <dgm:pt modelId="{C04EB5CD-F32E-476E-BF98-3AC1565D47A7}" type="parTrans" cxnId="{79B64793-4C54-42CF-93DB-EEB2D71051E1}">
      <dgm:prSet/>
      <dgm:spPr/>
      <dgm:t>
        <a:bodyPr/>
        <a:lstStyle/>
        <a:p>
          <a:endParaRPr lang="ru-RU"/>
        </a:p>
      </dgm:t>
    </dgm:pt>
    <dgm:pt modelId="{E9D86EEF-F069-4508-A1F2-8810AF273C86}" type="sibTrans" cxnId="{79B64793-4C54-42CF-93DB-EEB2D71051E1}">
      <dgm:prSet/>
      <dgm:spPr/>
      <dgm:t>
        <a:bodyPr/>
        <a:lstStyle/>
        <a:p>
          <a:endParaRPr lang="ru-RU"/>
        </a:p>
      </dgm:t>
    </dgm:pt>
    <dgm:pt modelId="{5A9314A5-45E9-42AF-8CE2-AE8C0D9EBE3C}">
      <dgm:prSet phldrT="[Текст]" custT="1"/>
      <dgm:spPr/>
      <dgm:t>
        <a:bodyPr/>
        <a:lstStyle/>
        <a:p>
          <a:r>
            <a:rPr lang="ru-RU" sz="2000" dirty="0" smtClean="0"/>
            <a:t>Событийное волонтёрство</a:t>
          </a:r>
          <a:endParaRPr lang="ru-RU" sz="2000" dirty="0"/>
        </a:p>
      </dgm:t>
    </dgm:pt>
    <dgm:pt modelId="{11248DEC-D46B-471D-8754-4501D48D0532}" type="parTrans" cxnId="{56FBDEAD-0F1B-45A0-AA29-B1EDA046CA92}">
      <dgm:prSet/>
      <dgm:spPr/>
      <dgm:t>
        <a:bodyPr/>
        <a:lstStyle/>
        <a:p>
          <a:endParaRPr lang="ru-RU"/>
        </a:p>
      </dgm:t>
    </dgm:pt>
    <dgm:pt modelId="{B71EAD9D-BC42-47A0-B397-A8FDD76BB039}" type="sibTrans" cxnId="{56FBDEAD-0F1B-45A0-AA29-B1EDA046CA92}">
      <dgm:prSet/>
      <dgm:spPr/>
      <dgm:t>
        <a:bodyPr/>
        <a:lstStyle/>
        <a:p>
          <a:endParaRPr lang="ru-RU"/>
        </a:p>
      </dgm:t>
    </dgm:pt>
    <dgm:pt modelId="{722BECCD-3C23-431C-8CE7-70DE9D4D1943}">
      <dgm:prSet phldrT="[Текст]" custT="1"/>
      <dgm:spPr/>
      <dgm:t>
        <a:bodyPr/>
        <a:lstStyle/>
        <a:p>
          <a:r>
            <a:rPr lang="ru-RU" sz="2000" dirty="0" smtClean="0"/>
            <a:t>Волонтёрство в сфере цифровизации</a:t>
          </a:r>
          <a:endParaRPr lang="ru-RU" sz="2000" dirty="0"/>
        </a:p>
      </dgm:t>
    </dgm:pt>
    <dgm:pt modelId="{3FCB9C43-D167-417A-B76B-D14D507FE1DE}" type="parTrans" cxnId="{CF1DC705-7A4D-43E7-B3A0-392FB7174974}">
      <dgm:prSet/>
      <dgm:spPr/>
      <dgm:t>
        <a:bodyPr/>
        <a:lstStyle/>
        <a:p>
          <a:endParaRPr lang="ru-RU"/>
        </a:p>
      </dgm:t>
    </dgm:pt>
    <dgm:pt modelId="{CEC86894-1F39-4730-A551-88256F1333F4}" type="sibTrans" cxnId="{CF1DC705-7A4D-43E7-B3A0-392FB7174974}">
      <dgm:prSet/>
      <dgm:spPr/>
      <dgm:t>
        <a:bodyPr/>
        <a:lstStyle/>
        <a:p>
          <a:endParaRPr lang="ru-RU"/>
        </a:p>
      </dgm:t>
    </dgm:pt>
    <dgm:pt modelId="{8A16BDA2-0871-42F5-8EEA-8CFA0A077D6B}" type="pres">
      <dgm:prSet presAssocID="{648D5A52-87E5-40BB-AA68-040C6631D3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446C3-29A7-4D4B-ABE4-5D5F4A0D10F8}" type="pres">
      <dgm:prSet presAssocID="{8C7B5C16-D816-4B98-9A6D-8D621CD2FA8B}" presName="parentLin" presStyleCnt="0"/>
      <dgm:spPr/>
    </dgm:pt>
    <dgm:pt modelId="{BB3A6DCD-4494-451A-A074-53951193AB62}" type="pres">
      <dgm:prSet presAssocID="{8C7B5C16-D816-4B98-9A6D-8D621CD2FA8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D53E77FA-8A75-4D5D-A73E-7DADEDE936E2}" type="pres">
      <dgm:prSet presAssocID="{8C7B5C16-D816-4B98-9A6D-8D621CD2FA8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A8FB7-8ED5-4FC6-96B7-F8143ED7B2CC}" type="pres">
      <dgm:prSet presAssocID="{8C7B5C16-D816-4B98-9A6D-8D621CD2FA8B}" presName="negativeSpace" presStyleCnt="0"/>
      <dgm:spPr/>
    </dgm:pt>
    <dgm:pt modelId="{F3D639D8-A2E7-47B2-882F-0BE534BC1876}" type="pres">
      <dgm:prSet presAssocID="{8C7B5C16-D816-4B98-9A6D-8D621CD2FA8B}" presName="childText" presStyleLbl="conFgAcc1" presStyleIdx="0" presStyleCnt="8">
        <dgm:presLayoutVars>
          <dgm:bulletEnabled val="1"/>
        </dgm:presLayoutVars>
      </dgm:prSet>
      <dgm:spPr/>
    </dgm:pt>
    <dgm:pt modelId="{31432F63-CC9C-4A44-A289-8C51865FF81F}" type="pres">
      <dgm:prSet presAssocID="{0CFA1F05-D974-43BC-9D00-D56BEAE2EF22}" presName="spaceBetweenRectangles" presStyleCnt="0"/>
      <dgm:spPr/>
    </dgm:pt>
    <dgm:pt modelId="{398A0367-964B-4BB4-BA38-2D806B6D44E9}" type="pres">
      <dgm:prSet presAssocID="{B128D3CD-3144-4491-943E-314A4EF63A1F}" presName="parentLin" presStyleCnt="0"/>
      <dgm:spPr/>
    </dgm:pt>
    <dgm:pt modelId="{BC2458A4-C48F-4F7F-BF38-F679F6C8D5D7}" type="pres">
      <dgm:prSet presAssocID="{B128D3CD-3144-4491-943E-314A4EF63A1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0D90FF2B-8A02-4E75-9E5B-3A392D9F0BFF}" type="pres">
      <dgm:prSet presAssocID="{B128D3CD-3144-4491-943E-314A4EF63A1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90F3C-FD55-4330-B6D3-36C4BB648586}" type="pres">
      <dgm:prSet presAssocID="{B128D3CD-3144-4491-943E-314A4EF63A1F}" presName="negativeSpace" presStyleCnt="0"/>
      <dgm:spPr/>
    </dgm:pt>
    <dgm:pt modelId="{74158F3C-F5FF-490A-9DCC-71F743747FCA}" type="pres">
      <dgm:prSet presAssocID="{B128D3CD-3144-4491-943E-314A4EF63A1F}" presName="childText" presStyleLbl="conFgAcc1" presStyleIdx="1" presStyleCnt="8">
        <dgm:presLayoutVars>
          <dgm:bulletEnabled val="1"/>
        </dgm:presLayoutVars>
      </dgm:prSet>
      <dgm:spPr/>
    </dgm:pt>
    <dgm:pt modelId="{2A1DF8EA-B8AB-4146-ACAB-DA242CC12C76}" type="pres">
      <dgm:prSet presAssocID="{B4D8D448-79F1-4850-AFBD-81F7B1738D05}" presName="spaceBetweenRectangles" presStyleCnt="0"/>
      <dgm:spPr/>
    </dgm:pt>
    <dgm:pt modelId="{42F028E6-C60A-43ED-978B-2D7F0E12AAF0}" type="pres">
      <dgm:prSet presAssocID="{2B6DA07D-0D46-41D3-B5BE-9627FAD2590E}" presName="parentLin" presStyleCnt="0"/>
      <dgm:spPr/>
    </dgm:pt>
    <dgm:pt modelId="{61BB6A94-76D6-4A6C-9C6C-DC95E820F1A7}" type="pres">
      <dgm:prSet presAssocID="{2B6DA07D-0D46-41D3-B5BE-9627FAD2590E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27F88E57-8734-48C4-BBD0-CB6035715F63}" type="pres">
      <dgm:prSet presAssocID="{2B6DA07D-0D46-41D3-B5BE-9627FAD2590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1690F-BC83-4720-B389-8D68333E5F3B}" type="pres">
      <dgm:prSet presAssocID="{2B6DA07D-0D46-41D3-B5BE-9627FAD2590E}" presName="negativeSpace" presStyleCnt="0"/>
      <dgm:spPr/>
    </dgm:pt>
    <dgm:pt modelId="{3E2A4005-8961-41E7-9A42-B99F28C7EA26}" type="pres">
      <dgm:prSet presAssocID="{2B6DA07D-0D46-41D3-B5BE-9627FAD2590E}" presName="childText" presStyleLbl="conFgAcc1" presStyleIdx="2" presStyleCnt="8">
        <dgm:presLayoutVars>
          <dgm:bulletEnabled val="1"/>
        </dgm:presLayoutVars>
      </dgm:prSet>
      <dgm:spPr/>
    </dgm:pt>
    <dgm:pt modelId="{EF6AB855-581F-4A0C-B206-B9D02B48E324}" type="pres">
      <dgm:prSet presAssocID="{4F26EAA3-B0EB-483F-B674-0A555B7476DF}" presName="spaceBetweenRectangles" presStyleCnt="0"/>
      <dgm:spPr/>
    </dgm:pt>
    <dgm:pt modelId="{8787974D-1D4B-4164-8701-3730FFB5DC1D}" type="pres">
      <dgm:prSet presAssocID="{25932FFC-5817-4A16-B0BF-F05B7D15E932}" presName="parentLin" presStyleCnt="0"/>
      <dgm:spPr/>
    </dgm:pt>
    <dgm:pt modelId="{8155E0DC-9D9D-416E-A1AC-296D20436D1E}" type="pres">
      <dgm:prSet presAssocID="{25932FFC-5817-4A16-B0BF-F05B7D15E93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E0C1A660-6F63-49BE-BC4B-8215D01791F5}" type="pres">
      <dgm:prSet presAssocID="{25932FFC-5817-4A16-B0BF-F05B7D15E93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4A207-D2A5-44F7-9F62-67ABC7004FA7}" type="pres">
      <dgm:prSet presAssocID="{25932FFC-5817-4A16-B0BF-F05B7D15E932}" presName="negativeSpace" presStyleCnt="0"/>
      <dgm:spPr/>
    </dgm:pt>
    <dgm:pt modelId="{617C6CD9-2419-43F0-A3AF-1F6477EFC518}" type="pres">
      <dgm:prSet presAssocID="{25932FFC-5817-4A16-B0BF-F05B7D15E932}" presName="childText" presStyleLbl="conFgAcc1" presStyleIdx="3" presStyleCnt="8">
        <dgm:presLayoutVars>
          <dgm:bulletEnabled val="1"/>
        </dgm:presLayoutVars>
      </dgm:prSet>
      <dgm:spPr/>
    </dgm:pt>
    <dgm:pt modelId="{C3B80928-AE9A-4A65-9B25-057794D1B727}" type="pres">
      <dgm:prSet presAssocID="{9909CB5E-F4EC-4B9D-A3BF-A549B0D11DF8}" presName="spaceBetweenRectangles" presStyleCnt="0"/>
      <dgm:spPr/>
    </dgm:pt>
    <dgm:pt modelId="{94A57C3C-811E-457F-B491-740D2F44DA89}" type="pres">
      <dgm:prSet presAssocID="{F642842F-52DA-4EEE-990A-5AAE6127265D}" presName="parentLin" presStyleCnt="0"/>
      <dgm:spPr/>
    </dgm:pt>
    <dgm:pt modelId="{ABAEDA44-B613-48EE-94E9-F6C217A8B5C0}" type="pres">
      <dgm:prSet presAssocID="{F642842F-52DA-4EEE-990A-5AAE6127265D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50F2F712-69EF-4123-93DE-515AEDDD9B0E}" type="pres">
      <dgm:prSet presAssocID="{F642842F-52DA-4EEE-990A-5AAE6127265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43904-A0A7-4A20-8B45-7ED5D5992798}" type="pres">
      <dgm:prSet presAssocID="{F642842F-52DA-4EEE-990A-5AAE6127265D}" presName="negativeSpace" presStyleCnt="0"/>
      <dgm:spPr/>
    </dgm:pt>
    <dgm:pt modelId="{9567F928-1BC0-43A9-8E82-91E49D0F96C3}" type="pres">
      <dgm:prSet presAssocID="{F642842F-52DA-4EEE-990A-5AAE6127265D}" presName="childText" presStyleLbl="conFgAcc1" presStyleIdx="4" presStyleCnt="8">
        <dgm:presLayoutVars>
          <dgm:bulletEnabled val="1"/>
        </dgm:presLayoutVars>
      </dgm:prSet>
      <dgm:spPr/>
    </dgm:pt>
    <dgm:pt modelId="{6B8B8180-82BD-4F8C-9D5D-75367BA252F8}" type="pres">
      <dgm:prSet presAssocID="{25480D33-3E9A-40D6-9F2D-B0A41833D5B1}" presName="spaceBetweenRectangles" presStyleCnt="0"/>
      <dgm:spPr/>
    </dgm:pt>
    <dgm:pt modelId="{EACBF2BE-A456-4768-BFCC-0C6EA24793D3}" type="pres">
      <dgm:prSet presAssocID="{738E5524-5517-41AA-8D16-097663833A5E}" presName="parentLin" presStyleCnt="0"/>
      <dgm:spPr/>
    </dgm:pt>
    <dgm:pt modelId="{25784BA8-583A-442C-A27C-99B6884E8366}" type="pres">
      <dgm:prSet presAssocID="{738E5524-5517-41AA-8D16-097663833A5E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C50B4CC-0123-4BBF-8E75-731A41336D2A}" type="pres">
      <dgm:prSet presAssocID="{738E5524-5517-41AA-8D16-097663833A5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B1C85-82CB-492D-BB9E-7FA04FC83954}" type="pres">
      <dgm:prSet presAssocID="{738E5524-5517-41AA-8D16-097663833A5E}" presName="negativeSpace" presStyleCnt="0"/>
      <dgm:spPr/>
    </dgm:pt>
    <dgm:pt modelId="{A752BF62-3475-488E-8631-C9C0A615872F}" type="pres">
      <dgm:prSet presAssocID="{738E5524-5517-41AA-8D16-097663833A5E}" presName="childText" presStyleLbl="conFgAcc1" presStyleIdx="5" presStyleCnt="8">
        <dgm:presLayoutVars>
          <dgm:bulletEnabled val="1"/>
        </dgm:presLayoutVars>
      </dgm:prSet>
      <dgm:spPr/>
    </dgm:pt>
    <dgm:pt modelId="{BC0EC307-3331-477D-A5D8-476CF302DA22}" type="pres">
      <dgm:prSet presAssocID="{E9D86EEF-F069-4508-A1F2-8810AF273C86}" presName="spaceBetweenRectangles" presStyleCnt="0"/>
      <dgm:spPr/>
    </dgm:pt>
    <dgm:pt modelId="{2DF0B39E-6826-4ABD-836A-0F396312AFAB}" type="pres">
      <dgm:prSet presAssocID="{5A9314A5-45E9-42AF-8CE2-AE8C0D9EBE3C}" presName="parentLin" presStyleCnt="0"/>
      <dgm:spPr/>
    </dgm:pt>
    <dgm:pt modelId="{3E557F70-A71C-4202-8E9F-2A757CC3CB2C}" type="pres">
      <dgm:prSet presAssocID="{5A9314A5-45E9-42AF-8CE2-AE8C0D9EBE3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6B13446-97FE-4A0A-AEC0-45231AB77F73}" type="pres">
      <dgm:prSet presAssocID="{5A9314A5-45E9-42AF-8CE2-AE8C0D9EBE3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B417E-9E3B-49C8-B74E-8BF39C45F7B7}" type="pres">
      <dgm:prSet presAssocID="{5A9314A5-45E9-42AF-8CE2-AE8C0D9EBE3C}" presName="negativeSpace" presStyleCnt="0"/>
      <dgm:spPr/>
    </dgm:pt>
    <dgm:pt modelId="{CC9DA8CF-7C94-4ABD-96FE-24BAA1315C45}" type="pres">
      <dgm:prSet presAssocID="{5A9314A5-45E9-42AF-8CE2-AE8C0D9EBE3C}" presName="childText" presStyleLbl="conFgAcc1" presStyleIdx="6" presStyleCnt="8">
        <dgm:presLayoutVars>
          <dgm:bulletEnabled val="1"/>
        </dgm:presLayoutVars>
      </dgm:prSet>
      <dgm:spPr/>
    </dgm:pt>
    <dgm:pt modelId="{80C511EC-AA31-4D7B-9491-43A79F53E51F}" type="pres">
      <dgm:prSet presAssocID="{B71EAD9D-BC42-47A0-B397-A8FDD76BB039}" presName="spaceBetweenRectangles" presStyleCnt="0"/>
      <dgm:spPr/>
    </dgm:pt>
    <dgm:pt modelId="{5C88E87B-C5A5-4438-A7C7-50EC1FC6A29D}" type="pres">
      <dgm:prSet presAssocID="{722BECCD-3C23-431C-8CE7-70DE9D4D1943}" presName="parentLin" presStyleCnt="0"/>
      <dgm:spPr/>
    </dgm:pt>
    <dgm:pt modelId="{831BD1BF-F767-4CA4-8BC5-A919D02958D6}" type="pres">
      <dgm:prSet presAssocID="{722BECCD-3C23-431C-8CE7-70DE9D4D1943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AB8CB822-4DD7-4107-BBF6-F7E713248EC7}" type="pres">
      <dgm:prSet presAssocID="{722BECCD-3C23-431C-8CE7-70DE9D4D194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918EE-4489-4C81-91B7-6A69F440198E}" type="pres">
      <dgm:prSet presAssocID="{722BECCD-3C23-431C-8CE7-70DE9D4D1943}" presName="negativeSpace" presStyleCnt="0"/>
      <dgm:spPr/>
    </dgm:pt>
    <dgm:pt modelId="{7AF46AB1-3440-4F86-9079-D7E98045EFA9}" type="pres">
      <dgm:prSet presAssocID="{722BECCD-3C23-431C-8CE7-70DE9D4D194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208FF0F-BE55-4915-9B5F-EFC9F2A7F317}" type="presOf" srcId="{722BECCD-3C23-431C-8CE7-70DE9D4D1943}" destId="{831BD1BF-F767-4CA4-8BC5-A919D02958D6}" srcOrd="0" destOrd="0" presId="urn:microsoft.com/office/officeart/2005/8/layout/list1"/>
    <dgm:cxn modelId="{AC93C701-B3CC-4F10-9CC9-98C43CD784C0}" type="presOf" srcId="{8C7B5C16-D816-4B98-9A6D-8D621CD2FA8B}" destId="{BB3A6DCD-4494-451A-A074-53951193AB62}" srcOrd="0" destOrd="0" presId="urn:microsoft.com/office/officeart/2005/8/layout/list1"/>
    <dgm:cxn modelId="{937169CB-C5FC-435B-A915-9F04ED16E0DB}" type="presOf" srcId="{25932FFC-5817-4A16-B0BF-F05B7D15E932}" destId="{8155E0DC-9D9D-416E-A1AC-296D20436D1E}" srcOrd="0" destOrd="0" presId="urn:microsoft.com/office/officeart/2005/8/layout/list1"/>
    <dgm:cxn modelId="{79B64793-4C54-42CF-93DB-EEB2D71051E1}" srcId="{648D5A52-87E5-40BB-AA68-040C6631D3AC}" destId="{738E5524-5517-41AA-8D16-097663833A5E}" srcOrd="5" destOrd="0" parTransId="{C04EB5CD-F32E-476E-BF98-3AC1565D47A7}" sibTransId="{E9D86EEF-F069-4508-A1F2-8810AF273C86}"/>
    <dgm:cxn modelId="{F43921F3-57EC-49BA-9164-7379DEE12E54}" type="presOf" srcId="{738E5524-5517-41AA-8D16-097663833A5E}" destId="{25784BA8-583A-442C-A27C-99B6884E8366}" srcOrd="0" destOrd="0" presId="urn:microsoft.com/office/officeart/2005/8/layout/list1"/>
    <dgm:cxn modelId="{4D7B9C1B-632E-41A6-ACD3-92BB7CD64F9F}" srcId="{648D5A52-87E5-40BB-AA68-040C6631D3AC}" destId="{B128D3CD-3144-4491-943E-314A4EF63A1F}" srcOrd="1" destOrd="0" parTransId="{A603D860-BA40-45B7-B87A-7D86442815A6}" sibTransId="{B4D8D448-79F1-4850-AFBD-81F7B1738D05}"/>
    <dgm:cxn modelId="{56FBDEAD-0F1B-45A0-AA29-B1EDA046CA92}" srcId="{648D5A52-87E5-40BB-AA68-040C6631D3AC}" destId="{5A9314A5-45E9-42AF-8CE2-AE8C0D9EBE3C}" srcOrd="6" destOrd="0" parTransId="{11248DEC-D46B-471D-8754-4501D48D0532}" sibTransId="{B71EAD9D-BC42-47A0-B397-A8FDD76BB039}"/>
    <dgm:cxn modelId="{2B532767-5A18-49ED-B3FE-0318209CA85D}" type="presOf" srcId="{B128D3CD-3144-4491-943E-314A4EF63A1F}" destId="{BC2458A4-C48F-4F7F-BF38-F679F6C8D5D7}" srcOrd="0" destOrd="0" presId="urn:microsoft.com/office/officeart/2005/8/layout/list1"/>
    <dgm:cxn modelId="{5D10DA1D-DA36-493A-B072-4B47F1CFCDD8}" type="presOf" srcId="{738E5524-5517-41AA-8D16-097663833A5E}" destId="{DC50B4CC-0123-4BBF-8E75-731A41336D2A}" srcOrd="1" destOrd="0" presId="urn:microsoft.com/office/officeart/2005/8/layout/list1"/>
    <dgm:cxn modelId="{AA3F73A1-581E-4176-8E85-ADEBAD013E84}" type="presOf" srcId="{2B6DA07D-0D46-41D3-B5BE-9627FAD2590E}" destId="{27F88E57-8734-48C4-BBD0-CB6035715F63}" srcOrd="1" destOrd="0" presId="urn:microsoft.com/office/officeart/2005/8/layout/list1"/>
    <dgm:cxn modelId="{009ACE10-5975-4B04-AD87-4699FC01B802}" srcId="{648D5A52-87E5-40BB-AA68-040C6631D3AC}" destId="{25932FFC-5817-4A16-B0BF-F05B7D15E932}" srcOrd="3" destOrd="0" parTransId="{18C97EF6-9E6C-4FEF-8A5C-B6AF14D7F1C1}" sibTransId="{9909CB5E-F4EC-4B9D-A3BF-A549B0D11DF8}"/>
    <dgm:cxn modelId="{78E57159-418A-4F13-8549-487F3652652F}" srcId="{648D5A52-87E5-40BB-AA68-040C6631D3AC}" destId="{F642842F-52DA-4EEE-990A-5AAE6127265D}" srcOrd="4" destOrd="0" parTransId="{3B0B5A34-F0D1-4FDF-B906-B0CEDB241876}" sibTransId="{25480D33-3E9A-40D6-9F2D-B0A41833D5B1}"/>
    <dgm:cxn modelId="{2CF1CBFE-4140-4568-8947-BF94F8775670}" srcId="{648D5A52-87E5-40BB-AA68-040C6631D3AC}" destId="{8C7B5C16-D816-4B98-9A6D-8D621CD2FA8B}" srcOrd="0" destOrd="0" parTransId="{C83D8578-E95F-4635-A744-2EB28CA4046B}" sibTransId="{0CFA1F05-D974-43BC-9D00-D56BEAE2EF22}"/>
    <dgm:cxn modelId="{6450AF2E-7E59-4D34-A26B-6AEDF1801C73}" type="presOf" srcId="{722BECCD-3C23-431C-8CE7-70DE9D4D1943}" destId="{AB8CB822-4DD7-4107-BBF6-F7E713248EC7}" srcOrd="1" destOrd="0" presId="urn:microsoft.com/office/officeart/2005/8/layout/list1"/>
    <dgm:cxn modelId="{CB4F226C-6BB6-45E6-9C36-46DEF3FA0DFB}" type="presOf" srcId="{2B6DA07D-0D46-41D3-B5BE-9627FAD2590E}" destId="{61BB6A94-76D6-4A6C-9C6C-DC95E820F1A7}" srcOrd="0" destOrd="0" presId="urn:microsoft.com/office/officeart/2005/8/layout/list1"/>
    <dgm:cxn modelId="{83B4EF8F-EA32-426A-B387-AFCD4C3839ED}" type="presOf" srcId="{B128D3CD-3144-4491-943E-314A4EF63A1F}" destId="{0D90FF2B-8A02-4E75-9E5B-3A392D9F0BFF}" srcOrd="1" destOrd="0" presId="urn:microsoft.com/office/officeart/2005/8/layout/list1"/>
    <dgm:cxn modelId="{84E812C8-8292-470F-82D8-F0186A6A16A9}" type="presOf" srcId="{25932FFC-5817-4A16-B0BF-F05B7D15E932}" destId="{E0C1A660-6F63-49BE-BC4B-8215D01791F5}" srcOrd="1" destOrd="0" presId="urn:microsoft.com/office/officeart/2005/8/layout/list1"/>
    <dgm:cxn modelId="{275AD9F7-52E9-4454-AA17-7F561A5B175D}" srcId="{648D5A52-87E5-40BB-AA68-040C6631D3AC}" destId="{2B6DA07D-0D46-41D3-B5BE-9627FAD2590E}" srcOrd="2" destOrd="0" parTransId="{D37CBD71-2874-4704-A65C-5AC98BF246DA}" sibTransId="{4F26EAA3-B0EB-483F-B674-0A555B7476DF}"/>
    <dgm:cxn modelId="{6878C797-8260-4F5B-8FB5-1CAC0346E988}" type="presOf" srcId="{F642842F-52DA-4EEE-990A-5AAE6127265D}" destId="{50F2F712-69EF-4123-93DE-515AEDDD9B0E}" srcOrd="1" destOrd="0" presId="urn:microsoft.com/office/officeart/2005/8/layout/list1"/>
    <dgm:cxn modelId="{DDFE2A07-5651-4645-87DD-D543B4FB2B53}" type="presOf" srcId="{5A9314A5-45E9-42AF-8CE2-AE8C0D9EBE3C}" destId="{3E557F70-A71C-4202-8E9F-2A757CC3CB2C}" srcOrd="0" destOrd="0" presId="urn:microsoft.com/office/officeart/2005/8/layout/list1"/>
    <dgm:cxn modelId="{CF1DC705-7A4D-43E7-B3A0-392FB7174974}" srcId="{648D5A52-87E5-40BB-AA68-040C6631D3AC}" destId="{722BECCD-3C23-431C-8CE7-70DE9D4D1943}" srcOrd="7" destOrd="0" parTransId="{3FCB9C43-D167-417A-B76B-D14D507FE1DE}" sibTransId="{CEC86894-1F39-4730-A551-88256F1333F4}"/>
    <dgm:cxn modelId="{FE30EF4C-BCC0-4D67-94E2-E27B9AC85494}" type="presOf" srcId="{F642842F-52DA-4EEE-990A-5AAE6127265D}" destId="{ABAEDA44-B613-48EE-94E9-F6C217A8B5C0}" srcOrd="0" destOrd="0" presId="urn:microsoft.com/office/officeart/2005/8/layout/list1"/>
    <dgm:cxn modelId="{B7BC4265-8711-4A65-940E-5A87C7C9928C}" type="presOf" srcId="{5A9314A5-45E9-42AF-8CE2-AE8C0D9EBE3C}" destId="{A6B13446-97FE-4A0A-AEC0-45231AB77F73}" srcOrd="1" destOrd="0" presId="urn:microsoft.com/office/officeart/2005/8/layout/list1"/>
    <dgm:cxn modelId="{0D118F55-291A-4311-8767-D4471291E290}" type="presOf" srcId="{8C7B5C16-D816-4B98-9A6D-8D621CD2FA8B}" destId="{D53E77FA-8A75-4D5D-A73E-7DADEDE936E2}" srcOrd="1" destOrd="0" presId="urn:microsoft.com/office/officeart/2005/8/layout/list1"/>
    <dgm:cxn modelId="{6E971029-7307-4F1F-9F67-F4701AA3D6A1}" type="presOf" srcId="{648D5A52-87E5-40BB-AA68-040C6631D3AC}" destId="{8A16BDA2-0871-42F5-8EEA-8CFA0A077D6B}" srcOrd="0" destOrd="0" presId="urn:microsoft.com/office/officeart/2005/8/layout/list1"/>
    <dgm:cxn modelId="{DC33370E-3D8C-43AB-B4BF-978ECA79BF1D}" type="presParOf" srcId="{8A16BDA2-0871-42F5-8EEA-8CFA0A077D6B}" destId="{291446C3-29A7-4D4B-ABE4-5D5F4A0D10F8}" srcOrd="0" destOrd="0" presId="urn:microsoft.com/office/officeart/2005/8/layout/list1"/>
    <dgm:cxn modelId="{B2037109-BF70-4B3A-A2E8-E387EEF06F97}" type="presParOf" srcId="{291446C3-29A7-4D4B-ABE4-5D5F4A0D10F8}" destId="{BB3A6DCD-4494-451A-A074-53951193AB62}" srcOrd="0" destOrd="0" presId="urn:microsoft.com/office/officeart/2005/8/layout/list1"/>
    <dgm:cxn modelId="{6ED6080E-73CB-4D3E-96A3-5D93B9C9EC1D}" type="presParOf" srcId="{291446C3-29A7-4D4B-ABE4-5D5F4A0D10F8}" destId="{D53E77FA-8A75-4D5D-A73E-7DADEDE936E2}" srcOrd="1" destOrd="0" presId="urn:microsoft.com/office/officeart/2005/8/layout/list1"/>
    <dgm:cxn modelId="{8D964869-2AEE-44F7-BB58-BC76E8A2DD4C}" type="presParOf" srcId="{8A16BDA2-0871-42F5-8EEA-8CFA0A077D6B}" destId="{58EA8FB7-8ED5-4FC6-96B7-F8143ED7B2CC}" srcOrd="1" destOrd="0" presId="urn:microsoft.com/office/officeart/2005/8/layout/list1"/>
    <dgm:cxn modelId="{040D3F17-30DE-4E78-97F1-D6250DBCF413}" type="presParOf" srcId="{8A16BDA2-0871-42F5-8EEA-8CFA0A077D6B}" destId="{F3D639D8-A2E7-47B2-882F-0BE534BC1876}" srcOrd="2" destOrd="0" presId="urn:microsoft.com/office/officeart/2005/8/layout/list1"/>
    <dgm:cxn modelId="{58D39D59-8E41-4601-B583-8120DEABFF08}" type="presParOf" srcId="{8A16BDA2-0871-42F5-8EEA-8CFA0A077D6B}" destId="{31432F63-CC9C-4A44-A289-8C51865FF81F}" srcOrd="3" destOrd="0" presId="urn:microsoft.com/office/officeart/2005/8/layout/list1"/>
    <dgm:cxn modelId="{C5447E3F-1FB4-4359-AED3-339F4D37A59D}" type="presParOf" srcId="{8A16BDA2-0871-42F5-8EEA-8CFA0A077D6B}" destId="{398A0367-964B-4BB4-BA38-2D806B6D44E9}" srcOrd="4" destOrd="0" presId="urn:microsoft.com/office/officeart/2005/8/layout/list1"/>
    <dgm:cxn modelId="{C6B25579-CD94-43B8-B53B-7039D461D67F}" type="presParOf" srcId="{398A0367-964B-4BB4-BA38-2D806B6D44E9}" destId="{BC2458A4-C48F-4F7F-BF38-F679F6C8D5D7}" srcOrd="0" destOrd="0" presId="urn:microsoft.com/office/officeart/2005/8/layout/list1"/>
    <dgm:cxn modelId="{DB91FC93-9FC5-4C3B-925A-076E6A18C16E}" type="presParOf" srcId="{398A0367-964B-4BB4-BA38-2D806B6D44E9}" destId="{0D90FF2B-8A02-4E75-9E5B-3A392D9F0BFF}" srcOrd="1" destOrd="0" presId="urn:microsoft.com/office/officeart/2005/8/layout/list1"/>
    <dgm:cxn modelId="{4995C144-94B2-4796-B232-EAE673870D5A}" type="presParOf" srcId="{8A16BDA2-0871-42F5-8EEA-8CFA0A077D6B}" destId="{42590F3C-FD55-4330-B6D3-36C4BB648586}" srcOrd="5" destOrd="0" presId="urn:microsoft.com/office/officeart/2005/8/layout/list1"/>
    <dgm:cxn modelId="{4B6AA36B-6DFC-4FAA-B96A-5287B07D318F}" type="presParOf" srcId="{8A16BDA2-0871-42F5-8EEA-8CFA0A077D6B}" destId="{74158F3C-F5FF-490A-9DCC-71F743747FCA}" srcOrd="6" destOrd="0" presId="urn:microsoft.com/office/officeart/2005/8/layout/list1"/>
    <dgm:cxn modelId="{90F45000-DD8D-4C5E-9A4A-4E0BC243B5E4}" type="presParOf" srcId="{8A16BDA2-0871-42F5-8EEA-8CFA0A077D6B}" destId="{2A1DF8EA-B8AB-4146-ACAB-DA242CC12C76}" srcOrd="7" destOrd="0" presId="urn:microsoft.com/office/officeart/2005/8/layout/list1"/>
    <dgm:cxn modelId="{7EF52B55-AB54-4E07-828E-A2E7215DBA73}" type="presParOf" srcId="{8A16BDA2-0871-42F5-8EEA-8CFA0A077D6B}" destId="{42F028E6-C60A-43ED-978B-2D7F0E12AAF0}" srcOrd="8" destOrd="0" presId="urn:microsoft.com/office/officeart/2005/8/layout/list1"/>
    <dgm:cxn modelId="{520AC809-5E6A-47EC-AB7E-66571BF77DF5}" type="presParOf" srcId="{42F028E6-C60A-43ED-978B-2D7F0E12AAF0}" destId="{61BB6A94-76D6-4A6C-9C6C-DC95E820F1A7}" srcOrd="0" destOrd="0" presId="urn:microsoft.com/office/officeart/2005/8/layout/list1"/>
    <dgm:cxn modelId="{E1EFFDA3-A03F-40C4-B6DD-A4B05BA9B6A2}" type="presParOf" srcId="{42F028E6-C60A-43ED-978B-2D7F0E12AAF0}" destId="{27F88E57-8734-48C4-BBD0-CB6035715F63}" srcOrd="1" destOrd="0" presId="urn:microsoft.com/office/officeart/2005/8/layout/list1"/>
    <dgm:cxn modelId="{B456A7E2-E0F5-434B-9307-B0F64CB4E6A5}" type="presParOf" srcId="{8A16BDA2-0871-42F5-8EEA-8CFA0A077D6B}" destId="{7F31690F-BC83-4720-B389-8D68333E5F3B}" srcOrd="9" destOrd="0" presId="urn:microsoft.com/office/officeart/2005/8/layout/list1"/>
    <dgm:cxn modelId="{2D536F38-6A65-492F-AEBE-2ED9A469D1F7}" type="presParOf" srcId="{8A16BDA2-0871-42F5-8EEA-8CFA0A077D6B}" destId="{3E2A4005-8961-41E7-9A42-B99F28C7EA26}" srcOrd="10" destOrd="0" presId="urn:microsoft.com/office/officeart/2005/8/layout/list1"/>
    <dgm:cxn modelId="{B35597D4-7AAE-4984-A760-5B82356784A4}" type="presParOf" srcId="{8A16BDA2-0871-42F5-8EEA-8CFA0A077D6B}" destId="{EF6AB855-581F-4A0C-B206-B9D02B48E324}" srcOrd="11" destOrd="0" presId="urn:microsoft.com/office/officeart/2005/8/layout/list1"/>
    <dgm:cxn modelId="{B4D32AFA-343D-450B-9C7A-D1AB05FB9EA7}" type="presParOf" srcId="{8A16BDA2-0871-42F5-8EEA-8CFA0A077D6B}" destId="{8787974D-1D4B-4164-8701-3730FFB5DC1D}" srcOrd="12" destOrd="0" presId="urn:microsoft.com/office/officeart/2005/8/layout/list1"/>
    <dgm:cxn modelId="{3D65AEDB-5869-4402-B09D-27596795DBE5}" type="presParOf" srcId="{8787974D-1D4B-4164-8701-3730FFB5DC1D}" destId="{8155E0DC-9D9D-416E-A1AC-296D20436D1E}" srcOrd="0" destOrd="0" presId="urn:microsoft.com/office/officeart/2005/8/layout/list1"/>
    <dgm:cxn modelId="{4C003EF6-77E7-4068-81DC-913326001C00}" type="presParOf" srcId="{8787974D-1D4B-4164-8701-3730FFB5DC1D}" destId="{E0C1A660-6F63-49BE-BC4B-8215D01791F5}" srcOrd="1" destOrd="0" presId="urn:microsoft.com/office/officeart/2005/8/layout/list1"/>
    <dgm:cxn modelId="{1A4D2092-33F9-483F-8A8D-C429ECFE0A4B}" type="presParOf" srcId="{8A16BDA2-0871-42F5-8EEA-8CFA0A077D6B}" destId="{FE84A207-D2A5-44F7-9F62-67ABC7004FA7}" srcOrd="13" destOrd="0" presId="urn:microsoft.com/office/officeart/2005/8/layout/list1"/>
    <dgm:cxn modelId="{695866EA-74BE-447D-9488-85927F59207C}" type="presParOf" srcId="{8A16BDA2-0871-42F5-8EEA-8CFA0A077D6B}" destId="{617C6CD9-2419-43F0-A3AF-1F6477EFC518}" srcOrd="14" destOrd="0" presId="urn:microsoft.com/office/officeart/2005/8/layout/list1"/>
    <dgm:cxn modelId="{FC74C7DB-F8BF-47D7-A898-EEF3AC5F1E78}" type="presParOf" srcId="{8A16BDA2-0871-42F5-8EEA-8CFA0A077D6B}" destId="{C3B80928-AE9A-4A65-9B25-057794D1B727}" srcOrd="15" destOrd="0" presId="urn:microsoft.com/office/officeart/2005/8/layout/list1"/>
    <dgm:cxn modelId="{E246E500-EC7D-4C41-B08F-C01B56730D80}" type="presParOf" srcId="{8A16BDA2-0871-42F5-8EEA-8CFA0A077D6B}" destId="{94A57C3C-811E-457F-B491-740D2F44DA89}" srcOrd="16" destOrd="0" presId="urn:microsoft.com/office/officeart/2005/8/layout/list1"/>
    <dgm:cxn modelId="{736DBB92-0DC9-4CDF-9911-535C1BC09FD7}" type="presParOf" srcId="{94A57C3C-811E-457F-B491-740D2F44DA89}" destId="{ABAEDA44-B613-48EE-94E9-F6C217A8B5C0}" srcOrd="0" destOrd="0" presId="urn:microsoft.com/office/officeart/2005/8/layout/list1"/>
    <dgm:cxn modelId="{8E329BEB-B486-452A-A50A-A8EFFA288187}" type="presParOf" srcId="{94A57C3C-811E-457F-B491-740D2F44DA89}" destId="{50F2F712-69EF-4123-93DE-515AEDDD9B0E}" srcOrd="1" destOrd="0" presId="urn:microsoft.com/office/officeart/2005/8/layout/list1"/>
    <dgm:cxn modelId="{CFC756CE-0D0A-4588-8814-D970501D3256}" type="presParOf" srcId="{8A16BDA2-0871-42F5-8EEA-8CFA0A077D6B}" destId="{BD543904-A0A7-4A20-8B45-7ED5D5992798}" srcOrd="17" destOrd="0" presId="urn:microsoft.com/office/officeart/2005/8/layout/list1"/>
    <dgm:cxn modelId="{883467DF-086F-4F93-B652-0C530AFD8B98}" type="presParOf" srcId="{8A16BDA2-0871-42F5-8EEA-8CFA0A077D6B}" destId="{9567F928-1BC0-43A9-8E82-91E49D0F96C3}" srcOrd="18" destOrd="0" presId="urn:microsoft.com/office/officeart/2005/8/layout/list1"/>
    <dgm:cxn modelId="{12D0FC9C-014B-42A5-BA56-55E8118127A9}" type="presParOf" srcId="{8A16BDA2-0871-42F5-8EEA-8CFA0A077D6B}" destId="{6B8B8180-82BD-4F8C-9D5D-75367BA252F8}" srcOrd="19" destOrd="0" presId="urn:microsoft.com/office/officeart/2005/8/layout/list1"/>
    <dgm:cxn modelId="{8D9CBA0C-90EE-447D-B636-E72326DA51E1}" type="presParOf" srcId="{8A16BDA2-0871-42F5-8EEA-8CFA0A077D6B}" destId="{EACBF2BE-A456-4768-BFCC-0C6EA24793D3}" srcOrd="20" destOrd="0" presId="urn:microsoft.com/office/officeart/2005/8/layout/list1"/>
    <dgm:cxn modelId="{08ADD9B7-775B-41D7-9F80-26BC06ADC80F}" type="presParOf" srcId="{EACBF2BE-A456-4768-BFCC-0C6EA24793D3}" destId="{25784BA8-583A-442C-A27C-99B6884E8366}" srcOrd="0" destOrd="0" presId="urn:microsoft.com/office/officeart/2005/8/layout/list1"/>
    <dgm:cxn modelId="{20C5D816-2618-473D-A366-4BB1AA392586}" type="presParOf" srcId="{EACBF2BE-A456-4768-BFCC-0C6EA24793D3}" destId="{DC50B4CC-0123-4BBF-8E75-731A41336D2A}" srcOrd="1" destOrd="0" presId="urn:microsoft.com/office/officeart/2005/8/layout/list1"/>
    <dgm:cxn modelId="{E5F35CE8-57FA-4BD1-AB45-1B925A23AD9D}" type="presParOf" srcId="{8A16BDA2-0871-42F5-8EEA-8CFA0A077D6B}" destId="{D82B1C85-82CB-492D-BB9E-7FA04FC83954}" srcOrd="21" destOrd="0" presId="urn:microsoft.com/office/officeart/2005/8/layout/list1"/>
    <dgm:cxn modelId="{4DA16477-9416-4C2E-8234-8C7FB7E6569F}" type="presParOf" srcId="{8A16BDA2-0871-42F5-8EEA-8CFA0A077D6B}" destId="{A752BF62-3475-488E-8631-C9C0A615872F}" srcOrd="22" destOrd="0" presId="urn:microsoft.com/office/officeart/2005/8/layout/list1"/>
    <dgm:cxn modelId="{438A2011-5E46-4C92-B5B2-C8AD3F71C04C}" type="presParOf" srcId="{8A16BDA2-0871-42F5-8EEA-8CFA0A077D6B}" destId="{BC0EC307-3331-477D-A5D8-476CF302DA22}" srcOrd="23" destOrd="0" presId="urn:microsoft.com/office/officeart/2005/8/layout/list1"/>
    <dgm:cxn modelId="{38CA62AC-5B14-426E-B045-6CB2AE64FFE2}" type="presParOf" srcId="{8A16BDA2-0871-42F5-8EEA-8CFA0A077D6B}" destId="{2DF0B39E-6826-4ABD-836A-0F396312AFAB}" srcOrd="24" destOrd="0" presId="urn:microsoft.com/office/officeart/2005/8/layout/list1"/>
    <dgm:cxn modelId="{67DF778C-1883-4D73-AB21-8F38EA19B2A7}" type="presParOf" srcId="{2DF0B39E-6826-4ABD-836A-0F396312AFAB}" destId="{3E557F70-A71C-4202-8E9F-2A757CC3CB2C}" srcOrd="0" destOrd="0" presId="urn:microsoft.com/office/officeart/2005/8/layout/list1"/>
    <dgm:cxn modelId="{476A16F5-5CA4-4D5F-94AF-596432F94535}" type="presParOf" srcId="{2DF0B39E-6826-4ABD-836A-0F396312AFAB}" destId="{A6B13446-97FE-4A0A-AEC0-45231AB77F73}" srcOrd="1" destOrd="0" presId="urn:microsoft.com/office/officeart/2005/8/layout/list1"/>
    <dgm:cxn modelId="{62E81666-8D4C-4F3F-A706-C6C52E2A6659}" type="presParOf" srcId="{8A16BDA2-0871-42F5-8EEA-8CFA0A077D6B}" destId="{150B417E-9E3B-49C8-B74E-8BF39C45F7B7}" srcOrd="25" destOrd="0" presId="urn:microsoft.com/office/officeart/2005/8/layout/list1"/>
    <dgm:cxn modelId="{55F595B2-EB8B-4CDC-9D79-6B5D5818DA6D}" type="presParOf" srcId="{8A16BDA2-0871-42F5-8EEA-8CFA0A077D6B}" destId="{CC9DA8CF-7C94-4ABD-96FE-24BAA1315C45}" srcOrd="26" destOrd="0" presId="urn:microsoft.com/office/officeart/2005/8/layout/list1"/>
    <dgm:cxn modelId="{1919C522-82BE-407D-9006-DB60E9E9307B}" type="presParOf" srcId="{8A16BDA2-0871-42F5-8EEA-8CFA0A077D6B}" destId="{80C511EC-AA31-4D7B-9491-43A79F53E51F}" srcOrd="27" destOrd="0" presId="urn:microsoft.com/office/officeart/2005/8/layout/list1"/>
    <dgm:cxn modelId="{B9E8970F-C6D3-46BA-9BAD-EBA63F173F31}" type="presParOf" srcId="{8A16BDA2-0871-42F5-8EEA-8CFA0A077D6B}" destId="{5C88E87B-C5A5-4438-A7C7-50EC1FC6A29D}" srcOrd="28" destOrd="0" presId="urn:microsoft.com/office/officeart/2005/8/layout/list1"/>
    <dgm:cxn modelId="{CD6E56FD-EB22-4810-8EC3-8EB10480D031}" type="presParOf" srcId="{5C88E87B-C5A5-4438-A7C7-50EC1FC6A29D}" destId="{831BD1BF-F767-4CA4-8BC5-A919D02958D6}" srcOrd="0" destOrd="0" presId="urn:microsoft.com/office/officeart/2005/8/layout/list1"/>
    <dgm:cxn modelId="{3EB5F948-5926-4AA6-B6F8-BECF5F062192}" type="presParOf" srcId="{5C88E87B-C5A5-4438-A7C7-50EC1FC6A29D}" destId="{AB8CB822-4DD7-4107-BBF6-F7E713248EC7}" srcOrd="1" destOrd="0" presId="urn:microsoft.com/office/officeart/2005/8/layout/list1"/>
    <dgm:cxn modelId="{DEDCE9B4-5543-4DBC-AF71-335DDC224A16}" type="presParOf" srcId="{8A16BDA2-0871-42F5-8EEA-8CFA0A077D6B}" destId="{214918EE-4489-4C81-91B7-6A69F440198E}" srcOrd="29" destOrd="0" presId="urn:microsoft.com/office/officeart/2005/8/layout/list1"/>
    <dgm:cxn modelId="{EECCAD84-60CA-4CB4-B156-A8A7EC6F29DA}" type="presParOf" srcId="{8A16BDA2-0871-42F5-8EEA-8CFA0A077D6B}" destId="{7AF46AB1-3440-4F86-9079-D7E98045EFA9}" srcOrd="3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4C091-20E9-4301-A9D7-2D060F9E91B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C25E5-717B-4631-916B-FBAE9935B105}">
      <dgm:prSet phldrT="[Текст]"/>
      <dgm:spPr>
        <a:solidFill>
          <a:srgbClr val="133520"/>
        </a:solidFill>
      </dgm:spPr>
      <dgm:t>
        <a:bodyPr/>
        <a:lstStyle/>
        <a:p>
          <a:r>
            <a:rPr lang="ru-RU" dirty="0" smtClean="0"/>
            <a:t>Организационный : </a:t>
          </a:r>
          <a:endParaRPr lang="ru-RU" dirty="0"/>
        </a:p>
      </dgm:t>
    </dgm:pt>
    <dgm:pt modelId="{9DEF4930-93F3-4E6F-AACB-DF37E8C2D3EE}" type="parTrans" cxnId="{8A73344A-5A3E-427B-9717-6E917013E0F5}">
      <dgm:prSet/>
      <dgm:spPr/>
      <dgm:t>
        <a:bodyPr/>
        <a:lstStyle/>
        <a:p>
          <a:endParaRPr lang="ru-RU"/>
        </a:p>
      </dgm:t>
    </dgm:pt>
    <dgm:pt modelId="{EBC58F83-4570-4C14-967D-0EDD78285011}" type="sibTrans" cxnId="{8A73344A-5A3E-427B-9717-6E917013E0F5}">
      <dgm:prSet/>
      <dgm:spPr/>
      <dgm:t>
        <a:bodyPr/>
        <a:lstStyle/>
        <a:p>
          <a:endParaRPr lang="ru-RU"/>
        </a:p>
      </dgm:t>
    </dgm:pt>
    <dgm:pt modelId="{675CFF16-8B30-4B68-81EF-3EF8F525CD3E}">
      <dgm:prSet phldrT="[Текст]"/>
      <dgm:spPr/>
      <dgm:t>
        <a:bodyPr/>
        <a:lstStyle/>
        <a:p>
          <a:r>
            <a:rPr lang="ru-RU" dirty="0" smtClean="0"/>
            <a:t>изучение актуальности проблемы, определение целей и задач проекта, составление календарного плана мероприятий.</a:t>
          </a:r>
          <a:endParaRPr lang="ru-RU" dirty="0"/>
        </a:p>
      </dgm:t>
    </dgm:pt>
    <dgm:pt modelId="{B7DFE9AD-CF06-43A3-A425-F810492874DD}" type="parTrans" cxnId="{306C4116-D8DE-497E-B1EB-F627F0D4035F}">
      <dgm:prSet/>
      <dgm:spPr/>
      <dgm:t>
        <a:bodyPr/>
        <a:lstStyle/>
        <a:p>
          <a:endParaRPr lang="ru-RU"/>
        </a:p>
      </dgm:t>
    </dgm:pt>
    <dgm:pt modelId="{3661D9DA-1941-4BF5-AFA3-F871C8D88077}" type="sibTrans" cxnId="{306C4116-D8DE-497E-B1EB-F627F0D4035F}">
      <dgm:prSet/>
      <dgm:spPr/>
      <dgm:t>
        <a:bodyPr/>
        <a:lstStyle/>
        <a:p>
          <a:endParaRPr lang="ru-RU"/>
        </a:p>
      </dgm:t>
    </dgm:pt>
    <dgm:pt modelId="{C32AC748-84EE-4982-8A4D-C0BDD6652EF2}">
      <dgm:prSet phldrT="[Текст]"/>
      <dgm:spPr>
        <a:solidFill>
          <a:srgbClr val="133520"/>
        </a:solidFill>
      </dgm:spPr>
      <dgm:t>
        <a:bodyPr/>
        <a:lstStyle/>
        <a:p>
          <a:r>
            <a:rPr lang="ru-RU" dirty="0" smtClean="0"/>
            <a:t>Информационный</a:t>
          </a:r>
          <a:endParaRPr lang="ru-RU" dirty="0"/>
        </a:p>
      </dgm:t>
    </dgm:pt>
    <dgm:pt modelId="{421646F8-BEBF-4145-AB1E-84786CDB544B}" type="parTrans" cxnId="{59658F65-DACA-4860-889E-8AE565E6E222}">
      <dgm:prSet/>
      <dgm:spPr/>
      <dgm:t>
        <a:bodyPr/>
        <a:lstStyle/>
        <a:p>
          <a:endParaRPr lang="ru-RU"/>
        </a:p>
      </dgm:t>
    </dgm:pt>
    <dgm:pt modelId="{48A8E092-D424-4B9C-87F7-7EC884CFD963}" type="sibTrans" cxnId="{59658F65-DACA-4860-889E-8AE565E6E222}">
      <dgm:prSet/>
      <dgm:spPr/>
      <dgm:t>
        <a:bodyPr/>
        <a:lstStyle/>
        <a:p>
          <a:endParaRPr lang="ru-RU"/>
        </a:p>
      </dgm:t>
    </dgm:pt>
    <dgm:pt modelId="{F66E49C3-E9CD-416D-A228-18541C81AF8C}">
      <dgm:prSet phldrT="[Текст]"/>
      <dgm:spPr/>
      <dgm:t>
        <a:bodyPr/>
        <a:lstStyle/>
        <a:p>
          <a:r>
            <a:rPr lang="ru-RU" dirty="0" smtClean="0"/>
            <a:t>распространение информации в </a:t>
          </a:r>
          <a:r>
            <a:rPr lang="ru-RU" dirty="0" err="1" smtClean="0"/>
            <a:t>мессенджерах</a:t>
          </a:r>
          <a:r>
            <a:rPr lang="ru-RU" dirty="0" smtClean="0"/>
            <a:t>  о волонтёрском движении "Помощь </a:t>
          </a:r>
          <a:r>
            <a:rPr lang="ru-RU" dirty="0" err="1" smtClean="0"/>
            <a:t>СВОим</a:t>
          </a:r>
          <a:r>
            <a:rPr lang="ru-RU" dirty="0" smtClean="0"/>
            <a:t>", встреча с администрацией школы и представителями движения, согласование мероприятий на базе общеобразовательного учреждения.</a:t>
          </a:r>
          <a:endParaRPr lang="ru-RU" dirty="0"/>
        </a:p>
      </dgm:t>
    </dgm:pt>
    <dgm:pt modelId="{9841397C-4C1D-4245-943F-6EA6D7DA5150}" type="parTrans" cxnId="{A9D02116-4DFA-4A24-8AE0-24A4DBBDC442}">
      <dgm:prSet/>
      <dgm:spPr/>
      <dgm:t>
        <a:bodyPr/>
        <a:lstStyle/>
        <a:p>
          <a:endParaRPr lang="ru-RU"/>
        </a:p>
      </dgm:t>
    </dgm:pt>
    <dgm:pt modelId="{B428FB0B-C2AB-4A35-8DA3-B2367334258B}" type="sibTrans" cxnId="{A9D02116-4DFA-4A24-8AE0-24A4DBBDC442}">
      <dgm:prSet/>
      <dgm:spPr/>
      <dgm:t>
        <a:bodyPr/>
        <a:lstStyle/>
        <a:p>
          <a:endParaRPr lang="ru-RU"/>
        </a:p>
      </dgm:t>
    </dgm:pt>
    <dgm:pt modelId="{CA55A0ED-A3FF-4546-9EB9-EB57CFE0A669}">
      <dgm:prSet phldrT="[Текст]"/>
      <dgm:spPr>
        <a:solidFill>
          <a:srgbClr val="133520"/>
        </a:solidFill>
      </dgm:spPr>
      <dgm:t>
        <a:bodyPr/>
        <a:lstStyle/>
        <a:p>
          <a:r>
            <a:rPr lang="ru-RU" dirty="0" smtClean="0"/>
            <a:t>Основной: </a:t>
          </a:r>
          <a:endParaRPr lang="ru-RU" dirty="0"/>
        </a:p>
      </dgm:t>
    </dgm:pt>
    <dgm:pt modelId="{664B6F68-D740-4003-BE4D-A57E911ACE97}" type="parTrans" cxnId="{98E8D541-9879-4E7D-863E-5141F13F26A6}">
      <dgm:prSet/>
      <dgm:spPr/>
      <dgm:t>
        <a:bodyPr/>
        <a:lstStyle/>
        <a:p>
          <a:endParaRPr lang="ru-RU"/>
        </a:p>
      </dgm:t>
    </dgm:pt>
    <dgm:pt modelId="{9B4A183C-DBA7-4BC2-B487-4B777FE0F9EB}" type="sibTrans" cxnId="{98E8D541-9879-4E7D-863E-5141F13F26A6}">
      <dgm:prSet/>
      <dgm:spPr/>
      <dgm:t>
        <a:bodyPr/>
        <a:lstStyle/>
        <a:p>
          <a:endParaRPr lang="ru-RU"/>
        </a:p>
      </dgm:t>
    </dgm:pt>
    <dgm:pt modelId="{DEE6AFBB-C2F7-4C65-8245-FC83A75CCFE9}">
      <dgm:prSet phldrT="[Текст]"/>
      <dgm:spPr/>
      <dgm:t>
        <a:bodyPr/>
        <a:lstStyle/>
        <a:p>
          <a:r>
            <a:rPr lang="ru-RU" dirty="0" smtClean="0"/>
            <a:t>формирование волонтёрского отряда в школе, сбор гуманитарной помощи, проведение мероприятий, согласно плана.</a:t>
          </a:r>
          <a:endParaRPr lang="ru-RU" dirty="0"/>
        </a:p>
      </dgm:t>
    </dgm:pt>
    <dgm:pt modelId="{FC07159E-0288-4654-BEFF-179CF42915C9}" type="parTrans" cxnId="{C8C6FEFE-713F-44F0-B967-BA84E0E68769}">
      <dgm:prSet/>
      <dgm:spPr/>
      <dgm:t>
        <a:bodyPr/>
        <a:lstStyle/>
        <a:p>
          <a:endParaRPr lang="ru-RU"/>
        </a:p>
      </dgm:t>
    </dgm:pt>
    <dgm:pt modelId="{74FD2E17-B008-4E6A-832D-4FC36AE6C95F}" type="sibTrans" cxnId="{C8C6FEFE-713F-44F0-B967-BA84E0E68769}">
      <dgm:prSet/>
      <dgm:spPr/>
      <dgm:t>
        <a:bodyPr/>
        <a:lstStyle/>
        <a:p>
          <a:endParaRPr lang="ru-RU"/>
        </a:p>
      </dgm:t>
    </dgm:pt>
    <dgm:pt modelId="{57928CB4-FA45-4062-93EF-375453D59D72}">
      <dgm:prSet phldrT="[Текст]"/>
      <dgm:spPr>
        <a:solidFill>
          <a:srgbClr val="133520"/>
        </a:solidFill>
      </dgm:spPr>
      <dgm:t>
        <a:bodyPr/>
        <a:lstStyle/>
        <a:p>
          <a:r>
            <a:rPr lang="ru-RU" dirty="0" smtClean="0"/>
            <a:t>Итоговый:</a:t>
          </a:r>
          <a:endParaRPr lang="ru-RU" dirty="0"/>
        </a:p>
      </dgm:t>
    </dgm:pt>
    <dgm:pt modelId="{C994C315-2EC5-475C-AACC-EDB6C87EAA28}" type="parTrans" cxnId="{51DE8B5C-FA91-4B31-8BC2-65D8BDEAF8AF}">
      <dgm:prSet/>
      <dgm:spPr/>
      <dgm:t>
        <a:bodyPr/>
        <a:lstStyle/>
        <a:p>
          <a:endParaRPr lang="ru-RU"/>
        </a:p>
      </dgm:t>
    </dgm:pt>
    <dgm:pt modelId="{CE8C854B-AE64-459C-94F1-947656F7BC1A}" type="sibTrans" cxnId="{51DE8B5C-FA91-4B31-8BC2-65D8BDEAF8AF}">
      <dgm:prSet/>
      <dgm:spPr/>
      <dgm:t>
        <a:bodyPr/>
        <a:lstStyle/>
        <a:p>
          <a:endParaRPr lang="ru-RU"/>
        </a:p>
      </dgm:t>
    </dgm:pt>
    <dgm:pt modelId="{75AFA735-AD8B-4A00-A020-6B824987334D}">
      <dgm:prSet/>
      <dgm:spPr/>
      <dgm:t>
        <a:bodyPr/>
        <a:lstStyle/>
        <a:p>
          <a:r>
            <a:rPr lang="ru-RU" dirty="0" smtClean="0"/>
            <a:t>анализ проделанной работы, оценка мероприятий и перспектив на следующий учебный год, вручение благодарственных писем, памятных сувениров администрации общеобразовательного учреждения и активистам школьникам-волонтерам.</a:t>
          </a:r>
          <a:endParaRPr lang="ru-RU" dirty="0"/>
        </a:p>
      </dgm:t>
    </dgm:pt>
    <dgm:pt modelId="{EA806884-C71A-40E4-B0ED-E9161BEE7279}" type="parTrans" cxnId="{B4458F36-C3E2-4B76-B001-F26F730CA8D9}">
      <dgm:prSet/>
      <dgm:spPr/>
      <dgm:t>
        <a:bodyPr/>
        <a:lstStyle/>
        <a:p>
          <a:endParaRPr lang="ru-RU"/>
        </a:p>
      </dgm:t>
    </dgm:pt>
    <dgm:pt modelId="{2934B49B-F1BA-4C02-BF48-A6DEA7547761}" type="sibTrans" cxnId="{B4458F36-C3E2-4B76-B001-F26F730CA8D9}">
      <dgm:prSet/>
      <dgm:spPr/>
      <dgm:t>
        <a:bodyPr/>
        <a:lstStyle/>
        <a:p>
          <a:endParaRPr lang="ru-RU"/>
        </a:p>
      </dgm:t>
    </dgm:pt>
    <dgm:pt modelId="{303DD1F4-442F-40BD-8304-54C6F8854BE8}" type="pres">
      <dgm:prSet presAssocID="{EE34C091-20E9-4301-A9D7-2D060F9E91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69D1F0-6626-4663-8437-0498A18DBC26}" type="pres">
      <dgm:prSet presAssocID="{57928CB4-FA45-4062-93EF-375453D59D72}" presName="boxAndChildren" presStyleCnt="0"/>
      <dgm:spPr/>
    </dgm:pt>
    <dgm:pt modelId="{A2315223-46AD-4663-BF36-E1B1EF9EF9A8}" type="pres">
      <dgm:prSet presAssocID="{57928CB4-FA45-4062-93EF-375453D59D72}" presName="parentTextBox" presStyleLbl="node1" presStyleIdx="0" presStyleCnt="4"/>
      <dgm:spPr/>
      <dgm:t>
        <a:bodyPr/>
        <a:lstStyle/>
        <a:p>
          <a:endParaRPr lang="ru-RU"/>
        </a:p>
      </dgm:t>
    </dgm:pt>
    <dgm:pt modelId="{CDD9DD49-BB73-4716-90A5-3580ABBDD5B3}" type="pres">
      <dgm:prSet presAssocID="{57928CB4-FA45-4062-93EF-375453D59D72}" presName="entireBox" presStyleLbl="node1" presStyleIdx="0" presStyleCnt="4"/>
      <dgm:spPr/>
      <dgm:t>
        <a:bodyPr/>
        <a:lstStyle/>
        <a:p>
          <a:endParaRPr lang="ru-RU"/>
        </a:p>
      </dgm:t>
    </dgm:pt>
    <dgm:pt modelId="{AF0AD2B7-502C-4BF3-8793-66658D546559}" type="pres">
      <dgm:prSet presAssocID="{57928CB4-FA45-4062-93EF-375453D59D72}" presName="descendantBox" presStyleCnt="0"/>
      <dgm:spPr/>
    </dgm:pt>
    <dgm:pt modelId="{D9269131-0915-4651-9394-7986060643CB}" type="pres">
      <dgm:prSet presAssocID="{75AFA735-AD8B-4A00-A020-6B824987334D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BB29C-564F-4300-817E-5994E7F52E5C}" type="pres">
      <dgm:prSet presAssocID="{9B4A183C-DBA7-4BC2-B487-4B777FE0F9EB}" presName="sp" presStyleCnt="0"/>
      <dgm:spPr/>
    </dgm:pt>
    <dgm:pt modelId="{FDB8D566-566B-430B-AA32-D6268AB23F6A}" type="pres">
      <dgm:prSet presAssocID="{CA55A0ED-A3FF-4546-9EB9-EB57CFE0A669}" presName="arrowAndChildren" presStyleCnt="0"/>
      <dgm:spPr/>
    </dgm:pt>
    <dgm:pt modelId="{4E4EB4BF-5044-4816-9D08-AA3823557622}" type="pres">
      <dgm:prSet presAssocID="{CA55A0ED-A3FF-4546-9EB9-EB57CFE0A669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E5A3117F-A5A8-4F30-9FF9-75E7E81ADEB9}" type="pres">
      <dgm:prSet presAssocID="{CA55A0ED-A3FF-4546-9EB9-EB57CFE0A669}" presName="arrow" presStyleLbl="node1" presStyleIdx="1" presStyleCnt="4"/>
      <dgm:spPr/>
      <dgm:t>
        <a:bodyPr/>
        <a:lstStyle/>
        <a:p>
          <a:endParaRPr lang="ru-RU"/>
        </a:p>
      </dgm:t>
    </dgm:pt>
    <dgm:pt modelId="{01B8BCB5-FBF1-4933-B666-B679FDFA56D0}" type="pres">
      <dgm:prSet presAssocID="{CA55A0ED-A3FF-4546-9EB9-EB57CFE0A669}" presName="descendantArrow" presStyleCnt="0"/>
      <dgm:spPr/>
    </dgm:pt>
    <dgm:pt modelId="{0291FC69-94DB-497D-85ED-2DFF565FEA73}" type="pres">
      <dgm:prSet presAssocID="{DEE6AFBB-C2F7-4C65-8245-FC83A75CCFE9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37C86-391F-4DD9-AFC9-82EF6CCE3BF2}" type="pres">
      <dgm:prSet presAssocID="{48A8E092-D424-4B9C-87F7-7EC884CFD963}" presName="sp" presStyleCnt="0"/>
      <dgm:spPr/>
    </dgm:pt>
    <dgm:pt modelId="{930547FD-351C-4A40-9A11-3084281BBE2E}" type="pres">
      <dgm:prSet presAssocID="{C32AC748-84EE-4982-8A4D-C0BDD6652EF2}" presName="arrowAndChildren" presStyleCnt="0"/>
      <dgm:spPr/>
    </dgm:pt>
    <dgm:pt modelId="{D98A60E1-489B-4266-90EC-504D56E96DB2}" type="pres">
      <dgm:prSet presAssocID="{C32AC748-84EE-4982-8A4D-C0BDD6652EF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E891DA8-980F-4598-AE3F-F9621FD1DD25}" type="pres">
      <dgm:prSet presAssocID="{C32AC748-84EE-4982-8A4D-C0BDD6652EF2}" presName="arrow" presStyleLbl="node1" presStyleIdx="2" presStyleCnt="4"/>
      <dgm:spPr/>
      <dgm:t>
        <a:bodyPr/>
        <a:lstStyle/>
        <a:p>
          <a:endParaRPr lang="ru-RU"/>
        </a:p>
      </dgm:t>
    </dgm:pt>
    <dgm:pt modelId="{DF65D0AF-EDA2-4E3D-8775-48A6573697C5}" type="pres">
      <dgm:prSet presAssocID="{C32AC748-84EE-4982-8A4D-C0BDD6652EF2}" presName="descendantArrow" presStyleCnt="0"/>
      <dgm:spPr/>
    </dgm:pt>
    <dgm:pt modelId="{E9BA07B8-C497-4422-8884-153C73AB9BA3}" type="pres">
      <dgm:prSet presAssocID="{F66E49C3-E9CD-416D-A228-18541C81AF8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3408C-5868-415F-93EC-904A6CC8E36C}" type="pres">
      <dgm:prSet presAssocID="{EBC58F83-4570-4C14-967D-0EDD78285011}" presName="sp" presStyleCnt="0"/>
      <dgm:spPr/>
    </dgm:pt>
    <dgm:pt modelId="{D1721707-19FE-4025-83BB-A7F0787ED728}" type="pres">
      <dgm:prSet presAssocID="{384C25E5-717B-4631-916B-FBAE9935B105}" presName="arrowAndChildren" presStyleCnt="0"/>
      <dgm:spPr/>
    </dgm:pt>
    <dgm:pt modelId="{E5BD4195-AEB4-417F-A3D3-965344553AA5}" type="pres">
      <dgm:prSet presAssocID="{384C25E5-717B-4631-916B-FBAE9935B10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7D79A841-7BA8-49F6-969B-444E72332620}" type="pres">
      <dgm:prSet presAssocID="{384C25E5-717B-4631-916B-FBAE9935B105}" presName="arrow" presStyleLbl="node1" presStyleIdx="3" presStyleCnt="4"/>
      <dgm:spPr/>
      <dgm:t>
        <a:bodyPr/>
        <a:lstStyle/>
        <a:p>
          <a:endParaRPr lang="ru-RU"/>
        </a:p>
      </dgm:t>
    </dgm:pt>
    <dgm:pt modelId="{4AF010EA-68F0-43A5-B0EC-038630326B56}" type="pres">
      <dgm:prSet presAssocID="{384C25E5-717B-4631-916B-FBAE9935B105}" presName="descendantArrow" presStyleCnt="0"/>
      <dgm:spPr/>
    </dgm:pt>
    <dgm:pt modelId="{6C0315A9-A1C5-4990-899D-D86B324E6BCC}" type="pres">
      <dgm:prSet presAssocID="{675CFF16-8B30-4B68-81EF-3EF8F525CD3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CE63A-0086-4F0F-A69C-2ACA2520C44A}" type="presOf" srcId="{CA55A0ED-A3FF-4546-9EB9-EB57CFE0A669}" destId="{E5A3117F-A5A8-4F30-9FF9-75E7E81ADEB9}" srcOrd="1" destOrd="0" presId="urn:microsoft.com/office/officeart/2005/8/layout/process4"/>
    <dgm:cxn modelId="{C8C6FEFE-713F-44F0-B967-BA84E0E68769}" srcId="{CA55A0ED-A3FF-4546-9EB9-EB57CFE0A669}" destId="{DEE6AFBB-C2F7-4C65-8245-FC83A75CCFE9}" srcOrd="0" destOrd="0" parTransId="{FC07159E-0288-4654-BEFF-179CF42915C9}" sibTransId="{74FD2E17-B008-4E6A-832D-4FC36AE6C95F}"/>
    <dgm:cxn modelId="{2AA80A91-68C4-4F8B-B36A-AAE01E4BAC54}" type="presOf" srcId="{57928CB4-FA45-4062-93EF-375453D59D72}" destId="{A2315223-46AD-4663-BF36-E1B1EF9EF9A8}" srcOrd="0" destOrd="0" presId="urn:microsoft.com/office/officeart/2005/8/layout/process4"/>
    <dgm:cxn modelId="{8A333929-0F16-4743-8C4D-2C27F5B37195}" type="presOf" srcId="{DEE6AFBB-C2F7-4C65-8245-FC83A75CCFE9}" destId="{0291FC69-94DB-497D-85ED-2DFF565FEA73}" srcOrd="0" destOrd="0" presId="urn:microsoft.com/office/officeart/2005/8/layout/process4"/>
    <dgm:cxn modelId="{14BA8F22-BA28-4FEA-99FA-DE7A8DAECA24}" type="presOf" srcId="{C32AC748-84EE-4982-8A4D-C0BDD6652EF2}" destId="{5E891DA8-980F-4598-AE3F-F9621FD1DD25}" srcOrd="1" destOrd="0" presId="urn:microsoft.com/office/officeart/2005/8/layout/process4"/>
    <dgm:cxn modelId="{51DE8B5C-FA91-4B31-8BC2-65D8BDEAF8AF}" srcId="{EE34C091-20E9-4301-A9D7-2D060F9E91BE}" destId="{57928CB4-FA45-4062-93EF-375453D59D72}" srcOrd="3" destOrd="0" parTransId="{C994C315-2EC5-475C-AACC-EDB6C87EAA28}" sibTransId="{CE8C854B-AE64-459C-94F1-947656F7BC1A}"/>
    <dgm:cxn modelId="{504F9E23-5187-447B-B730-E7FECF3D511E}" type="presOf" srcId="{675CFF16-8B30-4B68-81EF-3EF8F525CD3E}" destId="{6C0315A9-A1C5-4990-899D-D86B324E6BCC}" srcOrd="0" destOrd="0" presId="urn:microsoft.com/office/officeart/2005/8/layout/process4"/>
    <dgm:cxn modelId="{D1FD018D-74BF-49DD-910A-55DB2B93863F}" type="presOf" srcId="{57928CB4-FA45-4062-93EF-375453D59D72}" destId="{CDD9DD49-BB73-4716-90A5-3580ABBDD5B3}" srcOrd="1" destOrd="0" presId="urn:microsoft.com/office/officeart/2005/8/layout/process4"/>
    <dgm:cxn modelId="{59658F65-DACA-4860-889E-8AE565E6E222}" srcId="{EE34C091-20E9-4301-A9D7-2D060F9E91BE}" destId="{C32AC748-84EE-4982-8A4D-C0BDD6652EF2}" srcOrd="1" destOrd="0" parTransId="{421646F8-BEBF-4145-AB1E-84786CDB544B}" sibTransId="{48A8E092-D424-4B9C-87F7-7EC884CFD963}"/>
    <dgm:cxn modelId="{626D3C20-5F1E-4C2E-A36E-C7C7AAE6F068}" type="presOf" srcId="{75AFA735-AD8B-4A00-A020-6B824987334D}" destId="{D9269131-0915-4651-9394-7986060643CB}" srcOrd="0" destOrd="0" presId="urn:microsoft.com/office/officeart/2005/8/layout/process4"/>
    <dgm:cxn modelId="{306C4116-D8DE-497E-B1EB-F627F0D4035F}" srcId="{384C25E5-717B-4631-916B-FBAE9935B105}" destId="{675CFF16-8B30-4B68-81EF-3EF8F525CD3E}" srcOrd="0" destOrd="0" parTransId="{B7DFE9AD-CF06-43A3-A425-F810492874DD}" sibTransId="{3661D9DA-1941-4BF5-AFA3-F871C8D88077}"/>
    <dgm:cxn modelId="{B8485B79-B387-4F9F-B17B-3DAFE329E409}" type="presOf" srcId="{384C25E5-717B-4631-916B-FBAE9935B105}" destId="{E5BD4195-AEB4-417F-A3D3-965344553AA5}" srcOrd="0" destOrd="0" presId="urn:microsoft.com/office/officeart/2005/8/layout/process4"/>
    <dgm:cxn modelId="{3D02B8AA-ED3C-4BF5-BA90-3E3CCA865997}" type="presOf" srcId="{C32AC748-84EE-4982-8A4D-C0BDD6652EF2}" destId="{D98A60E1-489B-4266-90EC-504D56E96DB2}" srcOrd="0" destOrd="0" presId="urn:microsoft.com/office/officeart/2005/8/layout/process4"/>
    <dgm:cxn modelId="{98E8D541-9879-4E7D-863E-5141F13F26A6}" srcId="{EE34C091-20E9-4301-A9D7-2D060F9E91BE}" destId="{CA55A0ED-A3FF-4546-9EB9-EB57CFE0A669}" srcOrd="2" destOrd="0" parTransId="{664B6F68-D740-4003-BE4D-A57E911ACE97}" sibTransId="{9B4A183C-DBA7-4BC2-B487-4B777FE0F9EB}"/>
    <dgm:cxn modelId="{B4458F36-C3E2-4B76-B001-F26F730CA8D9}" srcId="{57928CB4-FA45-4062-93EF-375453D59D72}" destId="{75AFA735-AD8B-4A00-A020-6B824987334D}" srcOrd="0" destOrd="0" parTransId="{EA806884-C71A-40E4-B0ED-E9161BEE7279}" sibTransId="{2934B49B-F1BA-4C02-BF48-A6DEA7547761}"/>
    <dgm:cxn modelId="{8A73344A-5A3E-427B-9717-6E917013E0F5}" srcId="{EE34C091-20E9-4301-A9D7-2D060F9E91BE}" destId="{384C25E5-717B-4631-916B-FBAE9935B105}" srcOrd="0" destOrd="0" parTransId="{9DEF4930-93F3-4E6F-AACB-DF37E8C2D3EE}" sibTransId="{EBC58F83-4570-4C14-967D-0EDD78285011}"/>
    <dgm:cxn modelId="{A9D02116-4DFA-4A24-8AE0-24A4DBBDC442}" srcId="{C32AC748-84EE-4982-8A4D-C0BDD6652EF2}" destId="{F66E49C3-E9CD-416D-A228-18541C81AF8C}" srcOrd="0" destOrd="0" parTransId="{9841397C-4C1D-4245-943F-6EA6D7DA5150}" sibTransId="{B428FB0B-C2AB-4A35-8DA3-B2367334258B}"/>
    <dgm:cxn modelId="{154B5433-2380-4EAB-AB02-D6DFCB9F42FF}" type="presOf" srcId="{F66E49C3-E9CD-416D-A228-18541C81AF8C}" destId="{E9BA07B8-C497-4422-8884-153C73AB9BA3}" srcOrd="0" destOrd="0" presId="urn:microsoft.com/office/officeart/2005/8/layout/process4"/>
    <dgm:cxn modelId="{8DE769C6-F698-43E9-999C-73ED08603429}" type="presOf" srcId="{CA55A0ED-A3FF-4546-9EB9-EB57CFE0A669}" destId="{4E4EB4BF-5044-4816-9D08-AA3823557622}" srcOrd="0" destOrd="0" presId="urn:microsoft.com/office/officeart/2005/8/layout/process4"/>
    <dgm:cxn modelId="{FC386E59-E225-4379-8F02-9452227E5816}" type="presOf" srcId="{384C25E5-717B-4631-916B-FBAE9935B105}" destId="{7D79A841-7BA8-49F6-969B-444E72332620}" srcOrd="1" destOrd="0" presId="urn:microsoft.com/office/officeart/2005/8/layout/process4"/>
    <dgm:cxn modelId="{7711BFB7-0C30-4D49-905E-3D621F0EA83E}" type="presOf" srcId="{EE34C091-20E9-4301-A9D7-2D060F9E91BE}" destId="{303DD1F4-442F-40BD-8304-54C6F8854BE8}" srcOrd="0" destOrd="0" presId="urn:microsoft.com/office/officeart/2005/8/layout/process4"/>
    <dgm:cxn modelId="{057702EE-2EE9-4E6D-A59A-A512D0CA954E}" type="presParOf" srcId="{303DD1F4-442F-40BD-8304-54C6F8854BE8}" destId="{AC69D1F0-6626-4663-8437-0498A18DBC26}" srcOrd="0" destOrd="0" presId="urn:microsoft.com/office/officeart/2005/8/layout/process4"/>
    <dgm:cxn modelId="{47D94CBA-A3E0-400A-8B20-2D21A0911DC5}" type="presParOf" srcId="{AC69D1F0-6626-4663-8437-0498A18DBC26}" destId="{A2315223-46AD-4663-BF36-E1B1EF9EF9A8}" srcOrd="0" destOrd="0" presId="urn:microsoft.com/office/officeart/2005/8/layout/process4"/>
    <dgm:cxn modelId="{D2439EC8-C5DE-4C13-B5A6-C9DA2A125245}" type="presParOf" srcId="{AC69D1F0-6626-4663-8437-0498A18DBC26}" destId="{CDD9DD49-BB73-4716-90A5-3580ABBDD5B3}" srcOrd="1" destOrd="0" presId="urn:microsoft.com/office/officeart/2005/8/layout/process4"/>
    <dgm:cxn modelId="{DDA743E9-B271-4396-9495-BBA094A86FAD}" type="presParOf" srcId="{AC69D1F0-6626-4663-8437-0498A18DBC26}" destId="{AF0AD2B7-502C-4BF3-8793-66658D546559}" srcOrd="2" destOrd="0" presId="urn:microsoft.com/office/officeart/2005/8/layout/process4"/>
    <dgm:cxn modelId="{61EEF1AB-D052-4746-98A8-50FD9C790378}" type="presParOf" srcId="{AF0AD2B7-502C-4BF3-8793-66658D546559}" destId="{D9269131-0915-4651-9394-7986060643CB}" srcOrd="0" destOrd="0" presId="urn:microsoft.com/office/officeart/2005/8/layout/process4"/>
    <dgm:cxn modelId="{3908A882-CDB9-401D-9DE9-33756A105F99}" type="presParOf" srcId="{303DD1F4-442F-40BD-8304-54C6F8854BE8}" destId="{5CEBB29C-564F-4300-817E-5994E7F52E5C}" srcOrd="1" destOrd="0" presId="urn:microsoft.com/office/officeart/2005/8/layout/process4"/>
    <dgm:cxn modelId="{C85171A0-48F7-458C-9E5A-A02D7C5FFC96}" type="presParOf" srcId="{303DD1F4-442F-40BD-8304-54C6F8854BE8}" destId="{FDB8D566-566B-430B-AA32-D6268AB23F6A}" srcOrd="2" destOrd="0" presId="urn:microsoft.com/office/officeart/2005/8/layout/process4"/>
    <dgm:cxn modelId="{0E8476C1-4514-4E06-BE3C-4F8540761206}" type="presParOf" srcId="{FDB8D566-566B-430B-AA32-D6268AB23F6A}" destId="{4E4EB4BF-5044-4816-9D08-AA3823557622}" srcOrd="0" destOrd="0" presId="urn:microsoft.com/office/officeart/2005/8/layout/process4"/>
    <dgm:cxn modelId="{477BA3BD-B383-478D-8798-2B7E3F982159}" type="presParOf" srcId="{FDB8D566-566B-430B-AA32-D6268AB23F6A}" destId="{E5A3117F-A5A8-4F30-9FF9-75E7E81ADEB9}" srcOrd="1" destOrd="0" presId="urn:microsoft.com/office/officeart/2005/8/layout/process4"/>
    <dgm:cxn modelId="{2AF02F05-5A4B-46D3-A7DF-BB0941CDAA0B}" type="presParOf" srcId="{FDB8D566-566B-430B-AA32-D6268AB23F6A}" destId="{01B8BCB5-FBF1-4933-B666-B679FDFA56D0}" srcOrd="2" destOrd="0" presId="urn:microsoft.com/office/officeart/2005/8/layout/process4"/>
    <dgm:cxn modelId="{0314C363-B942-4E01-A371-C6A94C90429B}" type="presParOf" srcId="{01B8BCB5-FBF1-4933-B666-B679FDFA56D0}" destId="{0291FC69-94DB-497D-85ED-2DFF565FEA73}" srcOrd="0" destOrd="0" presId="urn:microsoft.com/office/officeart/2005/8/layout/process4"/>
    <dgm:cxn modelId="{B453B9E7-E0FC-438D-BBBA-F5D998AEFB15}" type="presParOf" srcId="{303DD1F4-442F-40BD-8304-54C6F8854BE8}" destId="{F2437C86-391F-4DD9-AFC9-82EF6CCE3BF2}" srcOrd="3" destOrd="0" presId="urn:microsoft.com/office/officeart/2005/8/layout/process4"/>
    <dgm:cxn modelId="{D574F243-9944-4A3E-815B-F72518EBB9C9}" type="presParOf" srcId="{303DD1F4-442F-40BD-8304-54C6F8854BE8}" destId="{930547FD-351C-4A40-9A11-3084281BBE2E}" srcOrd="4" destOrd="0" presId="urn:microsoft.com/office/officeart/2005/8/layout/process4"/>
    <dgm:cxn modelId="{1A0816B8-B6B9-46C8-A42E-94814D32885A}" type="presParOf" srcId="{930547FD-351C-4A40-9A11-3084281BBE2E}" destId="{D98A60E1-489B-4266-90EC-504D56E96DB2}" srcOrd="0" destOrd="0" presId="urn:microsoft.com/office/officeart/2005/8/layout/process4"/>
    <dgm:cxn modelId="{B6174D73-93B3-4051-883F-FE98DCC36446}" type="presParOf" srcId="{930547FD-351C-4A40-9A11-3084281BBE2E}" destId="{5E891DA8-980F-4598-AE3F-F9621FD1DD25}" srcOrd="1" destOrd="0" presId="urn:microsoft.com/office/officeart/2005/8/layout/process4"/>
    <dgm:cxn modelId="{3DE461BD-5C5C-423F-9507-FDDF71415534}" type="presParOf" srcId="{930547FD-351C-4A40-9A11-3084281BBE2E}" destId="{DF65D0AF-EDA2-4E3D-8775-48A6573697C5}" srcOrd="2" destOrd="0" presId="urn:microsoft.com/office/officeart/2005/8/layout/process4"/>
    <dgm:cxn modelId="{E86581E4-77A9-4D4C-BD98-8F537796AF54}" type="presParOf" srcId="{DF65D0AF-EDA2-4E3D-8775-48A6573697C5}" destId="{E9BA07B8-C497-4422-8884-153C73AB9BA3}" srcOrd="0" destOrd="0" presId="urn:microsoft.com/office/officeart/2005/8/layout/process4"/>
    <dgm:cxn modelId="{E91223BF-FE6D-48BB-A37F-6DA28DA81FCE}" type="presParOf" srcId="{303DD1F4-442F-40BD-8304-54C6F8854BE8}" destId="{35F3408C-5868-415F-93EC-904A6CC8E36C}" srcOrd="5" destOrd="0" presId="urn:microsoft.com/office/officeart/2005/8/layout/process4"/>
    <dgm:cxn modelId="{E29E9752-F284-42A3-B0EE-0329C891C0EB}" type="presParOf" srcId="{303DD1F4-442F-40BD-8304-54C6F8854BE8}" destId="{D1721707-19FE-4025-83BB-A7F0787ED728}" srcOrd="6" destOrd="0" presId="urn:microsoft.com/office/officeart/2005/8/layout/process4"/>
    <dgm:cxn modelId="{2C22C692-1894-45F3-829F-878EF82EF511}" type="presParOf" srcId="{D1721707-19FE-4025-83BB-A7F0787ED728}" destId="{E5BD4195-AEB4-417F-A3D3-965344553AA5}" srcOrd="0" destOrd="0" presId="urn:microsoft.com/office/officeart/2005/8/layout/process4"/>
    <dgm:cxn modelId="{B874733C-C2AF-447B-B931-E317D025A985}" type="presParOf" srcId="{D1721707-19FE-4025-83BB-A7F0787ED728}" destId="{7D79A841-7BA8-49F6-969B-444E72332620}" srcOrd="1" destOrd="0" presId="urn:microsoft.com/office/officeart/2005/8/layout/process4"/>
    <dgm:cxn modelId="{C90F2A42-EFF5-432F-8526-087B1D92786B}" type="presParOf" srcId="{D1721707-19FE-4025-83BB-A7F0787ED728}" destId="{4AF010EA-68F0-43A5-B0EC-038630326B56}" srcOrd="2" destOrd="0" presId="urn:microsoft.com/office/officeart/2005/8/layout/process4"/>
    <dgm:cxn modelId="{8DDF2096-86A9-42B4-9AF0-2E35BC9F75F5}" type="presParOf" srcId="{4AF010EA-68F0-43A5-B0EC-038630326B56}" destId="{6C0315A9-A1C5-4990-899D-D86B324E6BCC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78B87-BD99-43FB-BB8F-B35A863590B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9872A-6E51-47EE-9D9D-E8C50EF68BF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D8F332-A258-4AB6-BDB5-A5E30D149896}" type="parTrans" cxnId="{4F6AA0EC-FDDC-4E0C-8EA9-8A62C736B7F4}">
      <dgm:prSet/>
      <dgm:spPr/>
      <dgm:t>
        <a:bodyPr/>
        <a:lstStyle/>
        <a:p>
          <a:endParaRPr lang="ru-RU"/>
        </a:p>
      </dgm:t>
    </dgm:pt>
    <dgm:pt modelId="{AE0710F0-AFB8-4E3F-99CC-B5D4E7851EB1}" type="sibTrans" cxnId="{4F6AA0EC-FDDC-4E0C-8EA9-8A62C736B7F4}">
      <dgm:prSet/>
      <dgm:spPr/>
      <dgm:t>
        <a:bodyPr/>
        <a:lstStyle/>
        <a:p>
          <a:endParaRPr lang="ru-RU"/>
        </a:p>
      </dgm:t>
    </dgm:pt>
    <dgm:pt modelId="{D114D563-F964-4AFE-B425-A03E350546D4}">
      <dgm:prSet phldrT="[Текст]"/>
      <dgm:spPr/>
      <dgm:t>
        <a:bodyPr/>
        <a:lstStyle/>
        <a:p>
          <a:r>
            <a:rPr lang="ru-RU" dirty="0" smtClean="0"/>
            <a:t>За длительный период реализации проекта, можно утверждать что его цели и задачи полностью достигнуты.</a:t>
          </a:r>
          <a:endParaRPr lang="ru-RU" dirty="0"/>
        </a:p>
      </dgm:t>
    </dgm:pt>
    <dgm:pt modelId="{025C8285-FB04-4E86-A895-18B42A361952}" type="parTrans" cxnId="{8C7383ED-67CF-44D3-A287-C79F462C42CA}">
      <dgm:prSet/>
      <dgm:spPr/>
      <dgm:t>
        <a:bodyPr/>
        <a:lstStyle/>
        <a:p>
          <a:endParaRPr lang="ru-RU"/>
        </a:p>
      </dgm:t>
    </dgm:pt>
    <dgm:pt modelId="{65A3CEFB-AD3E-466B-A67E-37036AFC9F0B}" type="sibTrans" cxnId="{8C7383ED-67CF-44D3-A287-C79F462C42CA}">
      <dgm:prSet/>
      <dgm:spPr/>
      <dgm:t>
        <a:bodyPr/>
        <a:lstStyle/>
        <a:p>
          <a:endParaRPr lang="ru-RU"/>
        </a:p>
      </dgm:t>
    </dgm:pt>
    <dgm:pt modelId="{64B7902B-36E3-40BA-8D79-5FC511E60686}">
      <dgm:prSet phldrT="[Текст]"/>
      <dgm:spPr/>
      <dgm:t>
        <a:bodyPr/>
        <a:lstStyle/>
        <a:p>
          <a:r>
            <a:rPr lang="ru-RU" dirty="0" smtClean="0"/>
            <a:t>В проекте принимает участие более 5000 учащихся г. Ростова-на-Дону.</a:t>
          </a:r>
          <a:endParaRPr lang="ru-RU" dirty="0"/>
        </a:p>
      </dgm:t>
    </dgm:pt>
    <dgm:pt modelId="{A8E0241E-8786-40E5-B3D3-2E31AC295B29}" type="parTrans" cxnId="{0EF2FA2D-7640-456F-A33B-22312EDF5DD7}">
      <dgm:prSet/>
      <dgm:spPr/>
      <dgm:t>
        <a:bodyPr/>
        <a:lstStyle/>
        <a:p>
          <a:endParaRPr lang="ru-RU"/>
        </a:p>
      </dgm:t>
    </dgm:pt>
    <dgm:pt modelId="{88B78E50-9CB2-4BCD-AE03-9C69BC624255}" type="sibTrans" cxnId="{0EF2FA2D-7640-456F-A33B-22312EDF5DD7}">
      <dgm:prSet/>
      <dgm:spPr/>
      <dgm:t>
        <a:bodyPr/>
        <a:lstStyle/>
        <a:p>
          <a:endParaRPr lang="ru-RU"/>
        </a:p>
      </dgm:t>
    </dgm:pt>
    <dgm:pt modelId="{8C087BD0-183D-4F3D-A7CF-6B9B04447ABE}">
      <dgm:prSet phldrT="[Текст]"/>
      <dgm:spPr/>
      <dgm:t>
        <a:bodyPr/>
        <a:lstStyle/>
        <a:p>
          <a:r>
            <a:rPr lang="ru-RU" dirty="0" smtClean="0"/>
            <a:t>Акции и мастер-классы в рамках волонтёрской деятельности объединили учеников, педагогов, их родителей и общественников. </a:t>
          </a:r>
          <a:endParaRPr lang="ru-RU" dirty="0"/>
        </a:p>
      </dgm:t>
    </dgm:pt>
    <dgm:pt modelId="{B789B399-D12D-46C0-A111-801B3E81ADF7}" type="parTrans" cxnId="{FFA700CD-2BB3-4320-B559-430EDA352C0A}">
      <dgm:prSet/>
      <dgm:spPr/>
      <dgm:t>
        <a:bodyPr/>
        <a:lstStyle/>
        <a:p>
          <a:endParaRPr lang="ru-RU"/>
        </a:p>
      </dgm:t>
    </dgm:pt>
    <dgm:pt modelId="{2A20F30A-C9E5-4062-9B2F-9A2A46A413D0}" type="sibTrans" cxnId="{FFA700CD-2BB3-4320-B559-430EDA352C0A}">
      <dgm:prSet/>
      <dgm:spPr/>
      <dgm:t>
        <a:bodyPr/>
        <a:lstStyle/>
        <a:p>
          <a:endParaRPr lang="ru-RU"/>
        </a:p>
      </dgm:t>
    </dgm:pt>
    <dgm:pt modelId="{C4413F24-D9F9-4E9C-97FC-0F95E3F8794B}">
      <dgm:prSet phldrT="[Текст]"/>
      <dgm:spPr/>
      <dgm:t>
        <a:bodyPr/>
        <a:lstStyle/>
        <a:p>
          <a:r>
            <a:rPr lang="ru-RU" dirty="0" smtClean="0"/>
            <a:t>удовлетворение от проделанной работы, видеоотчёты и обратная связи от военнослужащих побуждают волонтёров и дальше заниматься общественно полезной деятельностью.</a:t>
          </a:r>
          <a:endParaRPr lang="ru-RU" dirty="0"/>
        </a:p>
      </dgm:t>
    </dgm:pt>
    <dgm:pt modelId="{6EC99C69-6C8C-433A-BCF7-3FCA9B306C5A}" type="parTrans" cxnId="{3F78B775-C5E6-4777-93DB-2E2B563E7F5E}">
      <dgm:prSet/>
      <dgm:spPr/>
      <dgm:t>
        <a:bodyPr/>
        <a:lstStyle/>
        <a:p>
          <a:endParaRPr lang="ru-RU"/>
        </a:p>
      </dgm:t>
    </dgm:pt>
    <dgm:pt modelId="{21CE4B9F-7BBF-491F-84E0-3C7602CC3ADA}" type="sibTrans" cxnId="{3F78B775-C5E6-4777-93DB-2E2B563E7F5E}">
      <dgm:prSet/>
      <dgm:spPr/>
      <dgm:t>
        <a:bodyPr/>
        <a:lstStyle/>
        <a:p>
          <a:endParaRPr lang="ru-RU"/>
        </a:p>
      </dgm:t>
    </dgm:pt>
    <dgm:pt modelId="{71C238F1-AD15-43B0-B7AA-5A8C4AB901A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5A85A58-3BA4-41F5-B78D-2E8E15F762C6}" type="parTrans" cxnId="{328C6558-7C04-4815-8A62-30A8DEA5558A}">
      <dgm:prSet/>
      <dgm:spPr/>
      <dgm:t>
        <a:bodyPr/>
        <a:lstStyle/>
        <a:p>
          <a:endParaRPr lang="ru-RU"/>
        </a:p>
      </dgm:t>
    </dgm:pt>
    <dgm:pt modelId="{921AB0B1-9601-4802-95AD-3343AEB90759}" type="sibTrans" cxnId="{328C6558-7C04-4815-8A62-30A8DEA5558A}">
      <dgm:prSet/>
      <dgm:spPr/>
      <dgm:t>
        <a:bodyPr/>
        <a:lstStyle/>
        <a:p>
          <a:endParaRPr lang="ru-RU"/>
        </a:p>
      </dgm:t>
    </dgm:pt>
    <dgm:pt modelId="{B83B798A-3CF8-4F89-A8A5-AC73AA88657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4AA0A26-AC8C-4114-BF3E-36C3E5F96A96}" type="sibTrans" cxnId="{27079716-22A3-4C5D-A151-19D1367C5B12}">
      <dgm:prSet/>
      <dgm:spPr/>
      <dgm:t>
        <a:bodyPr/>
        <a:lstStyle/>
        <a:p>
          <a:endParaRPr lang="ru-RU"/>
        </a:p>
      </dgm:t>
    </dgm:pt>
    <dgm:pt modelId="{ACCBEB35-53F3-482E-9BD1-B911AF5C377D}" type="parTrans" cxnId="{27079716-22A3-4C5D-A151-19D1367C5B12}">
      <dgm:prSet/>
      <dgm:spPr/>
      <dgm:t>
        <a:bodyPr/>
        <a:lstStyle/>
        <a:p>
          <a:endParaRPr lang="ru-RU"/>
        </a:p>
      </dgm:t>
    </dgm:pt>
    <dgm:pt modelId="{997239E1-C0D0-45A5-89FF-1AD8ED3F560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3B90530-2FDB-464B-9FA0-9B60A3432EF9}" type="sibTrans" cxnId="{8AD3C319-1FA6-442D-9CB3-43231C90D838}">
      <dgm:prSet/>
      <dgm:spPr/>
      <dgm:t>
        <a:bodyPr/>
        <a:lstStyle/>
        <a:p>
          <a:endParaRPr lang="ru-RU"/>
        </a:p>
      </dgm:t>
    </dgm:pt>
    <dgm:pt modelId="{17B20AED-1E44-48D4-9910-E132D49880C3}" type="parTrans" cxnId="{8AD3C319-1FA6-442D-9CB3-43231C90D838}">
      <dgm:prSet/>
      <dgm:spPr/>
      <dgm:t>
        <a:bodyPr/>
        <a:lstStyle/>
        <a:p>
          <a:endParaRPr lang="ru-RU"/>
        </a:p>
      </dgm:t>
    </dgm:pt>
    <dgm:pt modelId="{B0B7B244-2F52-4C46-9184-5272CBB2668F}" type="pres">
      <dgm:prSet presAssocID="{72578B87-BD99-43FB-BB8F-B35A863590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D2A56-7640-439D-AA69-62627172FD0A}" type="pres">
      <dgm:prSet presAssocID="{3639872A-6E51-47EE-9D9D-E8C50EF68BFF}" presName="composite" presStyleCnt="0"/>
      <dgm:spPr/>
    </dgm:pt>
    <dgm:pt modelId="{43CC8AD2-1138-45E8-9F3C-2DF8C6253527}" type="pres">
      <dgm:prSet presAssocID="{3639872A-6E51-47EE-9D9D-E8C50EF68BF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A0789-BF1E-4D18-8D09-961D6BA54A7F}" type="pres">
      <dgm:prSet presAssocID="{3639872A-6E51-47EE-9D9D-E8C50EF68BF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CA67F-5BE0-4003-BE71-2C537359FFE6}" type="pres">
      <dgm:prSet presAssocID="{AE0710F0-AFB8-4E3F-99CC-B5D4E7851EB1}" presName="sp" presStyleCnt="0"/>
      <dgm:spPr/>
    </dgm:pt>
    <dgm:pt modelId="{E60331EE-A083-469D-A169-A281E4B06C21}" type="pres">
      <dgm:prSet presAssocID="{B83B798A-3CF8-4F89-A8A5-AC73AA88657E}" presName="composite" presStyleCnt="0"/>
      <dgm:spPr/>
    </dgm:pt>
    <dgm:pt modelId="{BB25DFCE-5A0B-4E2B-B4C2-D8DC61FC3E7B}" type="pres">
      <dgm:prSet presAssocID="{B83B798A-3CF8-4F89-A8A5-AC73AA88657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785B4-B789-4842-B61D-61CFDC0CDEC4}" type="pres">
      <dgm:prSet presAssocID="{B83B798A-3CF8-4F89-A8A5-AC73AA88657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6461B-12BA-4D19-BA8D-F929989EA4F4}" type="pres">
      <dgm:prSet presAssocID="{D4AA0A26-AC8C-4114-BF3E-36C3E5F96A96}" presName="sp" presStyleCnt="0"/>
      <dgm:spPr/>
    </dgm:pt>
    <dgm:pt modelId="{E45F4812-4488-4B68-B9FB-3A8F84811892}" type="pres">
      <dgm:prSet presAssocID="{997239E1-C0D0-45A5-89FF-1AD8ED3F5600}" presName="composite" presStyleCnt="0"/>
      <dgm:spPr/>
    </dgm:pt>
    <dgm:pt modelId="{0413651E-58A8-47AD-A23E-FE313FBE97D3}" type="pres">
      <dgm:prSet presAssocID="{997239E1-C0D0-45A5-89FF-1AD8ED3F560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C61F-C9F2-4479-91F0-429BF1FFEC80}" type="pres">
      <dgm:prSet presAssocID="{997239E1-C0D0-45A5-89FF-1AD8ED3F560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BE03-162D-47D4-ADC6-7B5BCD35952B}" type="pres">
      <dgm:prSet presAssocID="{83B90530-2FDB-464B-9FA0-9B60A3432EF9}" presName="sp" presStyleCnt="0"/>
      <dgm:spPr/>
    </dgm:pt>
    <dgm:pt modelId="{674CFE00-12FB-4572-B980-FED44036A41A}" type="pres">
      <dgm:prSet presAssocID="{71C238F1-AD15-43B0-B7AA-5A8C4AB901A1}" presName="composite" presStyleCnt="0"/>
      <dgm:spPr/>
    </dgm:pt>
    <dgm:pt modelId="{0741DED7-60FA-4B29-9A2B-4217EEB79E4F}" type="pres">
      <dgm:prSet presAssocID="{71C238F1-AD15-43B0-B7AA-5A8C4AB901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5CBC1-B083-4ABA-9D39-F94320D986CD}" type="pres">
      <dgm:prSet presAssocID="{71C238F1-AD15-43B0-B7AA-5A8C4AB901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AA0EC-FDDC-4E0C-8EA9-8A62C736B7F4}" srcId="{72578B87-BD99-43FB-BB8F-B35A863590BB}" destId="{3639872A-6E51-47EE-9D9D-E8C50EF68BFF}" srcOrd="0" destOrd="0" parTransId="{F5D8F332-A258-4AB6-BDB5-A5E30D149896}" sibTransId="{AE0710F0-AFB8-4E3F-99CC-B5D4E7851EB1}"/>
    <dgm:cxn modelId="{76C36880-C128-4C73-B133-E56BB34E877B}" type="presOf" srcId="{64B7902B-36E3-40BA-8D79-5FC511E60686}" destId="{78A785B4-B789-4842-B61D-61CFDC0CDEC4}" srcOrd="0" destOrd="0" presId="urn:microsoft.com/office/officeart/2005/8/layout/chevron2"/>
    <dgm:cxn modelId="{974D7A1B-9831-4031-8BE1-C5F1848CFE65}" type="presOf" srcId="{71C238F1-AD15-43B0-B7AA-5A8C4AB901A1}" destId="{0741DED7-60FA-4B29-9A2B-4217EEB79E4F}" srcOrd="0" destOrd="0" presId="urn:microsoft.com/office/officeart/2005/8/layout/chevron2"/>
    <dgm:cxn modelId="{ED674996-F109-4952-A9D9-3B820A3A5BB8}" type="presOf" srcId="{997239E1-C0D0-45A5-89FF-1AD8ED3F5600}" destId="{0413651E-58A8-47AD-A23E-FE313FBE97D3}" srcOrd="0" destOrd="0" presId="urn:microsoft.com/office/officeart/2005/8/layout/chevron2"/>
    <dgm:cxn modelId="{7AC8AF83-2DD8-44E3-8452-6FDDD2489457}" type="presOf" srcId="{72578B87-BD99-43FB-BB8F-B35A863590BB}" destId="{B0B7B244-2F52-4C46-9184-5272CBB2668F}" srcOrd="0" destOrd="0" presId="urn:microsoft.com/office/officeart/2005/8/layout/chevron2"/>
    <dgm:cxn modelId="{8A9728DE-7F92-49E3-8D12-D7D9083A6358}" type="presOf" srcId="{3639872A-6E51-47EE-9D9D-E8C50EF68BFF}" destId="{43CC8AD2-1138-45E8-9F3C-2DF8C6253527}" srcOrd="0" destOrd="0" presId="urn:microsoft.com/office/officeart/2005/8/layout/chevron2"/>
    <dgm:cxn modelId="{73771864-0763-42B2-9F35-E9FDB1CA4D33}" type="presOf" srcId="{D114D563-F964-4AFE-B425-A03E350546D4}" destId="{187A0789-BF1E-4D18-8D09-961D6BA54A7F}" srcOrd="0" destOrd="0" presId="urn:microsoft.com/office/officeart/2005/8/layout/chevron2"/>
    <dgm:cxn modelId="{723024A7-9494-4796-88BD-8DC642C38441}" type="presOf" srcId="{B83B798A-3CF8-4F89-A8A5-AC73AA88657E}" destId="{BB25DFCE-5A0B-4E2B-B4C2-D8DC61FC3E7B}" srcOrd="0" destOrd="0" presId="urn:microsoft.com/office/officeart/2005/8/layout/chevron2"/>
    <dgm:cxn modelId="{8A68ECE0-4175-4E97-887A-C5F9034506D3}" type="presOf" srcId="{C4413F24-D9F9-4E9C-97FC-0F95E3F8794B}" destId="{7BF5CBC1-B083-4ABA-9D39-F94320D986CD}" srcOrd="0" destOrd="0" presId="urn:microsoft.com/office/officeart/2005/8/layout/chevron2"/>
    <dgm:cxn modelId="{8AD3C319-1FA6-442D-9CB3-43231C90D838}" srcId="{72578B87-BD99-43FB-BB8F-B35A863590BB}" destId="{997239E1-C0D0-45A5-89FF-1AD8ED3F5600}" srcOrd="2" destOrd="0" parTransId="{17B20AED-1E44-48D4-9910-E132D49880C3}" sibTransId="{83B90530-2FDB-464B-9FA0-9B60A3432EF9}"/>
    <dgm:cxn modelId="{27079716-22A3-4C5D-A151-19D1367C5B12}" srcId="{72578B87-BD99-43FB-BB8F-B35A863590BB}" destId="{B83B798A-3CF8-4F89-A8A5-AC73AA88657E}" srcOrd="1" destOrd="0" parTransId="{ACCBEB35-53F3-482E-9BD1-B911AF5C377D}" sibTransId="{D4AA0A26-AC8C-4114-BF3E-36C3E5F96A96}"/>
    <dgm:cxn modelId="{1208919E-5104-47F1-B438-BF3F482AA069}" type="presOf" srcId="{8C087BD0-183D-4F3D-A7CF-6B9B04447ABE}" destId="{953CC61F-C9F2-4479-91F0-429BF1FFEC80}" srcOrd="0" destOrd="0" presId="urn:microsoft.com/office/officeart/2005/8/layout/chevron2"/>
    <dgm:cxn modelId="{3F78B775-C5E6-4777-93DB-2E2B563E7F5E}" srcId="{71C238F1-AD15-43B0-B7AA-5A8C4AB901A1}" destId="{C4413F24-D9F9-4E9C-97FC-0F95E3F8794B}" srcOrd="0" destOrd="0" parTransId="{6EC99C69-6C8C-433A-BCF7-3FCA9B306C5A}" sibTransId="{21CE4B9F-7BBF-491F-84E0-3C7602CC3ADA}"/>
    <dgm:cxn modelId="{328C6558-7C04-4815-8A62-30A8DEA5558A}" srcId="{72578B87-BD99-43FB-BB8F-B35A863590BB}" destId="{71C238F1-AD15-43B0-B7AA-5A8C4AB901A1}" srcOrd="3" destOrd="0" parTransId="{F5A85A58-3BA4-41F5-B78D-2E8E15F762C6}" sibTransId="{921AB0B1-9601-4802-95AD-3343AEB90759}"/>
    <dgm:cxn modelId="{0EF2FA2D-7640-456F-A33B-22312EDF5DD7}" srcId="{B83B798A-3CF8-4F89-A8A5-AC73AA88657E}" destId="{64B7902B-36E3-40BA-8D79-5FC511E60686}" srcOrd="0" destOrd="0" parTransId="{A8E0241E-8786-40E5-B3D3-2E31AC295B29}" sibTransId="{88B78E50-9CB2-4BCD-AE03-9C69BC624255}"/>
    <dgm:cxn modelId="{FFA700CD-2BB3-4320-B559-430EDA352C0A}" srcId="{997239E1-C0D0-45A5-89FF-1AD8ED3F5600}" destId="{8C087BD0-183D-4F3D-A7CF-6B9B04447ABE}" srcOrd="0" destOrd="0" parTransId="{B789B399-D12D-46C0-A111-801B3E81ADF7}" sibTransId="{2A20F30A-C9E5-4062-9B2F-9A2A46A413D0}"/>
    <dgm:cxn modelId="{8C7383ED-67CF-44D3-A287-C79F462C42CA}" srcId="{3639872A-6E51-47EE-9D9D-E8C50EF68BFF}" destId="{D114D563-F964-4AFE-B425-A03E350546D4}" srcOrd="0" destOrd="0" parTransId="{025C8285-FB04-4E86-A895-18B42A361952}" sibTransId="{65A3CEFB-AD3E-466B-A67E-37036AFC9F0B}"/>
    <dgm:cxn modelId="{B6BCF045-CD63-4B80-B667-20EB104E145B}" type="presParOf" srcId="{B0B7B244-2F52-4C46-9184-5272CBB2668F}" destId="{CDCD2A56-7640-439D-AA69-62627172FD0A}" srcOrd="0" destOrd="0" presId="urn:microsoft.com/office/officeart/2005/8/layout/chevron2"/>
    <dgm:cxn modelId="{9D96E167-28E5-4E45-974C-5B232F5C42EE}" type="presParOf" srcId="{CDCD2A56-7640-439D-AA69-62627172FD0A}" destId="{43CC8AD2-1138-45E8-9F3C-2DF8C6253527}" srcOrd="0" destOrd="0" presId="urn:microsoft.com/office/officeart/2005/8/layout/chevron2"/>
    <dgm:cxn modelId="{FF46205B-E869-41D1-850D-D13F235B2A6F}" type="presParOf" srcId="{CDCD2A56-7640-439D-AA69-62627172FD0A}" destId="{187A0789-BF1E-4D18-8D09-961D6BA54A7F}" srcOrd="1" destOrd="0" presId="urn:microsoft.com/office/officeart/2005/8/layout/chevron2"/>
    <dgm:cxn modelId="{1A81C1B1-DA9F-4B3D-8203-12530C26EC51}" type="presParOf" srcId="{B0B7B244-2F52-4C46-9184-5272CBB2668F}" destId="{C8BCA67F-5BE0-4003-BE71-2C537359FFE6}" srcOrd="1" destOrd="0" presId="urn:microsoft.com/office/officeart/2005/8/layout/chevron2"/>
    <dgm:cxn modelId="{924DB125-183E-413A-9DC1-3B8AD93E5F3F}" type="presParOf" srcId="{B0B7B244-2F52-4C46-9184-5272CBB2668F}" destId="{E60331EE-A083-469D-A169-A281E4B06C21}" srcOrd="2" destOrd="0" presId="urn:microsoft.com/office/officeart/2005/8/layout/chevron2"/>
    <dgm:cxn modelId="{6A87AC9E-F3FB-4F05-BA97-3A4A191E00B7}" type="presParOf" srcId="{E60331EE-A083-469D-A169-A281E4B06C21}" destId="{BB25DFCE-5A0B-4E2B-B4C2-D8DC61FC3E7B}" srcOrd="0" destOrd="0" presId="urn:microsoft.com/office/officeart/2005/8/layout/chevron2"/>
    <dgm:cxn modelId="{D62AFCB8-40FA-4AC4-825C-122622A36B3E}" type="presParOf" srcId="{E60331EE-A083-469D-A169-A281E4B06C21}" destId="{78A785B4-B789-4842-B61D-61CFDC0CDEC4}" srcOrd="1" destOrd="0" presId="urn:microsoft.com/office/officeart/2005/8/layout/chevron2"/>
    <dgm:cxn modelId="{AADB0EE2-E6C9-4854-B293-7B99A1978200}" type="presParOf" srcId="{B0B7B244-2F52-4C46-9184-5272CBB2668F}" destId="{B7F6461B-12BA-4D19-BA8D-F929989EA4F4}" srcOrd="3" destOrd="0" presId="urn:microsoft.com/office/officeart/2005/8/layout/chevron2"/>
    <dgm:cxn modelId="{8DC58980-7ECE-4534-88A0-EFACBCD91EE6}" type="presParOf" srcId="{B0B7B244-2F52-4C46-9184-5272CBB2668F}" destId="{E45F4812-4488-4B68-B9FB-3A8F84811892}" srcOrd="4" destOrd="0" presId="urn:microsoft.com/office/officeart/2005/8/layout/chevron2"/>
    <dgm:cxn modelId="{668A90A8-0E33-49F0-9699-046E33B1E936}" type="presParOf" srcId="{E45F4812-4488-4B68-B9FB-3A8F84811892}" destId="{0413651E-58A8-47AD-A23E-FE313FBE97D3}" srcOrd="0" destOrd="0" presId="urn:microsoft.com/office/officeart/2005/8/layout/chevron2"/>
    <dgm:cxn modelId="{4BB37CDC-0137-4199-882F-610E57C7D0B5}" type="presParOf" srcId="{E45F4812-4488-4B68-B9FB-3A8F84811892}" destId="{953CC61F-C9F2-4479-91F0-429BF1FFEC80}" srcOrd="1" destOrd="0" presId="urn:microsoft.com/office/officeart/2005/8/layout/chevron2"/>
    <dgm:cxn modelId="{D3EF06B8-3A6A-4AE0-B942-26C7D8EF6216}" type="presParOf" srcId="{B0B7B244-2F52-4C46-9184-5272CBB2668F}" destId="{3126BE03-162D-47D4-ADC6-7B5BCD35952B}" srcOrd="5" destOrd="0" presId="urn:microsoft.com/office/officeart/2005/8/layout/chevron2"/>
    <dgm:cxn modelId="{15E2622E-341A-4BA1-BB37-2CFFE70BCD07}" type="presParOf" srcId="{B0B7B244-2F52-4C46-9184-5272CBB2668F}" destId="{674CFE00-12FB-4572-B980-FED44036A41A}" srcOrd="6" destOrd="0" presId="urn:microsoft.com/office/officeart/2005/8/layout/chevron2"/>
    <dgm:cxn modelId="{D5491BCD-78EF-43CE-A745-FB23FB690BA0}" type="presParOf" srcId="{674CFE00-12FB-4572-B980-FED44036A41A}" destId="{0741DED7-60FA-4B29-9A2B-4217EEB79E4F}" srcOrd="0" destOrd="0" presId="urn:microsoft.com/office/officeart/2005/8/layout/chevron2"/>
    <dgm:cxn modelId="{FB4A8688-7CB7-431D-A2CE-D76BC6277382}" type="presParOf" srcId="{674CFE00-12FB-4572-B980-FED44036A41A}" destId="{7BF5CBC1-B083-4ABA-9D39-F94320D986C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639D8-A2E7-47B2-882F-0BE534BC1876}">
      <dsp:nvSpPr>
        <dsp:cNvPr id="0" name=""/>
        <dsp:cNvSpPr/>
      </dsp:nvSpPr>
      <dsp:spPr>
        <a:xfrm>
          <a:off x="0" y="29715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E77FA-8A75-4D5D-A73E-7DADEDE936E2}">
      <dsp:nvSpPr>
        <dsp:cNvPr id="0" name=""/>
        <dsp:cNvSpPr/>
      </dsp:nvSpPr>
      <dsp:spPr>
        <a:xfrm>
          <a:off x="367905" y="10527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Социальное волонтёрство</a:t>
          </a:r>
          <a:endParaRPr lang="ru-RU" sz="2000" kern="1200" dirty="0"/>
        </a:p>
      </dsp:txBody>
      <dsp:txXfrm>
        <a:off x="367905" y="105272"/>
        <a:ext cx="5150679" cy="383760"/>
      </dsp:txXfrm>
    </dsp:sp>
    <dsp:sp modelId="{74158F3C-F5FF-490A-9DCC-71F743747FCA}">
      <dsp:nvSpPr>
        <dsp:cNvPr id="0" name=""/>
        <dsp:cNvSpPr/>
      </dsp:nvSpPr>
      <dsp:spPr>
        <a:xfrm>
          <a:off x="0" y="88683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0FF2B-8A02-4E75-9E5B-3A392D9F0BFF}">
      <dsp:nvSpPr>
        <dsp:cNvPr id="0" name=""/>
        <dsp:cNvSpPr/>
      </dsp:nvSpPr>
      <dsp:spPr>
        <a:xfrm>
          <a:off x="367905" y="69495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Мероприятия о здоровом образе жизни</a:t>
          </a:r>
          <a:endParaRPr lang="ru-RU" sz="2000" kern="1200" dirty="0"/>
        </a:p>
      </dsp:txBody>
      <dsp:txXfrm>
        <a:off x="367905" y="694952"/>
        <a:ext cx="5150679" cy="383760"/>
      </dsp:txXfrm>
    </dsp:sp>
    <dsp:sp modelId="{3E2A4005-8961-41E7-9A42-B99F28C7EA26}">
      <dsp:nvSpPr>
        <dsp:cNvPr id="0" name=""/>
        <dsp:cNvSpPr/>
      </dsp:nvSpPr>
      <dsp:spPr>
        <a:xfrm>
          <a:off x="0" y="147651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88E57-8734-48C4-BBD0-CB6035715F63}">
      <dsp:nvSpPr>
        <dsp:cNvPr id="0" name=""/>
        <dsp:cNvSpPr/>
      </dsp:nvSpPr>
      <dsp:spPr>
        <a:xfrm>
          <a:off x="367905" y="128463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Донорство</a:t>
          </a:r>
          <a:endParaRPr lang="ru-RU" sz="2000" kern="1200" dirty="0"/>
        </a:p>
      </dsp:txBody>
      <dsp:txXfrm>
        <a:off x="367905" y="1284632"/>
        <a:ext cx="5150679" cy="383760"/>
      </dsp:txXfrm>
    </dsp:sp>
    <dsp:sp modelId="{617C6CD9-2419-43F0-A3AF-1F6477EFC518}">
      <dsp:nvSpPr>
        <dsp:cNvPr id="0" name=""/>
        <dsp:cNvSpPr/>
      </dsp:nvSpPr>
      <dsp:spPr>
        <a:xfrm>
          <a:off x="0" y="206619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1A660-6F63-49BE-BC4B-8215D01791F5}">
      <dsp:nvSpPr>
        <dsp:cNvPr id="0" name=""/>
        <dsp:cNvSpPr/>
      </dsp:nvSpPr>
      <dsp:spPr>
        <a:xfrm>
          <a:off x="367905" y="187431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Помощь в стенах больницы/хосписа</a:t>
          </a:r>
          <a:endParaRPr lang="ru-RU" sz="2000" kern="1200" dirty="0"/>
        </a:p>
      </dsp:txBody>
      <dsp:txXfrm>
        <a:off x="367905" y="1874312"/>
        <a:ext cx="5150679" cy="383760"/>
      </dsp:txXfrm>
    </dsp:sp>
    <dsp:sp modelId="{9567F928-1BC0-43A9-8E82-91E49D0F96C3}">
      <dsp:nvSpPr>
        <dsp:cNvPr id="0" name=""/>
        <dsp:cNvSpPr/>
      </dsp:nvSpPr>
      <dsp:spPr>
        <a:xfrm>
          <a:off x="0" y="265587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2F712-69EF-4123-93DE-515AEDDD9B0E}">
      <dsp:nvSpPr>
        <dsp:cNvPr id="0" name=""/>
        <dsp:cNvSpPr/>
      </dsp:nvSpPr>
      <dsp:spPr>
        <a:xfrm>
          <a:off x="367905" y="246399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Проведение мероприятий против насилия и экстремизма</a:t>
          </a:r>
          <a:endParaRPr lang="ru-RU" sz="1500" kern="1200" dirty="0"/>
        </a:p>
      </dsp:txBody>
      <dsp:txXfrm>
        <a:off x="367905" y="2463992"/>
        <a:ext cx="5150679" cy="383760"/>
      </dsp:txXfrm>
    </dsp:sp>
    <dsp:sp modelId="{A752BF62-3475-488E-8631-C9C0A615872F}">
      <dsp:nvSpPr>
        <dsp:cNvPr id="0" name=""/>
        <dsp:cNvSpPr/>
      </dsp:nvSpPr>
      <dsp:spPr>
        <a:xfrm>
          <a:off x="0" y="324555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0B4CC-0123-4BBF-8E75-731A41336D2A}">
      <dsp:nvSpPr>
        <dsp:cNvPr id="0" name=""/>
        <dsp:cNvSpPr/>
      </dsp:nvSpPr>
      <dsp:spPr>
        <a:xfrm>
          <a:off x="367905" y="305367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 волонтёрство</a:t>
          </a:r>
          <a:endParaRPr lang="ru-RU" sz="2000" kern="1200" dirty="0"/>
        </a:p>
      </dsp:txBody>
      <dsp:txXfrm>
        <a:off x="367905" y="3053672"/>
        <a:ext cx="5150679" cy="383760"/>
      </dsp:txXfrm>
    </dsp:sp>
    <dsp:sp modelId="{CC9DA8CF-7C94-4ABD-96FE-24BAA1315C45}">
      <dsp:nvSpPr>
        <dsp:cNvPr id="0" name=""/>
        <dsp:cNvSpPr/>
      </dsp:nvSpPr>
      <dsp:spPr>
        <a:xfrm>
          <a:off x="0" y="383523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3446-97FE-4A0A-AEC0-45231AB77F73}">
      <dsp:nvSpPr>
        <dsp:cNvPr id="0" name=""/>
        <dsp:cNvSpPr/>
      </dsp:nvSpPr>
      <dsp:spPr>
        <a:xfrm>
          <a:off x="367905" y="364335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Событийное волонтёрство</a:t>
          </a:r>
          <a:endParaRPr lang="ru-RU" sz="2000" kern="1200" dirty="0"/>
        </a:p>
      </dsp:txBody>
      <dsp:txXfrm>
        <a:off x="367905" y="3643352"/>
        <a:ext cx="5150679" cy="383760"/>
      </dsp:txXfrm>
    </dsp:sp>
    <dsp:sp modelId="{7AF46AB1-3440-4F86-9079-D7E98045EFA9}">
      <dsp:nvSpPr>
        <dsp:cNvPr id="0" name=""/>
        <dsp:cNvSpPr/>
      </dsp:nvSpPr>
      <dsp:spPr>
        <a:xfrm>
          <a:off x="0" y="4424912"/>
          <a:ext cx="73581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CB822-4DD7-4107-BBF6-F7E713248EC7}">
      <dsp:nvSpPr>
        <dsp:cNvPr id="0" name=""/>
        <dsp:cNvSpPr/>
      </dsp:nvSpPr>
      <dsp:spPr>
        <a:xfrm>
          <a:off x="367905" y="4233032"/>
          <a:ext cx="515067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Волонтёрство в сфере цифровизации</a:t>
          </a:r>
          <a:endParaRPr lang="ru-RU" sz="2000" kern="1200" dirty="0"/>
        </a:p>
      </dsp:txBody>
      <dsp:txXfrm>
        <a:off x="367905" y="4233032"/>
        <a:ext cx="5150679" cy="38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9DD49-BB73-4716-90A5-3580ABBDD5B3}">
      <dsp:nvSpPr>
        <dsp:cNvPr id="0" name=""/>
        <dsp:cNvSpPr/>
      </dsp:nvSpPr>
      <dsp:spPr>
        <a:xfrm>
          <a:off x="0" y="3808651"/>
          <a:ext cx="8929750" cy="833239"/>
        </a:xfrm>
        <a:prstGeom prst="rect">
          <a:avLst/>
        </a:prstGeom>
        <a:solidFill>
          <a:srgbClr val="1335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Итоговый:</a:t>
          </a:r>
          <a:endParaRPr lang="ru-RU" sz="1500" kern="1200" dirty="0"/>
        </a:p>
      </dsp:txBody>
      <dsp:txXfrm>
        <a:off x="0" y="3808651"/>
        <a:ext cx="8929750" cy="449949"/>
      </dsp:txXfrm>
    </dsp:sp>
    <dsp:sp modelId="{D9269131-0915-4651-9394-7986060643CB}">
      <dsp:nvSpPr>
        <dsp:cNvPr id="0" name=""/>
        <dsp:cNvSpPr/>
      </dsp:nvSpPr>
      <dsp:spPr>
        <a:xfrm>
          <a:off x="0" y="4241936"/>
          <a:ext cx="8929750" cy="383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проделанной работы, оценка мероприятий и перспектив на следующий учебный год, вручение благодарственных писем, памятных сувениров администрации общеобразовательного учреждения и активистам школьникам-волонтерам.</a:t>
          </a:r>
          <a:endParaRPr lang="ru-RU" sz="1200" kern="1200" dirty="0"/>
        </a:p>
      </dsp:txBody>
      <dsp:txXfrm>
        <a:off x="0" y="4241936"/>
        <a:ext cx="8929750" cy="383290"/>
      </dsp:txXfrm>
    </dsp:sp>
    <dsp:sp modelId="{E5A3117F-A5A8-4F30-9FF9-75E7E81ADEB9}">
      <dsp:nvSpPr>
        <dsp:cNvPr id="0" name=""/>
        <dsp:cNvSpPr/>
      </dsp:nvSpPr>
      <dsp:spPr>
        <a:xfrm rot="10800000">
          <a:off x="0" y="2539627"/>
          <a:ext cx="8929750" cy="1281522"/>
        </a:xfrm>
        <a:prstGeom prst="upArrowCallout">
          <a:avLst/>
        </a:prstGeom>
        <a:solidFill>
          <a:srgbClr val="1335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Основной: </a:t>
          </a:r>
          <a:endParaRPr lang="ru-RU" sz="1500" kern="1200" dirty="0"/>
        </a:p>
      </dsp:txBody>
      <dsp:txXfrm>
        <a:off x="0" y="2539627"/>
        <a:ext cx="8929750" cy="449814"/>
      </dsp:txXfrm>
    </dsp:sp>
    <dsp:sp modelId="{0291FC69-94DB-497D-85ED-2DFF565FEA73}">
      <dsp:nvSpPr>
        <dsp:cNvPr id="0" name=""/>
        <dsp:cNvSpPr/>
      </dsp:nvSpPr>
      <dsp:spPr>
        <a:xfrm>
          <a:off x="0" y="2989441"/>
          <a:ext cx="8929750" cy="383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волонтёрского отряда в школе, сбор гуманитарной помощи, проведение мероприятий, согласно плана.</a:t>
          </a:r>
          <a:endParaRPr lang="ru-RU" sz="1200" kern="1200" dirty="0"/>
        </a:p>
      </dsp:txBody>
      <dsp:txXfrm>
        <a:off x="0" y="2989441"/>
        <a:ext cx="8929750" cy="383175"/>
      </dsp:txXfrm>
    </dsp:sp>
    <dsp:sp modelId="{5E891DA8-980F-4598-AE3F-F9621FD1DD25}">
      <dsp:nvSpPr>
        <dsp:cNvPr id="0" name=""/>
        <dsp:cNvSpPr/>
      </dsp:nvSpPr>
      <dsp:spPr>
        <a:xfrm rot="10800000">
          <a:off x="0" y="1270602"/>
          <a:ext cx="8929750" cy="1281522"/>
        </a:xfrm>
        <a:prstGeom prst="upArrowCallout">
          <a:avLst/>
        </a:prstGeom>
        <a:solidFill>
          <a:srgbClr val="1335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Информационный</a:t>
          </a:r>
          <a:endParaRPr lang="ru-RU" sz="1500" kern="1200" dirty="0"/>
        </a:p>
      </dsp:txBody>
      <dsp:txXfrm>
        <a:off x="0" y="1270602"/>
        <a:ext cx="8929750" cy="449814"/>
      </dsp:txXfrm>
    </dsp:sp>
    <dsp:sp modelId="{E9BA07B8-C497-4422-8884-153C73AB9BA3}">
      <dsp:nvSpPr>
        <dsp:cNvPr id="0" name=""/>
        <dsp:cNvSpPr/>
      </dsp:nvSpPr>
      <dsp:spPr>
        <a:xfrm>
          <a:off x="0" y="1720417"/>
          <a:ext cx="8929750" cy="383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распространение информации в </a:t>
          </a:r>
          <a:r>
            <a:rPr lang="ru-RU" sz="1200" kern="1200" dirty="0" err="1" smtClean="0"/>
            <a:t>мессенджерах</a:t>
          </a:r>
          <a:r>
            <a:rPr lang="ru-RU" sz="1200" kern="1200" dirty="0" smtClean="0"/>
            <a:t>  о волонтёрском движении "Помощь </a:t>
          </a:r>
          <a:r>
            <a:rPr lang="ru-RU" sz="1200" kern="1200" dirty="0" err="1" smtClean="0"/>
            <a:t>СВОим</a:t>
          </a:r>
          <a:r>
            <a:rPr lang="ru-RU" sz="1200" kern="1200" dirty="0" smtClean="0"/>
            <a:t>", встреча с администрацией школы и представителями движения, согласование мероприятий на базе общеобразовательного учреждения.</a:t>
          </a:r>
          <a:endParaRPr lang="ru-RU" sz="1200" kern="1200" dirty="0"/>
        </a:p>
      </dsp:txBody>
      <dsp:txXfrm>
        <a:off x="0" y="1720417"/>
        <a:ext cx="8929750" cy="383175"/>
      </dsp:txXfrm>
    </dsp:sp>
    <dsp:sp modelId="{7D79A841-7BA8-49F6-969B-444E72332620}">
      <dsp:nvSpPr>
        <dsp:cNvPr id="0" name=""/>
        <dsp:cNvSpPr/>
      </dsp:nvSpPr>
      <dsp:spPr>
        <a:xfrm rot="10800000">
          <a:off x="0" y="1578"/>
          <a:ext cx="8929750" cy="1281522"/>
        </a:xfrm>
        <a:prstGeom prst="upArrowCallout">
          <a:avLst/>
        </a:prstGeom>
        <a:solidFill>
          <a:srgbClr val="1335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Организационный : </a:t>
          </a:r>
          <a:endParaRPr lang="ru-RU" sz="1500" kern="1200" dirty="0"/>
        </a:p>
      </dsp:txBody>
      <dsp:txXfrm>
        <a:off x="0" y="1578"/>
        <a:ext cx="8929750" cy="449814"/>
      </dsp:txXfrm>
    </dsp:sp>
    <dsp:sp modelId="{6C0315A9-A1C5-4990-899D-D86B324E6BCC}">
      <dsp:nvSpPr>
        <dsp:cNvPr id="0" name=""/>
        <dsp:cNvSpPr/>
      </dsp:nvSpPr>
      <dsp:spPr>
        <a:xfrm>
          <a:off x="0" y="451393"/>
          <a:ext cx="8929750" cy="383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изучение актуальности проблемы, определение целей и задач проекта, составление календарного плана мероприятий.</a:t>
          </a:r>
          <a:endParaRPr lang="ru-RU" sz="1200" kern="1200" dirty="0"/>
        </a:p>
      </dsp:txBody>
      <dsp:txXfrm>
        <a:off x="0" y="451393"/>
        <a:ext cx="8929750" cy="383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CC8AD2-1138-45E8-9F3C-2DF8C6253527}">
      <dsp:nvSpPr>
        <dsp:cNvPr id="0" name=""/>
        <dsp:cNvSpPr/>
      </dsp:nvSpPr>
      <dsp:spPr>
        <a:xfrm rot="5400000">
          <a:off x="-196910" y="199401"/>
          <a:ext cx="1312739" cy="918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5400000">
        <a:off x="-196910" y="199401"/>
        <a:ext cx="1312739" cy="918917"/>
      </dsp:txXfrm>
    </dsp:sp>
    <dsp:sp modelId="{187A0789-BF1E-4D18-8D09-961D6BA54A7F}">
      <dsp:nvSpPr>
        <dsp:cNvPr id="0" name=""/>
        <dsp:cNvSpPr/>
      </dsp:nvSpPr>
      <dsp:spPr>
        <a:xfrm rot="5400000">
          <a:off x="4497693" y="-3576285"/>
          <a:ext cx="853280" cy="80108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 длительный период реализации проекта, можно утверждать что его цели и задачи полностью достигнуты.</a:t>
          </a:r>
          <a:endParaRPr lang="ru-RU" sz="1700" kern="1200" dirty="0"/>
        </a:p>
      </dsp:txBody>
      <dsp:txXfrm rot="5400000">
        <a:off x="4497693" y="-3576285"/>
        <a:ext cx="853280" cy="8010832"/>
      </dsp:txXfrm>
    </dsp:sp>
    <dsp:sp modelId="{BB25DFCE-5A0B-4E2B-B4C2-D8DC61FC3E7B}">
      <dsp:nvSpPr>
        <dsp:cNvPr id="0" name=""/>
        <dsp:cNvSpPr/>
      </dsp:nvSpPr>
      <dsp:spPr>
        <a:xfrm rot="5400000">
          <a:off x="-196910" y="1366188"/>
          <a:ext cx="1312739" cy="918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5400000">
        <a:off x="-196910" y="1366188"/>
        <a:ext cx="1312739" cy="918917"/>
      </dsp:txXfrm>
    </dsp:sp>
    <dsp:sp modelId="{78A785B4-B789-4842-B61D-61CFDC0CDEC4}">
      <dsp:nvSpPr>
        <dsp:cNvPr id="0" name=""/>
        <dsp:cNvSpPr/>
      </dsp:nvSpPr>
      <dsp:spPr>
        <a:xfrm rot="5400000">
          <a:off x="4497693" y="-2409498"/>
          <a:ext cx="853280" cy="80108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проекте принимает участие более 5000 учащихся г. Ростова-на-Дону.</a:t>
          </a:r>
          <a:endParaRPr lang="ru-RU" sz="1700" kern="1200" dirty="0"/>
        </a:p>
      </dsp:txBody>
      <dsp:txXfrm rot="5400000">
        <a:off x="4497693" y="-2409498"/>
        <a:ext cx="853280" cy="8010832"/>
      </dsp:txXfrm>
    </dsp:sp>
    <dsp:sp modelId="{0413651E-58A8-47AD-A23E-FE313FBE97D3}">
      <dsp:nvSpPr>
        <dsp:cNvPr id="0" name=""/>
        <dsp:cNvSpPr/>
      </dsp:nvSpPr>
      <dsp:spPr>
        <a:xfrm rot="5400000">
          <a:off x="-196910" y="2532975"/>
          <a:ext cx="1312739" cy="918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5400000">
        <a:off x="-196910" y="2532975"/>
        <a:ext cx="1312739" cy="918917"/>
      </dsp:txXfrm>
    </dsp:sp>
    <dsp:sp modelId="{953CC61F-C9F2-4479-91F0-429BF1FFEC80}">
      <dsp:nvSpPr>
        <dsp:cNvPr id="0" name=""/>
        <dsp:cNvSpPr/>
      </dsp:nvSpPr>
      <dsp:spPr>
        <a:xfrm rot="5400000">
          <a:off x="4497693" y="-1242711"/>
          <a:ext cx="853280" cy="80108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Акции и мастер-классы в рамках волонтёрской деятельности объединили учеников, педагогов, их родителей и общественников. </a:t>
          </a:r>
          <a:endParaRPr lang="ru-RU" sz="1700" kern="1200" dirty="0"/>
        </a:p>
      </dsp:txBody>
      <dsp:txXfrm rot="5400000">
        <a:off x="4497693" y="-1242711"/>
        <a:ext cx="853280" cy="8010832"/>
      </dsp:txXfrm>
    </dsp:sp>
    <dsp:sp modelId="{0741DED7-60FA-4B29-9A2B-4217EEB79E4F}">
      <dsp:nvSpPr>
        <dsp:cNvPr id="0" name=""/>
        <dsp:cNvSpPr/>
      </dsp:nvSpPr>
      <dsp:spPr>
        <a:xfrm rot="5400000">
          <a:off x="-196910" y="3699763"/>
          <a:ext cx="1312739" cy="918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5400000">
        <a:off x="-196910" y="3699763"/>
        <a:ext cx="1312739" cy="918917"/>
      </dsp:txXfrm>
    </dsp:sp>
    <dsp:sp modelId="{7BF5CBC1-B083-4ABA-9D39-F94320D986CD}">
      <dsp:nvSpPr>
        <dsp:cNvPr id="0" name=""/>
        <dsp:cNvSpPr/>
      </dsp:nvSpPr>
      <dsp:spPr>
        <a:xfrm rot="5400000">
          <a:off x="4497693" y="-75923"/>
          <a:ext cx="853280" cy="80108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удовлетворение от проделанной работы, видеоотчёты и обратная связи от военнослужащих побуждают волонтёров и дальше заниматься общественно полезной деятельностью.</a:t>
          </a:r>
          <a:endParaRPr lang="ru-RU" sz="1700" kern="1200" dirty="0"/>
        </a:p>
      </dsp:txBody>
      <dsp:txXfrm rot="5400000">
        <a:off x="4497693" y="-75923"/>
        <a:ext cx="853280" cy="80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07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96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96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64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8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91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64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8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01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15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6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607B-371E-40F9-B376-4C840A053F5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64DD-BAC1-4580-B536-A8304724A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2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5;&#1076;&#1088;&#1077;&#1081;\Desktop\&#1076;&#1083;&#1103;%20&#1052;&#1040;&#1043;&#1048;&#1057;&#1058;&#1056;&#1040;&#1053;&#1058;&#1040;\2_5287697468337701631.mp4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волонтёрской деятельности. </a:t>
            </a:r>
            <a:r>
              <a:rPr lang="ru-RU" dirty="0" err="1" smtClean="0"/>
              <a:t>Я-Волонтёр</a:t>
            </a:r>
            <a:endParaRPr lang="ru-RU" dirty="0"/>
          </a:p>
        </p:txBody>
      </p:sp>
      <p:pic>
        <p:nvPicPr>
          <p:cNvPr id="4" name="Рисунок 3" descr="-5431433978193232930_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42852"/>
            <a:ext cx="3246317" cy="164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4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33520"/>
                </a:solidFill>
              </a:rPr>
              <a:t>Подразделения Армии РФ, с которыми работает движение «Помощь </a:t>
            </a:r>
            <a:r>
              <a:rPr lang="ru-RU" sz="2800" b="1" dirty="0" err="1" smtClean="0">
                <a:solidFill>
                  <a:srgbClr val="133520"/>
                </a:solidFill>
              </a:rPr>
              <a:t>СВОим</a:t>
            </a:r>
            <a:r>
              <a:rPr lang="ru-RU" sz="2800" b="1" dirty="0" smtClean="0">
                <a:solidFill>
                  <a:srgbClr val="133520"/>
                </a:solidFill>
              </a:rPr>
              <a:t>»</a:t>
            </a:r>
            <a:endParaRPr lang="ru-RU" sz="2800" b="1" dirty="0">
              <a:solidFill>
                <a:srgbClr val="133520"/>
              </a:solidFill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pic>
        <p:nvPicPr>
          <p:cNvPr id="11" name="Рисунок 10" descr="1-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000240"/>
            <a:ext cx="2621285" cy="3717614"/>
          </a:xfrm>
          <a:prstGeom prst="rect">
            <a:avLst/>
          </a:prstGeom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733605" y="1785926"/>
            <a:ext cx="6891083" cy="4804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ОГБрСН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мсп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103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мсп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163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тп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ОГМСКбрСН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34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ОМСБр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42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мсд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70 полк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155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ОГрОЖБр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ТОФ,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177 ОПМП,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429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мсп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1102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мсп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т.д.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Госпитали, находящиеся на ЛБС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33520"/>
                </a:solidFill>
                <a:latin typeface="+mn-lt"/>
              </a:rPr>
              <a:t>ВСЕ НАШИ, ВСЕ СВОИ!</a:t>
            </a:r>
            <a:endParaRPr lang="ru-RU" sz="4000" b="1" dirty="0">
              <a:solidFill>
                <a:srgbClr val="133520"/>
              </a:solidFill>
              <a:latin typeface="+mn-lt"/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pic>
        <p:nvPicPr>
          <p:cNvPr id="6" name="Рисунок 5" descr="169891848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3963369" cy="2643206"/>
          </a:xfrm>
          <a:prstGeom prst="rect">
            <a:avLst/>
          </a:prstGeom>
        </p:spPr>
      </p:pic>
      <p:pic>
        <p:nvPicPr>
          <p:cNvPr id="7" name="Рисунок 6" descr="169891848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785926"/>
            <a:ext cx="3149549" cy="2071702"/>
          </a:xfrm>
          <a:prstGeom prst="rect">
            <a:avLst/>
          </a:prstGeom>
        </p:spPr>
      </p:pic>
      <p:pic>
        <p:nvPicPr>
          <p:cNvPr id="8" name="Рисунок 7" descr="1698919022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785926"/>
            <a:ext cx="3107277" cy="2071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1643" y="1857364"/>
            <a:ext cx="3029831" cy="20717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929066"/>
            <a:ext cx="4339551" cy="2571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33520"/>
                </a:solidFill>
              </a:rPr>
              <a:t>С начала 2023 года и по сегодняшний день проект успешно реализован в нескольких общеобразовательных учреждениях  </a:t>
            </a:r>
            <a:endParaRPr lang="ru-RU" sz="2800" b="1" dirty="0">
              <a:solidFill>
                <a:srgbClr val="133520"/>
              </a:solidFill>
              <a:latin typeface="+mn-lt"/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9"/>
            <a:ext cx="9144000" cy="5143512"/>
          </a:xfrm>
          <a:prstGeom prst="rect">
            <a:avLst/>
          </a:prstGeom>
        </p:spPr>
      </p:pic>
      <p:pic>
        <p:nvPicPr>
          <p:cNvPr id="12" name="Рисунок 11" descr="1698918480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475198"/>
            <a:ext cx="4236092" cy="2382802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1219200" y="1714488"/>
            <a:ext cx="6781824" cy="278608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г.Ростов-на-Дону: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МАОУ "Школа №115", МБОУ "Школа №112", </a:t>
            </a:r>
          </a:p>
          <a:p>
            <a:pPr algn="ctr"/>
            <a:r>
              <a:rPr lang="ru-RU" dirty="0" smtClean="0"/>
              <a:t>МАОУ "Школа №30", МБОУ "Школа №60", МБОУ «Школа №88» и др.</a:t>
            </a:r>
          </a:p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г. Таганрог:</a:t>
            </a:r>
          </a:p>
          <a:p>
            <a:pPr algn="ctr"/>
            <a:r>
              <a:rPr lang="ru-RU" dirty="0" smtClean="0"/>
              <a:t>МАОУ "СОШ №22"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 в школе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636588" y="2127305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1571604" y="2285992"/>
            <a:ext cx="1575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Длительность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72013" y="2122542"/>
            <a:ext cx="378618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5429256" y="2214554"/>
            <a:ext cx="242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Срок реализации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635000" y="4062467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2286372" y="5157842"/>
            <a:ext cx="163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Ресурсы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676775" y="4064055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4971381" y="5141967"/>
            <a:ext cx="1688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Ожидание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gray">
          <a:xfrm>
            <a:off x="714348" y="4071942"/>
            <a:ext cx="1887523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благотворительные сборы (продукты питания, одежда, средства гигиены, медикаменты, письма, открытки, сухой душ, заготовки для окопных свечей)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785786" y="2857496"/>
            <a:ext cx="1701800" cy="652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ru-RU" sz="1400" dirty="0" smtClean="0">
                <a:solidFill>
                  <a:srgbClr val="F8F8F8"/>
                </a:solidFill>
              </a:rPr>
              <a:t>7-8 месяцев учебного года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6500826" y="3000372"/>
            <a:ext cx="19288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8F8F8"/>
                </a:solidFill>
              </a:rPr>
              <a:t>Октябрь -  май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6429388" y="4071943"/>
            <a:ext cx="207170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формирование нравственных ценностей и социальной ответственности у учащихся;</a:t>
            </a:r>
          </a:p>
          <a:p>
            <a:pPr eaLnBrk="0" hangingPunct="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- развитие волонтерского движения в школах.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392738" y="4224392"/>
            <a:ext cx="812800" cy="812800"/>
            <a:chOff x="2430" y="1692"/>
            <a:chExt cx="339" cy="339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687638" y="2697217"/>
            <a:ext cx="835025" cy="819150"/>
            <a:chOff x="866" y="2169"/>
            <a:chExt cx="406" cy="405"/>
          </a:xfrm>
        </p:grpSpPr>
        <p:sp>
          <p:nvSpPr>
            <p:cNvPr id="19" name="Freeform 19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2674938" y="4233917"/>
            <a:ext cx="812800" cy="809625"/>
            <a:chOff x="1884" y="3188"/>
            <a:chExt cx="411" cy="409"/>
          </a:xfrm>
        </p:grpSpPr>
        <p:sp>
          <p:nvSpPr>
            <p:cNvPr id="25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5383213" y="2706742"/>
            <a:ext cx="809625" cy="809625"/>
            <a:chOff x="3349" y="3250"/>
            <a:chExt cx="380" cy="380"/>
          </a:xfrm>
        </p:grpSpPr>
        <p:sp>
          <p:nvSpPr>
            <p:cNvPr id="29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608388" y="3090917"/>
            <a:ext cx="1660525" cy="1612900"/>
            <a:chOff x="2457" y="2000"/>
            <a:chExt cx="901" cy="888"/>
          </a:xfrm>
        </p:grpSpPr>
        <p:pic>
          <p:nvPicPr>
            <p:cNvPr id="34" name="Picture 3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4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8" name="Text Box 48"/>
          <p:cNvSpPr txBox="1">
            <a:spLocks noChangeArrowheads="1"/>
          </p:cNvSpPr>
          <p:nvPr/>
        </p:nvSpPr>
        <p:spPr bwMode="gray">
          <a:xfrm>
            <a:off x="3786182" y="3643314"/>
            <a:ext cx="12890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80808"/>
                </a:solidFill>
              </a:rPr>
              <a:t>Школа</a:t>
            </a:r>
            <a:endParaRPr lang="en-US" sz="20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0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развития проекта в школе:</a:t>
            </a:r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142844" y="1785926"/>
          <a:ext cx="892975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830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Календарный план мероприятий волонтерского движения "Помощь </a:t>
            </a:r>
            <a:r>
              <a:rPr lang="ru-RU" sz="2800" dirty="0" err="1" smtClean="0"/>
              <a:t>СВОим</a:t>
            </a:r>
            <a:r>
              <a:rPr lang="ru-RU" sz="2800" dirty="0" smtClean="0"/>
              <a:t>"</a:t>
            </a:r>
            <a:endParaRPr lang="ru-RU" sz="2800" b="1" dirty="0">
              <a:solidFill>
                <a:srgbClr val="133520"/>
              </a:solidFill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6" y="1857364"/>
          <a:ext cx="8929717" cy="4395962"/>
        </p:xfrm>
        <a:graphic>
          <a:graphicData uri="http://schemas.openxmlformats.org/drawingml/2006/table">
            <a:tbl>
              <a:tblPr/>
              <a:tblGrid>
                <a:gridCol w="285751"/>
                <a:gridCol w="7429553"/>
                <a:gridCol w="1214413"/>
              </a:tblGrid>
              <a:tr h="362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7D5A3">
                            <a:alpha val="40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7D5A3">
                            <a:alpha val="40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</a:p>
                  </a:txBody>
                  <a:tcPr marL="50242" marR="5024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7D5A3">
                            <a:alpha val="40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 - Размещение информации о волонтерском движении "Помощь </a:t>
                      </a:r>
                      <a:r>
                        <a:rPr lang="ru-RU" sz="1400" kern="100" dirty="0" err="1">
                          <a:latin typeface="Times New Roman"/>
                          <a:ea typeface="Calibri"/>
                          <a:cs typeface="Times New Roman"/>
                        </a:rPr>
                        <a:t>СВОим</a:t>
                      </a: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" в чатах и социальных сетях общеобразовательного учреждения, на стендах и листовках;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- "</a:t>
                      </a:r>
                      <a:r>
                        <a:rPr lang="ru-RU" sz="1400" kern="100" dirty="0" err="1">
                          <a:latin typeface="Times New Roman"/>
                          <a:ea typeface="Calibri"/>
                          <a:cs typeface="Times New Roman"/>
                        </a:rPr>
                        <a:t>Я-волонтёр</a:t>
                      </a: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" - встреча с инициативной группой - организаторами движения в рамках "Разговоров о важном"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 Акция "Мы вместе" ко Дню Народного единства  (изготовление оберегов , открыток , писем и гуманитарной помощи)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Акция "Новогодняя Посылка Солдату" ( состав посылки: носки, кофе в </a:t>
                      </a:r>
                      <a:r>
                        <a:rPr lang="ru-RU" sz="1400" kern="100" dirty="0" err="1">
                          <a:latin typeface="Times New Roman"/>
                          <a:ea typeface="Calibri"/>
                          <a:cs typeface="Times New Roman"/>
                        </a:rPr>
                        <a:t>стиках</a:t>
                      </a: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, шоколадный батончик, открытка)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- "Урок мужества"  - встреча с участниками СВО и организаторами движения "Помощь </a:t>
                      </a:r>
                      <a:r>
                        <a:rPr lang="ru-RU" sz="1400" kern="100" dirty="0" err="1">
                          <a:latin typeface="Times New Roman"/>
                          <a:ea typeface="Calibri"/>
                          <a:cs typeface="Times New Roman"/>
                        </a:rPr>
                        <a:t>СВОим</a:t>
                      </a: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- Изготовление/Подготовка заготовок для окопных свечей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Акция "Посылка Защитнику" к 23 февраля (состав посылки : открытка, чай/кофе, шоколад)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Мастер-класс "Сухой душ"/ "Окопная свеча" от инициативной группы волонтёров 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Акция "Посылка Солдату" ко дню Победы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итогов, награждение отличившихся волонтеров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133520"/>
                </a:solidFill>
              </a:rPr>
              <a:t>Видеопрезентация</a:t>
            </a:r>
            <a:r>
              <a:rPr lang="ru-RU" sz="4000" b="1" dirty="0" smtClean="0">
                <a:solidFill>
                  <a:srgbClr val="133520"/>
                </a:solidFill>
              </a:rPr>
              <a:t> движения «Помощь </a:t>
            </a:r>
            <a:r>
              <a:rPr lang="ru-RU" sz="4000" b="1" dirty="0" err="1" smtClean="0">
                <a:solidFill>
                  <a:srgbClr val="133520"/>
                </a:solidFill>
              </a:rPr>
              <a:t>СВОим</a:t>
            </a:r>
            <a:r>
              <a:rPr lang="ru-RU" sz="4000" b="1" dirty="0" smtClean="0">
                <a:solidFill>
                  <a:srgbClr val="133520"/>
                </a:solidFill>
              </a:rPr>
              <a:t>»</a:t>
            </a:r>
            <a:endParaRPr lang="ru-RU" sz="4000" b="1" dirty="0">
              <a:solidFill>
                <a:srgbClr val="133520"/>
              </a:solidFill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pic>
        <p:nvPicPr>
          <p:cNvPr id="6" name="2_52876974683377016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91368" y="2000240"/>
            <a:ext cx="4232702" cy="4232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Самостоятельно изготавливаем сухой армейский душ и блиндажные свечи. Помогаем с ремонтом военной техники и орг.техники бесплатно.</a:t>
            </a:r>
          </a:p>
          <a:p>
            <a:pPr algn="just">
              <a:lnSpc>
                <a:spcPct val="16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Взаимодействуем и дружим с другими волонтерскими группами Ростовской области. </a:t>
            </a:r>
          </a:p>
          <a:p>
            <a:pPr algn="just">
              <a:lnSpc>
                <a:spcPct val="16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 с закупкой препаратов и расходных материалов для групп, оказывающих помощь раненым. </a:t>
            </a:r>
          </a:p>
          <a:p>
            <a:pPr algn="just">
              <a:lnSpc>
                <a:spcPct val="16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 плести маскировочные сети 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ZOV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 Народная сеть»</a:t>
            </a:r>
          </a:p>
          <a:p>
            <a:pPr algn="just">
              <a:lnSpc>
                <a:spcPct val="16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Проводим в школах уроки патриотического воспитания и гуманитарные сборы</a:t>
            </a:r>
          </a:p>
          <a:p>
            <a:pPr algn="just">
              <a:lnSpc>
                <a:spcPct val="16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Навещаем раненых в госпиталях</a:t>
            </a:r>
          </a:p>
          <a:p>
            <a:pPr algn="just">
              <a:lnSpc>
                <a:spcPct val="16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Шьем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баффы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балаклавы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футболки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термобелье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Участвуем в общественных мероприятиях, выступаем на радио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Проводим благотворительные лотереи внутри группы, сбор бонусов «Спасибо от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юным волонтерам вручаем именные флажки, подписанные бойцами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-115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5226506" cy="3845616"/>
          </a:xfrm>
          <a:prstGeom prst="rect">
            <a:avLst/>
          </a:prstGeom>
        </p:spPr>
      </p:pic>
      <p:pic>
        <p:nvPicPr>
          <p:cNvPr id="12" name="Рисунок 11" descr="1-77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760" y="2193551"/>
            <a:ext cx="2538640" cy="3807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33520"/>
                </a:solidFill>
              </a:rPr>
              <a:t>Разговоры о важном и мастер-класс по изготовлению «сухого душа»</a:t>
            </a:r>
            <a:endParaRPr lang="ru-RU" sz="4000" b="1" dirty="0">
              <a:solidFill>
                <a:srgbClr val="133520"/>
              </a:solidFill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pic>
        <p:nvPicPr>
          <p:cNvPr id="7" name="Рисунок 6" descr="-5280651579239810581_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85926"/>
            <a:ext cx="2250297" cy="3000396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3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pic>
        <p:nvPicPr>
          <p:cNvPr id="8" name="Рисунок 7" descr="16989184805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4036224"/>
            <a:ext cx="3357586" cy="2518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-5282824085367278325_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928802"/>
            <a:ext cx="2983928" cy="19908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33439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14818"/>
            <a:ext cx="2242504" cy="19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000240"/>
            <a:ext cx="26864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/>
              <a:t>Цели проекта: </a:t>
            </a:r>
            <a:r>
              <a:rPr lang="ru-RU" sz="2400" b="1" dirty="0" smtClean="0"/>
              <a:t>рассмотреть организацию условий, способствующих самореализации личности волонтеров и  формирования ответственности обучающихся через общественно-полезную деятельность. </a:t>
            </a:r>
            <a:endParaRPr lang="ru-RU" sz="24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5786" y="2285992"/>
            <a:ext cx="1912938" cy="3605213"/>
            <a:chOff x="513" y="998"/>
            <a:chExt cx="1109" cy="2271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2857489" y="3400450"/>
            <a:ext cx="6008700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2857488" y="4922862"/>
            <a:ext cx="6011875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2857488" y="1905025"/>
            <a:ext cx="6008701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2889250" y="1954237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2892425" y="3456012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18"/>
          <p:cNvSpPr>
            <a:spLocks/>
          </p:cNvSpPr>
          <p:nvPr/>
        </p:nvSpPr>
        <p:spPr bwMode="gray">
          <a:xfrm>
            <a:off x="2873375" y="4968900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065487"/>
            <a:ext cx="1882775" cy="1879600"/>
          </a:xfrm>
          <a:prstGeom prst="rect">
            <a:avLst/>
          </a:prstGeom>
          <a:noFill/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3000364" y="1928802"/>
            <a:ext cx="585791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/>
              <a:t>- популяризация волонтерского движения; </a:t>
            </a:r>
          </a:p>
          <a:p>
            <a:endParaRPr lang="ru-RU" sz="2000" dirty="0" smtClean="0"/>
          </a:p>
          <a:p>
            <a:r>
              <a:rPr lang="ru-RU" sz="2000" dirty="0" smtClean="0"/>
              <a:t>- развитие гражданско-патриотической позиции среди молодежи;</a:t>
            </a:r>
            <a:endParaRPr lang="ru-RU" sz="20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3000364" y="3429000"/>
            <a:ext cx="56102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развитие морального сознания личности;</a:t>
            </a:r>
          </a:p>
          <a:p>
            <a:endParaRPr lang="ru-RU" sz="2000" dirty="0" smtClean="0"/>
          </a:p>
          <a:p>
            <a:r>
              <a:rPr lang="ru-RU" sz="2000" dirty="0" smtClean="0"/>
              <a:t>- содействие в формировании активной жизненной позиции;</a:t>
            </a:r>
            <a:endParaRPr lang="ru-RU" sz="2000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407988" y="3717950"/>
            <a:ext cx="15732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Задачи проекта</a:t>
            </a:r>
            <a:endParaRPr lang="en-US" b="1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black">
          <a:xfrm>
            <a:off x="3000364" y="4929198"/>
            <a:ext cx="56102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/>
              <a:t>- изучение мероприятий в рамках внеурочной деятельности на примере волонтерского движения "Помощь </a:t>
            </a:r>
            <a:r>
              <a:rPr lang="ru-RU" sz="2000" dirty="0" err="1" smtClean="0"/>
              <a:t>СВОим</a:t>
            </a:r>
            <a:r>
              <a:rPr lang="ru-RU" sz="2000" dirty="0" smtClean="0"/>
              <a:t>"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335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33520"/>
                </a:solidFill>
              </a:rPr>
              <a:t>Заключение</a:t>
            </a:r>
            <a:endParaRPr lang="ru-RU" sz="4000" b="1" dirty="0">
              <a:solidFill>
                <a:srgbClr val="133520"/>
              </a:solidFill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28794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1785926"/>
          <a:ext cx="892975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Содержимое 4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3362143" cy="4525962"/>
          </a:xfrm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857364"/>
            <a:ext cx="5297855" cy="3532593"/>
          </a:xfrm>
          <a:prstGeom prst="rect">
            <a:avLst/>
          </a:prstGeom>
        </p:spPr>
      </p:pic>
      <p:pic>
        <p:nvPicPr>
          <p:cNvPr id="7" name="Рисунок 6" descr="присое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286388"/>
            <a:ext cx="3271840" cy="1304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uller Regular" pitchFamily="50" charset="-52"/>
              </a:rPr>
              <a:t>Волонтёр  и доброволец </a:t>
            </a:r>
            <a:r>
              <a:rPr lang="ru-RU" sz="3200" dirty="0" smtClean="0">
                <a:latin typeface="Muller Regular" pitchFamily="50" charset="-52"/>
              </a:rPr>
              <a:t>— эти понятия в России с 2018 года считаются синонимами.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Muller Regular" pitchFamily="50" charset="-52"/>
              </a:rPr>
              <a:t>«Под добровольческой (волонтёрской) деятельностью </a:t>
            </a:r>
            <a:r>
              <a:rPr lang="ru-RU" dirty="0" smtClean="0">
                <a:latin typeface="Muller Regular" pitchFamily="50" charset="-52"/>
              </a:rPr>
              <a:t>понимается добровольная социально направленная, общественно полезная деятельность в форме безвозмездного выполнения работ и (или) оказания услуг в целях решения социальных задач.»</a:t>
            </a:r>
            <a:br>
              <a:rPr lang="ru-RU" dirty="0" smtClean="0">
                <a:latin typeface="Muller Regular" pitchFamily="50" charset="-52"/>
              </a:rPr>
            </a:br>
            <a:r>
              <a:rPr lang="ru-RU" dirty="0" smtClean="0">
                <a:latin typeface="Muller Regular" pitchFamily="50" charset="-52"/>
              </a:rPr>
              <a:t/>
            </a:r>
            <a:br>
              <a:rPr lang="ru-RU" dirty="0" smtClean="0">
                <a:latin typeface="Muller Regular" pitchFamily="50" charset="-52"/>
              </a:rPr>
            </a:br>
            <a:r>
              <a:rPr lang="ru-RU" b="1" dirty="0" smtClean="0">
                <a:latin typeface="Muller Regular" pitchFamily="50" charset="-52"/>
              </a:rPr>
              <a:t>Добровольцы (волонтёры) </a:t>
            </a:r>
            <a:r>
              <a:rPr lang="ru-RU" dirty="0" smtClean="0">
                <a:latin typeface="Muller Regular" pitchFamily="50" charset="-52"/>
              </a:rPr>
              <a:t>– люди, осуществляющие добровольческую (волонтёрскую) деятельность без получения денежного или материального вознаграждения (кроме случаев возможного возмещения связанных с осуществлением волонтерской деятельности затрат).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14300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+mn-lt"/>
              </a:rPr>
              <a:t>Одним из способов для развития нравственности у подрастающего поколения является </a:t>
            </a:r>
            <a:r>
              <a:rPr lang="ru-RU" sz="2200" b="1" dirty="0" smtClean="0">
                <a:solidFill>
                  <a:srgbClr val="133520"/>
                </a:solidFill>
                <a:latin typeface="+mn-lt"/>
              </a:rPr>
              <a:t>волонтерская деятельность</a:t>
            </a:r>
            <a:r>
              <a:rPr lang="ru-RU" sz="2200" dirty="0" smtClean="0">
                <a:latin typeface="+mn-lt"/>
              </a:rPr>
              <a:t>. Она представляет собой деятельность на добровольной основе. 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214282" y="2714620"/>
            <a:ext cx="8655081" cy="250033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214283" y="1905025"/>
            <a:ext cx="8651906" cy="666719"/>
          </a:xfrm>
          <a:prstGeom prst="roundRect">
            <a:avLst>
              <a:gd name="adj" fmla="val 11505"/>
            </a:avLst>
          </a:prstGeom>
          <a:solidFill>
            <a:srgbClr val="133520">
              <a:alpha val="40000"/>
            </a:srgb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142844" y="2000240"/>
            <a:ext cx="87868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/>
              <a:t>Деятельность волонтеров регламентируется нормативными документами РФ.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500034" y="2857496"/>
            <a:ext cx="828680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Федеральный закон «Об образовании в Российской Федерации» от 29.12.2012 г. № 273-ФЗ.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Федеральный закон от 19 мая 1995 г. № 82-ФЗ «Об общественных объединениях».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Федеральный закон от 11 августа 1995 г. № 135-ФЗ «О благотворительной деятельности и благотворительных организациях».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Федеральный закон от 28 июня 1995 г. № 98-ФЗ «О государственной поддержке молодёжных и детских общественных объединений» и др.</a:t>
            </a:r>
            <a:endParaRPr lang="ru-RU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black">
          <a:xfrm>
            <a:off x="857224" y="5429264"/>
            <a:ext cx="81439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/>
              <a:t>Исходя из ФГОС ООО, в каждой школе должны быть организованы курсы или кружковая деятельность по ознакомлению детей с </a:t>
            </a:r>
            <a:r>
              <a:rPr lang="ru-RU" sz="2000" dirty="0" err="1" smtClean="0"/>
              <a:t>волонтёрством</a:t>
            </a:r>
            <a:r>
              <a:rPr lang="ru-RU" sz="2000" dirty="0" smtClean="0"/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0" name="Рисунок 29" descr="воск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2843" y="5286388"/>
            <a:ext cx="756805" cy="1142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5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СМЫСЛЫ ВОЛОНТЁРСТВА</a:t>
            </a:r>
            <a:br>
              <a:rPr lang="ru-RU" sz="4000" dirty="0" smtClean="0"/>
            </a:br>
            <a:r>
              <a:rPr lang="ru-RU" sz="4000" dirty="0" smtClean="0"/>
              <a:t>В КОНТЕКСТЕ ВОСПИТАНИЯ: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357430"/>
            <a:ext cx="3714776" cy="4000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>
              <a:buNone/>
            </a:pPr>
            <a:r>
              <a:rPr lang="ru-RU" sz="4000" dirty="0" smtClean="0"/>
              <a:t>-   Соучастие </a:t>
            </a:r>
          </a:p>
          <a:p>
            <a:endParaRPr lang="ru-RU" sz="4000" dirty="0"/>
          </a:p>
          <a:p>
            <a:pPr marL="285750" indent="-285750">
              <a:buFontTx/>
              <a:buChar char="-"/>
            </a:pPr>
            <a:r>
              <a:rPr lang="ru-RU" sz="4000" dirty="0" smtClean="0"/>
              <a:t>Сопричастность</a:t>
            </a:r>
          </a:p>
          <a:p>
            <a:pPr marL="285750" indent="-285750">
              <a:buNone/>
            </a:pPr>
            <a:endParaRPr lang="ru-RU" sz="4000" dirty="0" smtClean="0"/>
          </a:p>
          <a:p>
            <a:pPr marL="285750" indent="-285750">
              <a:buFontTx/>
              <a:buChar char="-"/>
            </a:pPr>
            <a:r>
              <a:rPr lang="ru-RU" sz="4000" dirty="0" smtClean="0"/>
              <a:t>Сознание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57752" y="2285992"/>
            <a:ext cx="2046086" cy="1497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000892" y="3357562"/>
            <a:ext cx="1904708" cy="1631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29190" y="4429132"/>
            <a:ext cx="1650120" cy="1426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ВОЛОНТЁРСТВО КАК ВОСПИТЫВАЮЩИЙ ОПЫТ: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55365"/>
            <a:ext cx="3900486" cy="42882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285750" indent="-285750" algn="ctr">
              <a:buFontTx/>
              <a:buChar char="-"/>
            </a:pPr>
            <a:r>
              <a:rPr lang="ru-RU" dirty="0" smtClean="0"/>
              <a:t>Компетенции коммуникации</a:t>
            </a:r>
          </a:p>
          <a:p>
            <a:pPr marL="285750" indent="-285750" algn="ctr">
              <a:buNone/>
            </a:pP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Компетенции организации</a:t>
            </a:r>
          </a:p>
          <a:p>
            <a:pPr marL="285750" indent="-285750" algn="ctr">
              <a:buNone/>
            </a:pPr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Компетенции командной работы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86578" y="1928802"/>
            <a:ext cx="1981529" cy="1632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43438" y="3000372"/>
            <a:ext cx="1730078" cy="1495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15140" y="4357694"/>
            <a:ext cx="1774734" cy="15343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ВОЛОНТЕРСТВО КАК МЕХАНИЗМ ВОСПИТАТЕЛЬНОЙ </a:t>
            </a:r>
            <a:r>
              <a:rPr lang="ru-RU" sz="6000" dirty="0" smtClean="0"/>
              <a:t>работы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5365"/>
            <a:ext cx="5043494" cy="4359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- создание  организационного механизма сопровождения </a:t>
            </a:r>
            <a:r>
              <a:rPr lang="ru-RU" dirty="0" err="1" smtClean="0"/>
              <a:t>волонтерства</a:t>
            </a:r>
            <a:r>
              <a:rPr lang="ru-RU" dirty="0" smtClean="0"/>
              <a:t> внутри школы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- создание волонтерского объединения школьников</a:t>
            </a:r>
          </a:p>
          <a:p>
            <a:pPr algn="just"/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- подготовка к </a:t>
            </a:r>
            <a:r>
              <a:rPr lang="ru-RU" dirty="0" err="1" smtClean="0"/>
              <a:t>волонтерству</a:t>
            </a:r>
            <a:r>
              <a:rPr lang="ru-RU" dirty="0" smtClean="0"/>
              <a:t> и работа с родителями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58452" y="1768057"/>
            <a:ext cx="1605707" cy="1375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286644" y="3143248"/>
            <a:ext cx="1647035" cy="1423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02468" y="4616106"/>
            <a:ext cx="1762828" cy="1538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33520"/>
                </a:solidFill>
              </a:rPr>
              <a:t>Наиболее популярными среди молодежи являются следующие направления волонтерской деятельности:</a:t>
            </a:r>
            <a:endParaRPr lang="ru-RU" sz="2800" b="1" dirty="0">
              <a:solidFill>
                <a:srgbClr val="133520"/>
              </a:solidFill>
            </a:endParaRPr>
          </a:p>
        </p:txBody>
      </p:sp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318720"/>
            <a:ext cx="674687" cy="573088"/>
          </a:xfrm>
          <a:prstGeom prst="rect">
            <a:avLst/>
          </a:prstGeom>
          <a:noFill/>
        </p:spPr>
      </p:pic>
      <p:graphicFrame>
        <p:nvGraphicFramePr>
          <p:cNvPr id="21" name="Схема 20"/>
          <p:cNvGraphicFramePr/>
          <p:nvPr/>
        </p:nvGraphicFramePr>
        <p:xfrm>
          <a:off x="1071538" y="1714488"/>
          <a:ext cx="735811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969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133520"/>
                </a:solidFill>
              </a:rPr>
              <a:t>Общие сведения о проекте "Помощь </a:t>
            </a:r>
            <a:r>
              <a:rPr lang="ru-RU" sz="4800" b="1" dirty="0" err="1" smtClean="0">
                <a:solidFill>
                  <a:srgbClr val="133520"/>
                </a:solidFill>
              </a:rPr>
              <a:t>СВОим</a:t>
            </a:r>
            <a:r>
              <a:rPr lang="ru-RU" sz="4800" b="1" dirty="0" smtClean="0">
                <a:solidFill>
                  <a:srgbClr val="133520"/>
                </a:solidFill>
              </a:rPr>
              <a:t>"</a:t>
            </a:r>
            <a:endParaRPr lang="ru-RU" sz="4800" b="1" dirty="0">
              <a:solidFill>
                <a:srgbClr val="133520"/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219200" y="1857365"/>
            <a:ext cx="6653213" cy="107157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214414" y="1500174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85852" y="1928802"/>
            <a:ext cx="674688" cy="574675"/>
          </a:xfrm>
          <a:prstGeom prst="rect">
            <a:avLst/>
          </a:prstGeom>
          <a:noFill/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428728" y="2000240"/>
            <a:ext cx="635798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/>
              <a:t>Волонтёрское движение "Помощь </a:t>
            </a:r>
            <a:r>
              <a:rPr lang="ru-RU" sz="1600" dirty="0" err="1" smtClean="0"/>
              <a:t>СВОим</a:t>
            </a:r>
            <a:r>
              <a:rPr lang="ru-RU" sz="1600" dirty="0" smtClean="0"/>
              <a:t>" направлено на оказание поддержки военнослужащим, выполняющим боевые задачи в зоне специальной военной операции (СВО).</a:t>
            </a: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21" name="Рисунок 20" descr="1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24" y="3143248"/>
            <a:ext cx="4607752" cy="3071834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ltGray">
          <a:xfrm>
            <a:off x="214282" y="3214686"/>
            <a:ext cx="2149462" cy="71438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инициативными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жителями Ростова-на-Дону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2022г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ltGray">
          <a:xfrm>
            <a:off x="214282" y="4572008"/>
            <a:ext cx="2149462" cy="100013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– все наши, все свои!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осуществляется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обратившимся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подразделениям в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очереди.</a:t>
            </a:r>
          </a:p>
          <a:p>
            <a:endParaRPr lang="ru-RU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ltGray">
          <a:xfrm>
            <a:off x="7215206" y="4143380"/>
            <a:ext cx="1785950" cy="78581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</a:t>
            </a:r>
          </a:p>
          <a:p>
            <a:pPr marL="457200" indent="-457200"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передается </a:t>
            </a:r>
          </a:p>
          <a:p>
            <a:pPr marL="457200" indent="-457200"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руки</a:t>
            </a:r>
          </a:p>
          <a:p>
            <a:pPr marL="457200" indent="-457200"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военнослужащим.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84b312e66204af2c2228d553d6539eca2fcb"/>
</p:tagLst>
</file>

<file path=ppt/theme/theme1.xml><?xml version="1.0" encoding="utf-8"?>
<a:theme xmlns:a="http://schemas.openxmlformats.org/drawingml/2006/main" name="Тема Off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1055</Words>
  <Application>Microsoft Office PowerPoint</Application>
  <PresentationFormat>Экран (4:3)</PresentationFormat>
  <Paragraphs>167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Организация волонтёрской деятельности. Я-Волонтёр</vt:lpstr>
      <vt:lpstr>Цели проекта: рассмотреть организацию условий, способствующих самореализации личности волонтеров и  формирования ответственности обучающихся через общественно-полезную деятельность. </vt:lpstr>
      <vt:lpstr>Волонтёр  и доброволец — эти понятия в России с 2018 года считаются синонимами.</vt:lpstr>
      <vt:lpstr>Одним из способов для развития нравственности у подрастающего поколения является волонтерская деятельность. Она представляет собой деятельность на добровольной основе. </vt:lpstr>
      <vt:lpstr>СМЫСЛЫ ВОЛОНТЁРСТВА В КОНТЕКСТЕ ВОСПИТАНИЯ:</vt:lpstr>
      <vt:lpstr>ВОЛОНТЁРСТВО КАК ВОСПИТЫВАЮЩИЙ ОПЫТ: </vt:lpstr>
      <vt:lpstr>ВОЛОНТЕРСТВО КАК МЕХАНИЗМ ВОСПИТАТЕЛЬНОЙ работы</vt:lpstr>
      <vt:lpstr>Наиболее популярными среди молодежи являются следующие направления волонтерской деятельности:</vt:lpstr>
      <vt:lpstr>Общие сведения о проекте "Помощь СВОим"</vt:lpstr>
      <vt:lpstr>Подразделения Армии РФ, с которыми работает движение «Помощь СВОим»</vt:lpstr>
      <vt:lpstr>ВСЕ НАШИ, ВСЕ СВОИ!</vt:lpstr>
      <vt:lpstr>С начала 2023 года и по сегодняшний день проект успешно реализован в нескольких общеобразовательных учреждениях  </vt:lpstr>
      <vt:lpstr>Реализация проекта в школе</vt:lpstr>
      <vt:lpstr>Этапы развития проекта в школе:</vt:lpstr>
      <vt:lpstr>Календарный план мероприятий волонтерского движения "Помощь СВОим"</vt:lpstr>
      <vt:lpstr>Видеопрезентация движения «Помощь СВОим»</vt:lpstr>
      <vt:lpstr>Наша Работа</vt:lpstr>
      <vt:lpstr>Разговоры о важном и мастер-класс по изготовлению «сухого душа»</vt:lpstr>
      <vt:lpstr>Общественные мероприятия</vt:lpstr>
      <vt:lpstr>Заключение</vt:lpstr>
      <vt:lpstr>Спасибо за внимание!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Камуфляж</dc:title>
  <dc:creator>obstinate</dc:creator>
  <cp:lastModifiedBy>Андрей</cp:lastModifiedBy>
  <cp:revision>44</cp:revision>
  <dcterms:created xsi:type="dcterms:W3CDTF">2017-06-19T16:27:21Z</dcterms:created>
  <dcterms:modified xsi:type="dcterms:W3CDTF">2024-08-27T14:29:12Z</dcterms:modified>
</cp:coreProperties>
</file>