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6" r:id="rId4"/>
    <p:sldId id="274" r:id="rId5"/>
    <p:sldId id="258" r:id="rId6"/>
    <p:sldId id="259" r:id="rId7"/>
    <p:sldId id="269" r:id="rId8"/>
    <p:sldId id="268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BAC92C-98CB-40A5-9A42-57D432D9BFE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48DFA8-CD2B-46E2-BF3B-6B8E88FC0D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bsykt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bsykt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941169"/>
            <a:ext cx="9144000" cy="1916832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309369"/>
            <a:ext cx="2592288" cy="2431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3265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Муниципальное бюджетное учреждение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«Централизованная библиотечная система» ГО «г. Якутск»</a:t>
            </a: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F6B9FA-A859-4AB9-9B20-542DC7904866}"/>
              </a:ext>
            </a:extLst>
          </p:cNvPr>
          <p:cNvSpPr txBox="1"/>
          <p:nvPr/>
        </p:nvSpPr>
        <p:spPr>
          <a:xfrm>
            <a:off x="323528" y="18593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tx2"/>
                </a:solidFill>
                <a:latin typeface="Constantia" panose="02030602050306030303" pitchFamily="18" charset="0"/>
              </a:rPr>
              <a:t>Проект </a:t>
            </a:r>
          </a:p>
          <a:p>
            <a:pPr algn="ctr"/>
            <a:r>
              <a:rPr lang="ru-RU" sz="4800" b="1" dirty="0">
                <a:solidFill>
                  <a:schemeClr val="tx2"/>
                </a:solidFill>
                <a:latin typeface="Constantia" panose="02030602050306030303" pitchFamily="18" charset="0"/>
              </a:rPr>
              <a:t>«Библиотечный волонтёр»</a:t>
            </a:r>
            <a:endParaRPr lang="ru-RU" sz="48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FF56EF3-011D-4E76-A971-62FC5358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4" t="16401" r="20862" b="9559"/>
          <a:stretch/>
        </p:blipFill>
        <p:spPr>
          <a:xfrm>
            <a:off x="1079612" y="248385"/>
            <a:ext cx="6984776" cy="49919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6540155-D0F9-4455-918A-7A151A5B53EE}"/>
              </a:ext>
            </a:extLst>
          </p:cNvPr>
          <p:cNvSpPr/>
          <p:nvPr/>
        </p:nvSpPr>
        <p:spPr>
          <a:xfrm>
            <a:off x="0" y="5398389"/>
            <a:ext cx="9144000" cy="1459611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638F968-A26B-4D09-B2BC-EA604A629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90258"/>
            <a:ext cx="1440160" cy="1351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515797-2383-43E1-BE33-7055ACB45986}"/>
              </a:ext>
            </a:extLst>
          </p:cNvPr>
          <p:cNvSpPr txBox="1"/>
          <p:nvPr/>
        </p:nvSpPr>
        <p:spPr>
          <a:xfrm>
            <a:off x="1259632" y="5509101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учреждение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«Централизованная библиотечная система» ГО «г. Якутск»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0633657-B87C-4BBC-BF1F-A613C738170B}"/>
              </a:ext>
            </a:extLst>
          </p:cNvPr>
          <p:cNvSpPr/>
          <p:nvPr/>
        </p:nvSpPr>
        <p:spPr>
          <a:xfrm>
            <a:off x="0" y="5398389"/>
            <a:ext cx="9144000" cy="1459611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D43315-47E6-46C9-9C3A-89BB638B3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90258"/>
            <a:ext cx="1440160" cy="135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F2A13F-FC53-41B0-871D-A2D25158AC05}"/>
              </a:ext>
            </a:extLst>
          </p:cNvPr>
          <p:cNvSpPr txBox="1"/>
          <p:nvPr/>
        </p:nvSpPr>
        <p:spPr>
          <a:xfrm>
            <a:off x="1259632" y="5509101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учреждение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«Централизованная библиотечная система» ГО «г. Якутск»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7D0BB28-3613-4CD5-A2ED-1A6D7AF01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8001" r="31888" b="5201"/>
          <a:stretch/>
        </p:blipFill>
        <p:spPr>
          <a:xfrm>
            <a:off x="4998128" y="253369"/>
            <a:ext cx="3456384" cy="476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867450-0F87-49A2-9E15-0C187A2CFA76}"/>
              </a:ext>
            </a:extLst>
          </p:cNvPr>
          <p:cNvSpPr txBox="1"/>
          <p:nvPr/>
        </p:nvSpPr>
        <p:spPr>
          <a:xfrm>
            <a:off x="21698" y="171060"/>
            <a:ext cx="4046246" cy="584775"/>
          </a:xfrm>
          <a:prstGeom prst="rect">
            <a:avLst/>
          </a:prstGeom>
          <a:solidFill>
            <a:srgbClr val="7FD3BE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ПОЛОЖЕНИЕ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о волонтерской деятельности </a:t>
            </a:r>
            <a:endParaRPr lang="ru-RU" sz="1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DFB187-8A86-43E5-9B46-C6D307102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9649" r="31887" b="6600"/>
          <a:stretch/>
        </p:blipFill>
        <p:spPr>
          <a:xfrm>
            <a:off x="1043608" y="1340768"/>
            <a:ext cx="2794418" cy="379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15BB5E8-5848-4FD7-91D5-6668B4AEA60C}"/>
              </a:ext>
            </a:extLst>
          </p:cNvPr>
          <p:cNvSpPr/>
          <p:nvPr/>
        </p:nvSpPr>
        <p:spPr>
          <a:xfrm>
            <a:off x="0" y="5398389"/>
            <a:ext cx="9144000" cy="1459611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4A7AE6-5E0D-44A1-B004-2F1D084E0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90258"/>
            <a:ext cx="1440160" cy="135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0C3CD2-D8C1-488C-A166-FA607C5E9361}"/>
              </a:ext>
            </a:extLst>
          </p:cNvPr>
          <p:cNvSpPr txBox="1"/>
          <p:nvPr/>
        </p:nvSpPr>
        <p:spPr>
          <a:xfrm>
            <a:off x="1259632" y="5509101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учреждение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«Централизованная библиотечная система» ГО «г. Якутск»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54D525-CC11-4CAB-B50A-BF60DACBE840}"/>
              </a:ext>
            </a:extLst>
          </p:cNvPr>
          <p:cNvSpPr txBox="1"/>
          <p:nvPr/>
        </p:nvSpPr>
        <p:spPr>
          <a:xfrm>
            <a:off x="1" y="238579"/>
            <a:ext cx="2267744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https://cbsykt.ru/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CFFFAA-B9E9-4BD0-955E-8D2E8DB86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17" r="5105" b="6836"/>
          <a:stretch/>
        </p:blipFill>
        <p:spPr>
          <a:xfrm>
            <a:off x="1331640" y="1104391"/>
            <a:ext cx="6840760" cy="3675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4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8BB4822-EDCC-44B1-9B5F-812E1D2857EE}"/>
              </a:ext>
            </a:extLst>
          </p:cNvPr>
          <p:cNvSpPr/>
          <p:nvPr/>
        </p:nvSpPr>
        <p:spPr>
          <a:xfrm>
            <a:off x="0" y="5398389"/>
            <a:ext cx="9144000" cy="1459611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18C49A-6F6B-48BF-9F72-60C58B99C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90258"/>
            <a:ext cx="1440160" cy="135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04206E-0252-40A5-9A4C-D6073DEB6A5F}"/>
              </a:ext>
            </a:extLst>
          </p:cNvPr>
          <p:cNvSpPr txBox="1"/>
          <p:nvPr/>
        </p:nvSpPr>
        <p:spPr>
          <a:xfrm>
            <a:off x="1259632" y="5509101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учреждение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«Централизованная библиотечная система» ГО «г. Якутск»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2E13636-6436-45F2-82F2-B3C3E5CD9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01903"/>
            <a:ext cx="6552728" cy="3685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7DBD29C-A275-41A9-BC73-E412E99B98C3}"/>
              </a:ext>
            </a:extLst>
          </p:cNvPr>
          <p:cNvSpPr txBox="1"/>
          <p:nvPr/>
        </p:nvSpPr>
        <p:spPr>
          <a:xfrm>
            <a:off x="21699" y="171060"/>
            <a:ext cx="3398174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Лэндинг проекта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«Библиотечный волонтер»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2EEBB3-9029-4648-89FD-0AF2F02020E1}"/>
              </a:ext>
            </a:extLst>
          </p:cNvPr>
          <p:cNvSpPr txBox="1"/>
          <p:nvPr/>
        </p:nvSpPr>
        <p:spPr>
          <a:xfrm>
            <a:off x="21697" y="917670"/>
            <a:ext cx="2390063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https://cbsykt.ru/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8BB4822-EDCC-44B1-9B5F-812E1D2857EE}"/>
              </a:ext>
            </a:extLst>
          </p:cNvPr>
          <p:cNvSpPr/>
          <p:nvPr/>
        </p:nvSpPr>
        <p:spPr>
          <a:xfrm>
            <a:off x="0" y="5398389"/>
            <a:ext cx="9144000" cy="1459611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18C49A-6F6B-48BF-9F72-60C58B99C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90258"/>
            <a:ext cx="1440160" cy="135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04206E-0252-40A5-9A4C-D6073DEB6A5F}"/>
              </a:ext>
            </a:extLst>
          </p:cNvPr>
          <p:cNvSpPr txBox="1"/>
          <p:nvPr/>
        </p:nvSpPr>
        <p:spPr>
          <a:xfrm>
            <a:off x="1259632" y="5509101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учреждение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«Централизованная библиотечная система» ГО «г. Якутск»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9E8042B-2E69-4138-BF98-44FF7EB3B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/>
        </p:blipFill>
        <p:spPr>
          <a:xfrm>
            <a:off x="1115616" y="1124744"/>
            <a:ext cx="6660232" cy="3498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AFA0F5-357A-4809-B06F-80E229885AFD}"/>
              </a:ext>
            </a:extLst>
          </p:cNvPr>
          <p:cNvSpPr txBox="1"/>
          <p:nvPr/>
        </p:nvSpPr>
        <p:spPr>
          <a:xfrm>
            <a:off x="21698" y="171060"/>
            <a:ext cx="4281019" cy="646331"/>
          </a:xfrm>
          <a:prstGeom prst="rect">
            <a:avLst/>
          </a:prstGeom>
          <a:solidFill>
            <a:srgbClr val="7FD3BE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Лэндинг проекта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«Библиотечный волонтер»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8E28678-3949-448B-BF90-438B5A0C88CE}"/>
              </a:ext>
            </a:extLst>
          </p:cNvPr>
          <p:cNvSpPr/>
          <p:nvPr/>
        </p:nvSpPr>
        <p:spPr>
          <a:xfrm>
            <a:off x="0" y="5398389"/>
            <a:ext cx="9144000" cy="1459611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B0BB0DA-623C-43D8-A24D-1446469EF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90258"/>
            <a:ext cx="1440160" cy="1351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D3AE80-F372-4EAA-A443-9FA5022A56C3}"/>
              </a:ext>
            </a:extLst>
          </p:cNvPr>
          <p:cNvSpPr txBox="1"/>
          <p:nvPr/>
        </p:nvSpPr>
        <p:spPr>
          <a:xfrm>
            <a:off x="1259632" y="5509101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учреждение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«Централизованная библиотечная система» ГО «г. Якутск»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4585C4-53FE-492A-9123-44E157FF6BA9}"/>
              </a:ext>
            </a:extLst>
          </p:cNvPr>
          <p:cNvSpPr txBox="1"/>
          <p:nvPr/>
        </p:nvSpPr>
        <p:spPr>
          <a:xfrm>
            <a:off x="0" y="4401077"/>
            <a:ext cx="3405330" cy="369332"/>
          </a:xfrm>
          <a:prstGeom prst="rect">
            <a:avLst/>
          </a:prstGeom>
          <a:solidFill>
            <a:srgbClr val="7FD3BE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Форма заявки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34DE35E-539B-4CBC-A8C7-EE4502238B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"/>
          <a:stretch/>
        </p:blipFill>
        <p:spPr>
          <a:xfrm>
            <a:off x="3937964" y="2393504"/>
            <a:ext cx="5091868" cy="2621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138DB70-A6DD-4A02-B283-EFE19AB5E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>
          <a:xfrm>
            <a:off x="299849" y="441026"/>
            <a:ext cx="5040560" cy="2548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6C908-A7B0-4D48-A8B5-BC9C2928C037}"/>
              </a:ext>
            </a:extLst>
          </p:cNvPr>
          <p:cNvSpPr txBox="1"/>
          <p:nvPr/>
        </p:nvSpPr>
        <p:spPr>
          <a:xfrm>
            <a:off x="5634360" y="117860"/>
            <a:ext cx="3509640" cy="646331"/>
          </a:xfrm>
          <a:prstGeom prst="rect">
            <a:avLst/>
          </a:prstGeom>
          <a:solidFill>
            <a:srgbClr val="7FD3BE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Лэндинг проекта </a:t>
            </a:r>
          </a:p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«Библиотечный волонтер»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1BB486-A075-4651-815E-479466511F84}"/>
              </a:ext>
            </a:extLst>
          </p:cNvPr>
          <p:cNvSpPr/>
          <p:nvPr/>
        </p:nvSpPr>
        <p:spPr>
          <a:xfrm>
            <a:off x="0" y="5398389"/>
            <a:ext cx="9144000" cy="1459611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A0056E-8E22-4A15-BF5A-0EE381955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90258"/>
            <a:ext cx="1440160" cy="135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4BE341-BD39-4C3F-AC27-251C80E3F7F4}"/>
              </a:ext>
            </a:extLst>
          </p:cNvPr>
          <p:cNvSpPr txBox="1"/>
          <p:nvPr/>
        </p:nvSpPr>
        <p:spPr>
          <a:xfrm>
            <a:off x="1259632" y="5509101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учреждение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«Централизованная библиотечная система» ГО «г. Якутск»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8B8D47-329F-453D-8C6E-365C72BC27E5}"/>
              </a:ext>
            </a:extLst>
          </p:cNvPr>
          <p:cNvSpPr txBox="1"/>
          <p:nvPr/>
        </p:nvSpPr>
        <p:spPr>
          <a:xfrm>
            <a:off x="0" y="440958"/>
            <a:ext cx="4281019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Личная книжка ВОЛОНТЁРА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1629312-2A45-42F6-BE0A-3668E23AB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" r="23896" b="19792"/>
          <a:stretch/>
        </p:blipFill>
        <p:spPr>
          <a:xfrm>
            <a:off x="211272" y="1340768"/>
            <a:ext cx="4281019" cy="3023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2735AF8-726C-4D6C-BDE7-1796CE3474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 b="9836"/>
          <a:stretch/>
        </p:blipFill>
        <p:spPr>
          <a:xfrm>
            <a:off x="5220072" y="206572"/>
            <a:ext cx="3456384" cy="2401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6D7ADF1-4BFD-4928-AD84-29AA40424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9" b="11446"/>
          <a:stretch/>
        </p:blipFill>
        <p:spPr>
          <a:xfrm>
            <a:off x="5220071" y="2892471"/>
            <a:ext cx="3456385" cy="2401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8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1BB486-A075-4651-815E-479466511F84}"/>
              </a:ext>
            </a:extLst>
          </p:cNvPr>
          <p:cNvSpPr/>
          <p:nvPr/>
        </p:nvSpPr>
        <p:spPr>
          <a:xfrm>
            <a:off x="0" y="5398389"/>
            <a:ext cx="9144000" cy="1459611"/>
          </a:xfrm>
          <a:prstGeom prst="rect">
            <a:avLst/>
          </a:prstGeom>
          <a:solidFill>
            <a:srgbClr val="10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A0056E-8E22-4A15-BF5A-0EE381955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90258"/>
            <a:ext cx="1440160" cy="135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4BE341-BD39-4C3F-AC27-251C80E3F7F4}"/>
              </a:ext>
            </a:extLst>
          </p:cNvPr>
          <p:cNvSpPr txBox="1"/>
          <p:nvPr/>
        </p:nvSpPr>
        <p:spPr>
          <a:xfrm>
            <a:off x="1259632" y="5509101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учреждение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«Централизованная библиотечная система» ГО «г. Якутск»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1716C-253F-41C1-8164-3F583F028F92}"/>
              </a:ext>
            </a:extLst>
          </p:cNvPr>
          <p:cNvSpPr txBox="1"/>
          <p:nvPr/>
        </p:nvSpPr>
        <p:spPr>
          <a:xfrm>
            <a:off x="6898" y="4289233"/>
            <a:ext cx="4281019" cy="338554"/>
          </a:xfrm>
          <a:prstGeom prst="rect">
            <a:avLst/>
          </a:prstGeom>
          <a:solidFill>
            <a:srgbClr val="F8D589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#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БИБЛИОВОЛОНТЕРЯКТ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1ACCC8-7F62-453B-97B7-3EA83E82C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8000"/>
          <a:stretch/>
        </p:blipFill>
        <p:spPr>
          <a:xfrm>
            <a:off x="5220072" y="280810"/>
            <a:ext cx="3059219" cy="4732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9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8">
      <a:dk1>
        <a:srgbClr val="00B082"/>
      </a:dk1>
      <a:lt1>
        <a:sysClr val="window" lastClr="FFFFFF"/>
      </a:lt1>
      <a:dk2>
        <a:srgbClr val="004B37"/>
      </a:dk2>
      <a:lt2>
        <a:srgbClr val="005841"/>
      </a:lt2>
      <a:accent1>
        <a:srgbClr val="13E38F"/>
      </a:accent1>
      <a:accent2>
        <a:srgbClr val="FF0066"/>
      </a:accent2>
      <a:accent3>
        <a:srgbClr val="FFFF00"/>
      </a:accent3>
      <a:accent4>
        <a:srgbClr val="00B082"/>
      </a:accent4>
      <a:accent5>
        <a:srgbClr val="00966F"/>
      </a:accent5>
      <a:accent6>
        <a:srgbClr val="004B37"/>
      </a:accent6>
      <a:hlink>
        <a:srgbClr val="00FFCC"/>
      </a:hlink>
      <a:folHlink>
        <a:srgbClr val="13E38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168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Bookman Old Style</vt:lpstr>
      <vt:lpstr>Cambria Math</vt:lpstr>
      <vt:lpstr>Constantia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Мария</cp:lastModifiedBy>
  <cp:revision>25</cp:revision>
  <dcterms:created xsi:type="dcterms:W3CDTF">2019-11-11T04:29:33Z</dcterms:created>
  <dcterms:modified xsi:type="dcterms:W3CDTF">2020-04-14T02:32:56Z</dcterms:modified>
</cp:coreProperties>
</file>