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2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3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27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855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2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95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02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55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3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6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6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9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0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6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1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6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4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50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2717"/>
            <a:ext cx="11240218" cy="1716672"/>
          </a:xfrm>
        </p:spPr>
        <p:txBody>
          <a:bodyPr>
            <a:noAutofit/>
          </a:bodyPr>
          <a:lstStyle/>
          <a:p>
            <a:r>
              <a:rPr lang="ru-RU" sz="4400" b="1" cap="none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«РОДИТЕЛЬСКАЯ ГОСТИНАЯ»</a:t>
            </a:r>
            <a:endParaRPr lang="ru-RU" sz="4400" b="1" cap="none" dirty="0">
              <a:ln w="2222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818889" y="14"/>
            <a:ext cx="1302716" cy="1315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2" y="90544"/>
            <a:ext cx="1980237" cy="953039"/>
          </a:xfrm>
          <a:prstGeom prst="rect">
            <a:avLst/>
          </a:prstGeom>
        </p:spPr>
      </p:pic>
      <p:pic>
        <p:nvPicPr>
          <p:cNvPr id="1030" name="Picture 6" descr="https://sun9-74.userapi.com/impf/tBm0wklFJRkysMuBM2RmNoUC7zETDVLeNLpgDg/s78GV_Sm_Lg.jpg?size=1575x1575&amp;quality=96&amp;sign=dde5a3420f42fb3a96419c0a1c900d3f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51" y="3108987"/>
            <a:ext cx="851245" cy="8512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127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3986" t="1" r="12588" b="-1772"/>
          <a:stretch/>
        </p:blipFill>
        <p:spPr>
          <a:xfrm>
            <a:off x="79144" y="1190731"/>
            <a:ext cx="852543" cy="8331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72" y="3116017"/>
            <a:ext cx="844215" cy="8442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14834" t="22939" r="14833" b="1501"/>
          <a:stretch/>
        </p:blipFill>
        <p:spPr>
          <a:xfrm>
            <a:off x="967930" y="2081193"/>
            <a:ext cx="851245" cy="8360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3" y="4145110"/>
            <a:ext cx="813167" cy="9387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51" y="4144921"/>
            <a:ext cx="851245" cy="9387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/>
          <a:srcRect l="8187" t="9291" r="10916" b="8933"/>
          <a:stretch/>
        </p:blipFill>
        <p:spPr>
          <a:xfrm>
            <a:off x="995528" y="1188971"/>
            <a:ext cx="851245" cy="8349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0" y="90545"/>
            <a:ext cx="113106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ДОБРЫЕ СЕМЕЙНЫЕ ВЫХОДНЫЕ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80073" y="3223441"/>
            <a:ext cx="7307489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Тренинг для </a:t>
            </a:r>
            <a:r>
              <a:rPr lang="ru-RU" sz="36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родителей и </a:t>
            </a:r>
            <a:r>
              <a:rPr lang="ru-RU" sz="36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детей</a:t>
            </a:r>
          </a:p>
          <a:p>
            <a:pPr algn="ctr"/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«Развитие </a:t>
            </a:r>
            <a:r>
              <a:rPr lang="ru-RU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навыка разрешения </a:t>
            </a:r>
            <a:endParaRPr lang="ru-RU" sz="36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детско-родительских конфликтов»</a:t>
            </a:r>
          </a:p>
          <a:p>
            <a:pPr algn="ctr"/>
            <a:r>
              <a:rPr lang="ru-RU" sz="2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ответим на вопрос «Как </a:t>
            </a:r>
            <a:r>
              <a:rPr lang="ru-RU" sz="2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помогать </a:t>
            </a:r>
            <a:r>
              <a:rPr lang="ru-RU" sz="20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подростку преодолевать систематическое агрессивное </a:t>
            </a:r>
            <a:r>
              <a:rPr lang="ru-RU" sz="2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поведение </a:t>
            </a:r>
            <a:r>
              <a:rPr lang="ru-RU" sz="20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 </a:t>
            </a:r>
            <a:r>
              <a:rPr lang="ru-RU" sz="2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стороны </a:t>
            </a:r>
            <a:r>
              <a:rPr lang="ru-RU" sz="20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сверстников? Стратегия </a:t>
            </a:r>
            <a:r>
              <a:rPr lang="ru-RU" sz="2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поведения родителя</a:t>
            </a:r>
            <a:r>
              <a:rPr lang="ru-RU" sz="20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»)</a:t>
            </a:r>
          </a:p>
          <a:p>
            <a:pPr algn="ctr"/>
            <a:endParaRPr lang="ru-RU" sz="900" b="1" u="sng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а также игра и «добрый диалог» за чашкой чая</a:t>
            </a:r>
            <a:endParaRPr lang="ru-RU" sz="2000" b="1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800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91037" y="1043583"/>
            <a:ext cx="712461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17 февраля 2024 года</a:t>
            </a:r>
          </a:p>
          <a:p>
            <a:pPr algn="ctr"/>
            <a:r>
              <a:rPr lang="ru-RU" sz="48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14.00 </a:t>
            </a:r>
            <a:endParaRPr lang="ru-RU" sz="1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Подростковое пространство «Другое место»</a:t>
            </a:r>
          </a:p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Эжвинский ДКБ </a:t>
            </a:r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(Мира 10/1)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807570" y="5024745"/>
            <a:ext cx="3609397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Руководитель </a:t>
            </a:r>
            <a:endParaRPr lang="ru-RU" sz="1600" b="1" i="1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600" b="1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Отделения </a:t>
            </a:r>
            <a:r>
              <a:rPr lang="ru-RU" sz="1600" b="1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Центра медиации </a:t>
            </a:r>
            <a:endParaRPr lang="ru-RU" sz="1600" b="1" i="1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600" b="1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</a:t>
            </a:r>
            <a:r>
              <a:rPr lang="ru-RU" sz="1600" b="1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РСПП в Республике Коми, </a:t>
            </a:r>
            <a:endParaRPr lang="ru-RU" sz="1600" b="1" i="1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600" b="1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тренер-медиатор</a:t>
            </a:r>
          </a:p>
          <a:p>
            <a:pPr algn="ctr"/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Изъюрова </a:t>
            </a:r>
          </a:p>
          <a:p>
            <a:pPr algn="ctr"/>
            <a:r>
              <a:rPr lang="ru-RU" sz="2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Наталья Николаевна</a:t>
            </a:r>
            <a:endParaRPr lang="ru-RU" sz="2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1481" y="6278681"/>
            <a:ext cx="5597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Телефон для записи и справок: 63-12-14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960" y="5299420"/>
            <a:ext cx="1751136" cy="1338743"/>
          </a:xfrm>
          <a:prstGeom prst="rect">
            <a:avLst/>
          </a:prstGeom>
        </p:spPr>
      </p:pic>
      <p:pic>
        <p:nvPicPr>
          <p:cNvPr id="1026" name="Picture 2" descr="https://sun9-3.userapi.com/impg/z7W5hbVdLZUXHULRsZEMmuqUPDA8uyzPcdDkjg/dscdzNu4DrI.jpg?size=1451x2160&amp;quality=95&amp;sign=6b82910a0a3ea87672e877bf1cad40a6&amp;type=album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7" r="25850" b="15223"/>
          <a:stretch/>
        </p:blipFill>
        <p:spPr bwMode="auto">
          <a:xfrm>
            <a:off x="9178585" y="1360664"/>
            <a:ext cx="2522323" cy="366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7.userapi.com/impg/Am19AYOM2jTUp_kRYy6rhXj4UvXjQcWTO-8r-g/YqwkTMm5W0c.jpg?size=919x919&amp;quality=95&amp;sign=4dd9f12a437a66d9d0a4447422355935&amp;type=albu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" y="2118646"/>
            <a:ext cx="812493" cy="8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8" t="24936" b="21086"/>
          <a:stretch/>
        </p:blipFill>
        <p:spPr>
          <a:xfrm>
            <a:off x="9215651" y="90545"/>
            <a:ext cx="1544404" cy="11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2136" t="23616" r="1301" b="16583"/>
          <a:stretch/>
        </p:blipFill>
        <p:spPr>
          <a:xfrm>
            <a:off x="0" y="0"/>
            <a:ext cx="12192000" cy="68612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032043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r>
              <a:rPr lang="ru-RU" sz="20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уководителю Отделения </a:t>
            </a:r>
            <a:r>
              <a:rPr lang="ru-RU" sz="20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Центра </a:t>
            </a:r>
            <a:r>
              <a:rPr lang="ru-RU" sz="20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медиации при </a:t>
            </a:r>
            <a:r>
              <a:rPr lang="ru-RU" sz="20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РСПП в Республике Коми, </a:t>
            </a:r>
            <a:r>
              <a:rPr lang="ru-RU" sz="20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тренер-медиатор</a:t>
            </a:r>
            <a:endParaRPr lang="ru-RU" sz="2000" b="1" i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44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Изъюровой </a:t>
            </a:r>
            <a:r>
              <a:rPr lang="ru-RU" sz="44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Наталье Николаевне</a:t>
            </a:r>
            <a:endParaRPr lang="ru-RU" sz="44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81244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132</TotalTime>
  <Words>103</Words>
  <Application>Microsoft Office PowerPoint</Application>
  <PresentationFormat>Широкоэкранный</PresentationFormat>
  <Paragraphs>21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Tw Cen MT</vt:lpstr>
      <vt:lpstr>Капля</vt:lpstr>
      <vt:lpstr>«РОДИТЕЛЬСКАЯ ГОСТИНАЯ»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РОДИТЕЛЬСКАЯ ГОСТИНАЯ</dc:title>
  <dc:creator>Kate</dc:creator>
  <cp:lastModifiedBy>Kate</cp:lastModifiedBy>
  <cp:revision>20</cp:revision>
  <dcterms:created xsi:type="dcterms:W3CDTF">2023-08-14T09:14:41Z</dcterms:created>
  <dcterms:modified xsi:type="dcterms:W3CDTF">2024-02-17T15:56:49Z</dcterms:modified>
</cp:coreProperties>
</file>