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0A2-FA5B-40A5-9DE3-7D76E6E2A63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BA5-EAA6-42A0-A631-62642905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8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0A2-FA5B-40A5-9DE3-7D76E6E2A63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BA5-EAA6-42A0-A631-62642905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1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0A2-FA5B-40A5-9DE3-7D76E6E2A63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BA5-EAA6-42A0-A631-62642905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4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0A2-FA5B-40A5-9DE3-7D76E6E2A63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BA5-EAA6-42A0-A631-62642905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7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0A2-FA5B-40A5-9DE3-7D76E6E2A63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BA5-EAA6-42A0-A631-62642905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4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0A2-FA5B-40A5-9DE3-7D76E6E2A63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BA5-EAA6-42A0-A631-62642905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9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0A2-FA5B-40A5-9DE3-7D76E6E2A63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BA5-EAA6-42A0-A631-62642905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7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0A2-FA5B-40A5-9DE3-7D76E6E2A63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BA5-EAA6-42A0-A631-62642905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4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0A2-FA5B-40A5-9DE3-7D76E6E2A63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BA5-EAA6-42A0-A631-62642905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7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0A2-FA5B-40A5-9DE3-7D76E6E2A63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BA5-EAA6-42A0-A631-62642905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0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A0A2-FA5B-40A5-9DE3-7D76E6E2A63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8CBA5-EAA6-42A0-A631-62642905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9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A0A2-FA5B-40A5-9DE3-7D76E6E2A63A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8CBA5-EAA6-42A0-A631-62642905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3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_FuturaRound" pitchFamily="34" charset="-52"/>
              </a:rPr>
              <a:t>АНВТОНОМНАЯ НЕКОММЕРЧЕСКАЯ ОРГАНИЗАЦИЯ</a:t>
            </a:r>
            <a:br>
              <a:rPr lang="ru-RU" sz="2400" dirty="0" smtClean="0">
                <a:latin typeface="a_FuturaRound" pitchFamily="34" charset="-52"/>
              </a:rPr>
            </a:br>
            <a:r>
              <a:rPr lang="ru-RU" sz="2400" dirty="0" smtClean="0">
                <a:latin typeface="a_FuturaRound" pitchFamily="34" charset="-52"/>
              </a:rPr>
              <a:t>ПОМОЩИ НУЖДАЮЩИМСЯ СЕМЬЯМ</a:t>
            </a:r>
            <a:br>
              <a:rPr lang="ru-RU" sz="2400" dirty="0" smtClean="0">
                <a:latin typeface="a_FuturaRound" pitchFamily="34" charset="-52"/>
              </a:rPr>
            </a:br>
            <a:r>
              <a:rPr lang="ru-RU" dirty="0" smtClean="0">
                <a:solidFill>
                  <a:srgbClr val="FF0000"/>
                </a:solidFill>
                <a:latin typeface="Lobster" pitchFamily="2" charset="0"/>
              </a:rPr>
              <a:t>«Добро Хорошо»</a:t>
            </a:r>
            <a:endParaRPr lang="ru-RU" dirty="0">
              <a:solidFill>
                <a:srgbClr val="FF0000"/>
              </a:solidFill>
              <a:latin typeface="Lobster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диск\ВЫВЕСКИ,ВИЗИТКИ и т.п\Саша\логотип\логотип с названием новый_Монтажная област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64779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0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 организации существует несколько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519" y="1844824"/>
            <a:ext cx="8219256" cy="4569371"/>
          </a:xfrm>
        </p:spPr>
        <p:txBody>
          <a:bodyPr/>
          <a:lstStyle/>
          <a:p>
            <a:r>
              <a:rPr lang="ru-RU" dirty="0" smtClean="0"/>
              <a:t>«Корзина помощи»</a:t>
            </a:r>
          </a:p>
          <a:p>
            <a:r>
              <a:rPr lang="ru-RU" dirty="0" smtClean="0"/>
              <a:t>«Свобода комода»</a:t>
            </a:r>
          </a:p>
          <a:p>
            <a:r>
              <a:rPr lang="ru-RU" dirty="0" smtClean="0"/>
              <a:t>«Солнечный зайчик»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Фудшеринг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«Быть мамой-хорошо»</a:t>
            </a:r>
          </a:p>
          <a:p>
            <a:r>
              <a:rPr lang="ru-RU" dirty="0" smtClean="0"/>
              <a:t>Клуб «Девичьи посиделки»</a:t>
            </a:r>
          </a:p>
        </p:txBody>
      </p:sp>
      <p:pic>
        <p:nvPicPr>
          <p:cNvPr id="5" name="Picture 2" descr="E:\диск\ВЫВЕСКИ,ВИЗИТКИ и т.п\Саша\логотип\логотип с названием новый_Монтажная област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916832"/>
            <a:ext cx="253759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«Корзина помощи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Создан для поддержки нуждающихся семей продуктами.</a:t>
            </a:r>
          </a:p>
          <a:p>
            <a:pPr marL="0" indent="0">
              <a:buNone/>
            </a:pPr>
            <a:r>
              <a:rPr lang="ru-RU" dirty="0" smtClean="0"/>
              <a:t>Волонтеры выходят в магазины-партнеры. Раздают листовки покупателям магазина и любой желающий может положить в корзину продукты и товары первой необходимости.</a:t>
            </a:r>
          </a:p>
          <a:p>
            <a:pPr marL="0" indent="0">
              <a:buNone/>
            </a:pPr>
            <a:r>
              <a:rPr lang="ru-RU" dirty="0" smtClean="0"/>
              <a:t>Далее формируются наборы и передаются нуждающимся семьям.</a:t>
            </a:r>
            <a:endParaRPr lang="ru-RU" dirty="0"/>
          </a:p>
        </p:txBody>
      </p:sp>
      <p:pic>
        <p:nvPicPr>
          <p:cNvPr id="2050" name="Picture 2" descr="E:\диск\ВЫВЕСКИ,ВИЗИТКИ и т.п\Саша\Корзина помощи\корзина помощи_Монтажная область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60" y="1188752"/>
            <a:ext cx="25976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диск\ВЫВЕСКИ,ВИЗИТКИ и т.п\Саша\Новая папка\photo_2024-12-05_09-47-2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433" y="3244890"/>
            <a:ext cx="928339" cy="1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диск\ВЫВЕСКИ,ВИЗИТКИ и т.п\Саша\Новая папка\photo_2024-12-05_09-47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27" y="1168184"/>
            <a:ext cx="1270781" cy="20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диск\ВЫВЕСКИ,ВИЗИТКИ и т.п\Саша\Новая папка\photo_2024-11-03_17-07-08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98702"/>
            <a:ext cx="1159780" cy="15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диск\ВЫВЕСКИ,ВИЗИТКИ и т.п\Саша\Новая папка\photo_2024-11-03_17-07-08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08903"/>
            <a:ext cx="1152128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диск\ВЫВЕСКИ,ВИЗИТКИ и т.п\Саша\Новая папка\photo_2024-11-03_17-07-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00" y="4898702"/>
            <a:ext cx="1168336" cy="15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иск\ВЫВЕСКИ,ВИЗИТКИ и т.п\Саша\свобода комоду\обложка_Монтажная область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630332" cy="26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«Свобода комоду»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500" dirty="0"/>
              <a:t>Проект направлен на вещевую помощь нуждающимся людям. Происходит сбор пригодных для дальнейшего пользования вещей у населения. Сортировка и уже в определенные дни проводится ярмарка, куда может </a:t>
            </a:r>
            <a:r>
              <a:rPr lang="ru-RU" sz="4500" dirty="0" smtClean="0"/>
              <a:t>прийти </a:t>
            </a:r>
            <a:r>
              <a:rPr lang="ru-RU" sz="4500" dirty="0"/>
              <a:t>любой нуждающийся и выбрать что ему необходимо. Помимо вещей так же есть и обувь и сумки и игрушки. На </a:t>
            </a:r>
            <a:r>
              <a:rPr lang="ru-RU" sz="4500" dirty="0" smtClean="0"/>
              <a:t>ярмарку можно принести </a:t>
            </a:r>
            <a:r>
              <a:rPr lang="ru-RU" sz="4500" dirty="0"/>
              <a:t>вещи, обувь, игрушки, посуду которой </a:t>
            </a:r>
            <a:r>
              <a:rPr lang="ru-RU" sz="4500" dirty="0" smtClean="0"/>
              <a:t>уже </a:t>
            </a:r>
            <a:r>
              <a:rPr lang="ru-RU" sz="4500" dirty="0"/>
              <a:t>не </a:t>
            </a:r>
            <a:r>
              <a:rPr lang="ru-RU" sz="4500" dirty="0" smtClean="0"/>
              <a:t>пользуются. </a:t>
            </a:r>
            <a:r>
              <a:rPr lang="ru-RU" sz="4500" dirty="0"/>
              <a:t>Все вещи </a:t>
            </a:r>
            <a:r>
              <a:rPr lang="ru-RU" sz="4500" dirty="0" smtClean="0"/>
              <a:t>чистые </a:t>
            </a:r>
            <a:r>
              <a:rPr lang="ru-RU" sz="4500" dirty="0"/>
              <a:t>и целые.</a:t>
            </a:r>
          </a:p>
          <a:p>
            <a:pPr marL="0" indent="0">
              <a:buNone/>
            </a:pPr>
            <a:r>
              <a:rPr lang="ru-RU" sz="4500" dirty="0"/>
              <a:t>Мы трудимся в первую очередь для наших подопечных семей: многодетных, семей с детками ОВЗ, семей с одним родителем и семей в трудной жизненной ситуации! </a:t>
            </a:r>
          </a:p>
          <a:p>
            <a:pPr marL="0" indent="0">
              <a:buNone/>
            </a:pPr>
            <a:r>
              <a:rPr lang="ru-RU" sz="4500" dirty="0"/>
              <a:t>По запросу оперативно собираем для погорельцев и в других тяжёлых жизненных ситуациях, когда помощь нужна срочно!</a:t>
            </a:r>
          </a:p>
          <a:p>
            <a:pPr marL="0" indent="0">
              <a:buNone/>
            </a:pPr>
            <a:r>
              <a:rPr lang="ru-RU" sz="4500" dirty="0" smtClean="0"/>
              <a:t>Так же осуществляем отправку вещей в районы края.</a:t>
            </a:r>
          </a:p>
          <a:p>
            <a:pPr marL="0" indent="0">
              <a:buNone/>
            </a:pPr>
            <a:r>
              <a:rPr lang="ru-RU" sz="4500" dirty="0" smtClean="0"/>
              <a:t>Не подходящие для дальнейшей носки вещи передаем в приют для животных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E:\диск\ВЫВЕСКИ,ВИЗИТКИ и т.п\Саша\свобода комоду\j3xpxU8B9Z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12354"/>
            <a:ext cx="1242455" cy="16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диск\ВЫВЕСКИ,ВИЗИТКИ и т.п\Саша\свобода комоду\lWdvTwjYLo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16" y="3573016"/>
            <a:ext cx="1543720" cy="11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диск\ВЫВЕСКИ,ВИЗИТКИ и т.п\Саша\Новая папка\photo_2024-11-15_21-29-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7152"/>
            <a:ext cx="1440160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диск\ВЫВЕСКИ,ВИЗИТКИ и т.п\Саша\Новая папка\photo_2024-11-15_22-56-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11" y="3501008"/>
            <a:ext cx="1759744" cy="175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диск\ВЫВЕСКИ,ВИЗИТКИ и т.п\Саша\Новая папка\photo_2024-11-12_14-38-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06" y="5343146"/>
            <a:ext cx="1556953" cy="14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диск\ВЫВЕСКИ,ВИЗИТКИ и т.п\Саша\Новая папка\photo_2024-11-01_11-49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54" y="2774877"/>
            <a:ext cx="2034226" cy="152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«Солнечный зайчик»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3845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Проведение мастер - классов для детей (в том числе для детей с ОВЗ), направленных на развитие интеллекта, мелкой моторики, коммуникативных навыков. Для развития внимания, логики и творческих </a:t>
            </a:r>
            <a:r>
              <a:rPr lang="ru-RU" dirty="0" smtClean="0"/>
              <a:t>способностей. Так же и для взрослых.</a:t>
            </a:r>
            <a:endParaRPr lang="ru-RU" dirty="0"/>
          </a:p>
        </p:txBody>
      </p:sp>
      <p:pic>
        <p:nvPicPr>
          <p:cNvPr id="4098" name="Picture 2" descr="E:\диск\ВЫВЕСКИ,ВИЗИТКИ и т.п\Саша\Новая папка\photo_2024-12-09_10-38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08" y="456474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диск\ВЫВЕСКИ,ВИЗИТКИ и т.п\Саша\Солнечный зайчик\WhatsApp Image 2023-05-02 at 13.00.09 (1) —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10616"/>
            <a:ext cx="2140297" cy="15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диск\ВЫВЕСКИ,ВИЗИТКИ и т.п\Саша\Новая папка\photo_2024-08-09_11-42-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99023"/>
            <a:ext cx="2412268" cy="18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диск\ВЫВЕСКИ,ВИЗИТКИ и т.п\Саша\Новая папка\photo_2024-08-06_20-27-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52" y="2591390"/>
            <a:ext cx="2278876" cy="170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0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Фудшеринг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 smtClean="0"/>
              <a:t>Ищем партнеров (кафе, рестораны и </a:t>
            </a:r>
            <a:r>
              <a:rPr lang="ru-RU" dirty="0" err="1" smtClean="0"/>
              <a:t>т.п</a:t>
            </a:r>
            <a:r>
              <a:rPr lang="ru-RU" dirty="0" smtClean="0"/>
              <a:t>) которые могут отдавать в конце рабочего дня продукты и блюда.</a:t>
            </a:r>
          </a:p>
          <a:p>
            <a:pPr marL="0" indent="0">
              <a:buNone/>
            </a:pPr>
            <a:r>
              <a:rPr lang="ru-RU" dirty="0" smtClean="0"/>
              <a:t>Развозим их нуждающимся подопечным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Клуб «Девичьи посиделки»</a:t>
            </a:r>
          </a:p>
          <a:p>
            <a:pPr marL="0" indent="0" algn="ctr">
              <a:buNone/>
            </a:pPr>
            <a:r>
              <a:rPr lang="ru-RU" sz="2400" dirty="0" smtClean="0"/>
              <a:t>Посиделки для мамочек, направленные на психоэмоциональную разгрузку, </a:t>
            </a:r>
            <a:r>
              <a:rPr lang="ru-RU" sz="2400" dirty="0" err="1" smtClean="0"/>
              <a:t>подпитаться</a:t>
            </a:r>
            <a:r>
              <a:rPr lang="ru-RU" sz="2400" dirty="0" smtClean="0"/>
              <a:t> положительной энергией.</a:t>
            </a:r>
          </a:p>
          <a:p>
            <a:pPr marL="0" indent="0" algn="ctr">
              <a:buNone/>
            </a:pPr>
            <a:r>
              <a:rPr lang="ru-RU" sz="2400" dirty="0" smtClean="0"/>
              <a:t>Летом это посиделки на свежем воздухе, с фруктами и играми. В другое время, посиделки за чашечкой чая, так же игры и отдых.</a:t>
            </a:r>
            <a:endParaRPr lang="ru-RU" sz="2400" dirty="0"/>
          </a:p>
        </p:txBody>
      </p:sp>
      <p:pic>
        <p:nvPicPr>
          <p:cNvPr id="5122" name="Picture 2" descr="E:\диск\ВЫВЕСКИ,ВИЗИТКИ и т.п\Саша\фудшеринг\Фудшеринг лого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9119"/>
            <a:ext cx="2376264" cy="212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диск\ВЫВЕСКИ,ВИЗИТКИ и т.п\Саша\девичьи посиделки\посиделки_Монтажная область 1dfs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10" y="4869160"/>
            <a:ext cx="2965028" cy="13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диск\ВЫВЕСКИ,ВИЗИТКИ и т.п\Саша\девичьи посиделки\Чер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76733"/>
            <a:ext cx="957114" cy="159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35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«Быть мамой – хорошо!»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Проект направлен на поддержку мамочек в положении, находящихся в трудной ситуации. Это психологическая поддержка, сбор необходимых вещей для  малыша, встреча из роддома, фотосессии. Праздничные концерты с чаепитием, конкурсы.</a:t>
            </a:r>
            <a:endParaRPr lang="ru-RU" dirty="0"/>
          </a:p>
        </p:txBody>
      </p:sp>
      <p:pic>
        <p:nvPicPr>
          <p:cNvPr id="6146" name="Picture 2" descr="E:\диск\ВЫВЕСКИ,ВИЗИТКИ и т.п\Саша\Быть мамой хорошо\мама для инсты_Монтажная область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2376314" cy="23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диск\ВЫВЕСКИ,ВИЗИТКИ и т.п\Саша\Новая папка\photo_2024-07-09_12-23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94" y="4725144"/>
            <a:ext cx="1629584" cy="16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диск\ВЫВЕСКИ,ВИЗИТКИ и т.п\Саша\Новая папка\photo_2024-07-03_20-34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25" y="1916832"/>
            <a:ext cx="144297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диск\ВЫВЕСКИ,ВИЗИТКИ и т.п\Саша\Новая папка\photo_2024-07-06_00-04-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2294613" cy="17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3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8136904" cy="5904656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Так же ежегодно проводим акцию «</a:t>
            </a:r>
            <a:r>
              <a:rPr lang="ru-RU" dirty="0" err="1" smtClean="0">
                <a:solidFill>
                  <a:schemeClr val="tx1"/>
                </a:solidFill>
              </a:rPr>
              <a:t>Себерем</a:t>
            </a:r>
            <a:r>
              <a:rPr lang="ru-RU" dirty="0" smtClean="0">
                <a:solidFill>
                  <a:schemeClr val="tx1"/>
                </a:solidFill>
              </a:rPr>
              <a:t> ребенка в школу»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Поздравляем с «днем пожилого человека». Поздравляем с «днем отца» наших подопечных отцов, которые одни воспитывают детей.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Организуем нашим подопечным деткам досуг: водим в цирк, парк аттракционов, зоопарк, игровые комнаты, театр и прочие мероприятия в нашем городе.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Ежегодно дарим подарки на Новый год.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3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Команда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У нас большая и дружная команда</a:t>
            </a:r>
          </a:p>
          <a:p>
            <a:pPr marL="0" indent="0">
              <a:buNone/>
            </a:pPr>
            <a:r>
              <a:rPr lang="ru-RU" dirty="0" smtClean="0"/>
              <a:t>Участие принимают и юные волонтеры из отряда «Лига добра».</a:t>
            </a:r>
          </a:p>
          <a:p>
            <a:pPr marL="0" indent="0">
              <a:buNone/>
            </a:pPr>
            <a:r>
              <a:rPr lang="ru-RU" dirty="0" smtClean="0"/>
              <a:t>Так же многодетные мамочки и с детками инвалидами.</a:t>
            </a:r>
          </a:p>
          <a:p>
            <a:pPr marL="0" indent="0">
              <a:buNone/>
            </a:pPr>
            <a:r>
              <a:rPr lang="ru-RU" dirty="0" smtClean="0"/>
              <a:t>Объединяет всех и вдохновляем руководитель </a:t>
            </a:r>
            <a:r>
              <a:rPr lang="ru-RU" dirty="0"/>
              <a:t>организации, чудесная хрупкая девушка, мама пятерых </a:t>
            </a:r>
            <a:r>
              <a:rPr lang="ru-RU" dirty="0" smtClean="0"/>
              <a:t>детей Александра Андреевна </a:t>
            </a:r>
            <a:r>
              <a:rPr lang="ru-RU" dirty="0" err="1" smtClean="0"/>
              <a:t>Онегова-Верещинская</a:t>
            </a:r>
            <a:endParaRPr lang="ru-RU" dirty="0"/>
          </a:p>
        </p:txBody>
      </p:sp>
      <p:pic>
        <p:nvPicPr>
          <p:cNvPr id="7170" name="Picture 2" descr="E:\диск\ВЫВЕСКИ,ВИЗИТКИ и т.п\Саша\Новая папка\photo_2024-11-22_23-25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74886"/>
            <a:ext cx="2578608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диск\ВЫВЕСКИ,ВИЗИТКИ и т.п\Саша\Новая папка\photo_2024-12-05_09-47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36" y="3025145"/>
            <a:ext cx="2580928" cy="171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диск\ВЫВЕСКИ,ВИЗИТКИ и т.п\Саша\Новая папка\photo_2024-12-05_09-47-27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92" y="1178038"/>
            <a:ext cx="2578608" cy="169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диск\ВЫВЕСКИ,ВИЗИТКИ и т.п\Саша\Новая папка\fi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56633"/>
            <a:ext cx="1951037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79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446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АНВТОНОМНАЯ НЕКОММЕРЧЕСКАЯ ОРГАНИЗАЦИЯ ПОМОЩИ НУЖДАЮЩИМСЯ СЕМЬЯМ «Добро Хорошо»</vt:lpstr>
      <vt:lpstr>В организации существует несколько проектов</vt:lpstr>
      <vt:lpstr>«Корзина помощи»</vt:lpstr>
      <vt:lpstr>«Свобода комоду»</vt:lpstr>
      <vt:lpstr>«Солнечный зайчик»</vt:lpstr>
      <vt:lpstr>Презентация PowerPoint</vt:lpstr>
      <vt:lpstr>«Быть мамой – хорошо!»</vt:lpstr>
      <vt:lpstr>Презентация PowerPoint</vt:lpstr>
      <vt:lpstr>Команда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АНВТОНОМНАЯ НЕКОММЕРЧЕСКАЯ ОРГАНИЗАЦИЯ ПОМОЩИ НУЖДАЮЩИМСЯ СЕМЬЯМ «Добро Хорошо»</dc:title>
  <dc:creator>Жанна Жанна</dc:creator>
  <cp:lastModifiedBy>Жанна</cp:lastModifiedBy>
  <cp:revision>10</cp:revision>
  <dcterms:created xsi:type="dcterms:W3CDTF">2024-11-29T16:25:11Z</dcterms:created>
  <dcterms:modified xsi:type="dcterms:W3CDTF">2024-12-12T10:26:59Z</dcterms:modified>
</cp:coreProperties>
</file>