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0" d="100"/>
          <a:sy n="80" d="100"/>
        </p:scale>
        <p:origin x="754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7EC3A5D-B9A3-41E3-B32F-3323AB1A44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2ED9DB1C-D239-44F5-8298-DCA4ADEE89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A263272-BCBC-48AA-882A-9B06887EC3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CBB2F7-55FF-431C-92CA-DC3114417B57}" type="datetimeFigureOut">
              <a:rPr lang="ru-RU" smtClean="0"/>
              <a:t>29.03.2023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5094E11-D2C0-434B-8B39-9E0819EDFA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7BC35AA-3DD2-4112-8598-EC9D14B05A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91DC7-FE25-40CA-8961-9174F531D8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56360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D08C0E6-ADD7-4E71-BB9E-D312459579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7B88776-7DC0-4B1D-82C3-DB34629EFF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B78F9A4-C758-495C-990B-BE66003F51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CBB2F7-55FF-431C-92CA-DC3114417B57}" type="datetimeFigureOut">
              <a:rPr lang="ru-RU" smtClean="0"/>
              <a:t>29.03.2023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692FE4C-EDEA-4C03-B895-780235DADB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AC07932-B81B-4087-82E6-DB6C22AEA1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91DC7-FE25-40CA-8961-9174F531D8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77022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BA97864F-A00D-45CF-9E08-976721B9B45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B72D1FD-8BF5-4012-8644-AC59C2947F5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103AB9C-F37F-4D84-9183-20B42CA9C9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CBB2F7-55FF-431C-92CA-DC3114417B57}" type="datetimeFigureOut">
              <a:rPr lang="ru-RU" smtClean="0"/>
              <a:t>29.03.2023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163DA71-6A27-4C49-B334-36E1E6B887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0851141-34B7-4E99-A219-8A3910BE0D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91DC7-FE25-40CA-8961-9174F531D8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63638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063CF86-A229-45A0-9DC2-AF8C9557D2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126B462-3027-43C7-BF49-178F83841A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2599F73-EA2E-48A4-8619-9213550C1D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CBB2F7-55FF-431C-92CA-DC3114417B57}" type="datetimeFigureOut">
              <a:rPr lang="ru-RU" smtClean="0"/>
              <a:t>29.03.2023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20B0836-55FA-43D9-BCA1-06F4EC28EE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012CE94-CF3E-4270-B2FC-6683DA8B08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91DC7-FE25-40CA-8961-9174F531D8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14122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CA946F-98B3-47B0-835B-AA52C54BFE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78A392E-9EC4-4133-82F7-069AD98956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6FE0C3C-4DE4-4900-BF5F-B056DDA76A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CBB2F7-55FF-431C-92CA-DC3114417B57}" type="datetimeFigureOut">
              <a:rPr lang="ru-RU" smtClean="0"/>
              <a:t>29.03.2023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B71318C-91E7-4E05-8059-473E9BAF93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E8B71A1-0F9D-4D61-810C-78B6798A9E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91DC7-FE25-40CA-8961-9174F531D8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46669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BAAFD39-0A0D-4B00-B64D-9A03875233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A4D7F0F-FB49-40F1-918B-D54D97DD179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5FEA378-5CA8-471F-B8FC-E1EBB6827D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73533E8-FA99-4B29-96D8-88A51B1773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CBB2F7-55FF-431C-92CA-DC3114417B57}" type="datetimeFigureOut">
              <a:rPr lang="ru-RU" smtClean="0"/>
              <a:t>29.03.2023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B5BA7E3-4948-4F89-AC86-9FA633A204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BABEC56-D004-4D94-BD8F-2FFCACA8F6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91DC7-FE25-40CA-8961-9174F531D8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48197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A4E615A-6213-4574-A73D-2A8F8B54CA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B867175-F72D-42EB-926A-C27383D150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8A8703D-2E48-44F1-AC96-E08F90E9CEA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EA41DF01-E741-4D86-98D3-CC580679354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49BF2B2-1DC0-487E-B9AD-B1F9BE52907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81168D0B-0DB1-4BD6-9C34-DB63A64F3B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CBB2F7-55FF-431C-92CA-DC3114417B57}" type="datetimeFigureOut">
              <a:rPr lang="ru-RU" smtClean="0"/>
              <a:t>29.03.2023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A59DA872-1B03-4E58-A3EF-123003969D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000949F3-48EE-4C31-9F62-AD94B9EF90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91DC7-FE25-40CA-8961-9174F531D8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160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B602FA8-44C7-40D2-B4D0-3F04FA5DBE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C12E91DB-9CCC-4E5F-BFF2-69DE7BFF3A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CBB2F7-55FF-431C-92CA-DC3114417B57}" type="datetimeFigureOut">
              <a:rPr lang="ru-RU" smtClean="0"/>
              <a:t>29.03.2023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C49A9BF-42F0-4782-97F5-8AA11E57DB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4D1BEA9-1E7E-40C3-8B8E-54B146E9C6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91DC7-FE25-40CA-8961-9174F531D8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37667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4E8D1317-90DD-4368-8539-429FD6AECA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CBB2F7-55FF-431C-92CA-DC3114417B57}" type="datetimeFigureOut">
              <a:rPr lang="ru-RU" smtClean="0"/>
              <a:t>29.03.2023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C6910418-B9FF-45B1-8B24-61C91431EF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51AC929-A3CA-4E54-B9AA-5297B7A51C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91DC7-FE25-40CA-8961-9174F531D8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28646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223A94E-FE1A-45CD-9FCF-94DC11ABC4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7790ABB-C533-40B2-BAFE-2C08ED7445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C191BBF-F1D8-4F8E-B103-E7AA240CEF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E23D10B-987E-4336-8933-97FF19BE01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CBB2F7-55FF-431C-92CA-DC3114417B57}" type="datetimeFigureOut">
              <a:rPr lang="ru-RU" smtClean="0"/>
              <a:t>29.03.2023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36A04E3-4AA3-4273-AF55-A9212ADC96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2E4A7D8-35C4-4DFD-889B-F2BE371207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91DC7-FE25-40CA-8961-9174F531D8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25161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C4BD658-C3D8-4E37-BEBB-B0B2BF115E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122D9878-5E8F-43F6-B5DC-6A2FE7FE813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7A1FAE4-5F28-48AE-8975-584668303E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9B31FA6-0222-4783-82C9-2C66E12C8E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CBB2F7-55FF-431C-92CA-DC3114417B57}" type="datetimeFigureOut">
              <a:rPr lang="ru-RU" smtClean="0"/>
              <a:t>29.03.2023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90B8A9D-7A6E-41FB-B780-4260EBBC95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AE02CB9-C547-43A0-A227-768BD84F5C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D91DC7-FE25-40CA-8961-9174F531D8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83619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43F4617-F120-4347-B127-7BA8C1D15F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C4B52D0-C90B-45A8-A91A-3E76408BBA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CDCA525-C077-4792-B791-CBE69D83979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CBB2F7-55FF-431C-92CA-DC3114417B57}" type="datetimeFigureOut">
              <a:rPr lang="ru-RU" smtClean="0"/>
              <a:t>29.03.2023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B8695D2-6068-43EE-AED5-A017B73B03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2A15268-7749-4006-94BD-032BBEFD60E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D91DC7-FE25-40CA-8961-9174F531D8B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2990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161C9A3-F981-40C8-8652-7CD1851ADB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ВОЛОНТЕРЫ - "</a:t>
            </a:r>
            <a:r>
              <a:rPr lang="ru-RU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Доброделы</a:t>
            </a:r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" театра "Эрмитаж" (Тула)</a:t>
            </a: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1DCDE215-8490-4451-B886-44123BE55D5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273757"/>
            <a:ext cx="5181600" cy="3455074"/>
          </a:xfrm>
        </p:spPr>
      </p:pic>
      <p:sp>
        <p:nvSpPr>
          <p:cNvPr id="15" name="Объект 14">
            <a:extLst>
              <a:ext uri="{FF2B5EF4-FFF2-40B4-BE49-F238E27FC236}">
                <a16:creationId xmlns:a16="http://schemas.microsoft.com/office/drawing/2014/main" id="{20B7E193-5728-4956-BE4B-9426A206A4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364699"/>
            <a:ext cx="5181600" cy="3455075"/>
          </a:xfrm>
        </p:spPr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B8C97503-73CD-4B2D-977E-705F9479FE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273755"/>
            <a:ext cx="5087442" cy="3455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71259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F13CDD1-1F6B-4BB7-A728-DD7F3A6308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Наши шествия на радость</a:t>
            </a:r>
            <a:br>
              <a:rPr lang="ru-RU" dirty="0"/>
            </a:br>
            <a:r>
              <a:rPr lang="ru-RU" dirty="0"/>
              <a:t>людям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FF37CD6C-17DA-470F-A0AB-65EACC5D957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051" y="1901825"/>
            <a:ext cx="5848350" cy="4351338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E650AB4-5563-4020-9E0C-D090D4F203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2883" y="365125"/>
            <a:ext cx="4570884" cy="613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5717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6A1FAF5-4D99-4231-B8E5-6E4C16AEB7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Старость в радость</a:t>
            </a: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AB7FB679-AFF4-44A3-9C28-1F8B4209525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9919" y="1825625"/>
            <a:ext cx="4518162" cy="4351338"/>
          </a:xfrm>
        </p:spPr>
      </p:pic>
      <p:pic>
        <p:nvPicPr>
          <p:cNvPr id="8" name="Объект 7">
            <a:extLst>
              <a:ext uri="{FF2B5EF4-FFF2-40B4-BE49-F238E27FC236}">
                <a16:creationId xmlns:a16="http://schemas.microsoft.com/office/drawing/2014/main" id="{D2412364-1B00-40FA-A780-EE2F8CFE549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4198" y="1690688"/>
            <a:ext cx="3263503" cy="4351338"/>
          </a:xfrm>
        </p:spPr>
      </p:pic>
    </p:spTree>
    <p:extLst>
      <p:ext uri="{BB962C8B-B14F-4D97-AF65-F5344CB8AC3E}">
        <p14:creationId xmlns:p14="http://schemas.microsoft.com/office/powerpoint/2010/main" val="11758857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022AD76-265B-43A6-84B6-DA741B1B7A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Пусть у каждого будет праздник</a:t>
            </a: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5AD1CC4E-1883-4E73-ADA5-64D155EB681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058194"/>
            <a:ext cx="5181600" cy="3886200"/>
          </a:xfrm>
        </p:spPr>
      </p:pic>
      <p:pic>
        <p:nvPicPr>
          <p:cNvPr id="8" name="Объект 7">
            <a:extLst>
              <a:ext uri="{FF2B5EF4-FFF2-40B4-BE49-F238E27FC236}">
                <a16:creationId xmlns:a16="http://schemas.microsoft.com/office/drawing/2014/main" id="{6A84EFD4-287E-4217-B57F-82A0189CA59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5651" y="1825625"/>
            <a:ext cx="3914698" cy="4351338"/>
          </a:xfrm>
        </p:spPr>
      </p:pic>
    </p:spTree>
    <p:extLst>
      <p:ext uri="{BB962C8B-B14F-4D97-AF65-F5344CB8AC3E}">
        <p14:creationId xmlns:p14="http://schemas.microsoft.com/office/powerpoint/2010/main" val="32215391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A3F846D-0B1A-4648-94ED-0BCEF8E0E2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Наши волонтеры могут и многое</a:t>
            </a: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535D7B4D-3E36-49E2-9922-49119795F38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276954"/>
            <a:ext cx="5181600" cy="3448680"/>
          </a:xfrm>
        </p:spPr>
      </p:pic>
      <p:pic>
        <p:nvPicPr>
          <p:cNvPr id="8" name="Объект 7">
            <a:extLst>
              <a:ext uri="{FF2B5EF4-FFF2-40B4-BE49-F238E27FC236}">
                <a16:creationId xmlns:a16="http://schemas.microsoft.com/office/drawing/2014/main" id="{7D86AD70-1DB5-4DA8-95AB-D544CCA148F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276954"/>
            <a:ext cx="5181600" cy="3448680"/>
          </a:xfrm>
        </p:spPr>
      </p:pic>
    </p:spTree>
    <p:extLst>
      <p:ext uri="{BB962C8B-B14F-4D97-AF65-F5344CB8AC3E}">
        <p14:creationId xmlns:p14="http://schemas.microsoft.com/office/powerpoint/2010/main" val="24326761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C150551-E7C4-4BF0-8E11-1C5CDC25A2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А еще наши сотрудники всегда готовы прийти на помощь</a:t>
            </a: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7AFCD19A-14D2-4994-B32F-9336A1F22FF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998" y="1825625"/>
            <a:ext cx="3263503" cy="4351338"/>
          </a:xfrm>
        </p:spPr>
      </p:pic>
      <p:pic>
        <p:nvPicPr>
          <p:cNvPr id="11" name="Объект 10">
            <a:extLst>
              <a:ext uri="{FF2B5EF4-FFF2-40B4-BE49-F238E27FC236}">
                <a16:creationId xmlns:a16="http://schemas.microsoft.com/office/drawing/2014/main" id="{A9A06367-41E4-4AD4-A4A9-F75273ABAA9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9536" y="1825625"/>
            <a:ext cx="3263503" cy="4351338"/>
          </a:xfr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28817A7A-2FC1-466F-9909-C3C1B9D6251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1075" y="1825625"/>
            <a:ext cx="3143250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87626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>
            <a:extLst>
              <a:ext uri="{FF2B5EF4-FFF2-40B4-BE49-F238E27FC236}">
                <a16:creationId xmlns:a16="http://schemas.microsoft.com/office/drawing/2014/main" id="{CFFEC8AE-7D1D-4286-AEAF-1BDF9ED461D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523" y="292099"/>
            <a:ext cx="4317206" cy="5756275"/>
          </a:xfrm>
        </p:spPr>
      </p:pic>
      <p:pic>
        <p:nvPicPr>
          <p:cNvPr id="8" name="Объект 7">
            <a:extLst>
              <a:ext uri="{FF2B5EF4-FFF2-40B4-BE49-F238E27FC236}">
                <a16:creationId xmlns:a16="http://schemas.microsoft.com/office/drawing/2014/main" id="{7FCCA48A-6192-4EFD-A45C-391F80C42DA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1290" y="1257301"/>
            <a:ext cx="6252510" cy="4685474"/>
          </a:xfrm>
        </p:spPr>
      </p:pic>
    </p:spTree>
    <p:extLst>
      <p:ext uri="{BB962C8B-B14F-4D97-AF65-F5344CB8AC3E}">
        <p14:creationId xmlns:p14="http://schemas.microsoft.com/office/powerpoint/2010/main" val="164336589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</TotalTime>
  <Words>40</Words>
  <Application>Microsoft Office PowerPoint</Application>
  <PresentationFormat>Широкоэкранный</PresentationFormat>
  <Paragraphs>6</Paragraphs>
  <Slides>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12" baseType="lpstr">
      <vt:lpstr>Arial</vt:lpstr>
      <vt:lpstr>Calibri</vt:lpstr>
      <vt:lpstr>Calibri Light</vt:lpstr>
      <vt:lpstr>Times New Roman</vt:lpstr>
      <vt:lpstr>Тема Office</vt:lpstr>
      <vt:lpstr>ВОЛОНТЕРЫ - "Доброделы" театра "Эрмитаж" (Тула)</vt:lpstr>
      <vt:lpstr>Наши шествия на радость людям</vt:lpstr>
      <vt:lpstr>Старость в радость</vt:lpstr>
      <vt:lpstr>Пусть у каждого будет праздник</vt:lpstr>
      <vt:lpstr>Наши волонтеры могут и многое</vt:lpstr>
      <vt:lpstr>А еще наши сотрудники всегда готовы прийти на помощь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ВОЛОНТЕРЫ - "Доброделы" театра "Эрмитаж" (Тула)</dc:title>
  <dc:creator>info</dc:creator>
  <cp:lastModifiedBy>info</cp:lastModifiedBy>
  <cp:revision>1</cp:revision>
  <dcterms:created xsi:type="dcterms:W3CDTF">2023-03-29T09:27:21Z</dcterms:created>
  <dcterms:modified xsi:type="dcterms:W3CDTF">2023-03-29T09:51:03Z</dcterms:modified>
</cp:coreProperties>
</file>