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3" r:id="rId6"/>
    <p:sldId id="257" r:id="rId7"/>
    <p:sldId id="265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801A4-A70D-47D3-AC85-7E774D38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DD2787-4F31-4DE4-9ED3-93937C575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7DF82-928D-46EB-B62F-B5C188B3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26ADA-100D-4E98-A731-B62CDF42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D9B61-B273-4305-8038-530F2DB3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D1D9E-AB7C-402C-BF4B-ABE64300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C9156-1865-4C07-811B-B63FB6694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9BA52-A9D8-43C4-AC64-5C327591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48660-23B5-4E7F-B5BA-369B0F7B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80165-9613-49D6-B552-AA151AD7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7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CCBC34-6177-4D23-835E-DB9E33011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754BA-E2C6-4215-B144-7C2F64315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55357-29C9-47E0-9FC8-717ACE1E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9F136-BD0E-496B-863D-920F1369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86E0D-D45B-4DDC-91D1-15DAA8F9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0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2A9B3-7D89-4493-8FAF-E0EA63A0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115FE-DC69-41E0-86F4-38FBF63C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84696-B708-46A1-BDEA-643AA00E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85935-A1AB-4689-96B5-710DF45D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918CD-72B5-4DBF-941A-398EED5F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71ABA-660D-4AD7-A097-0E0D10E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DD86E9-0246-4293-B058-3A7F0238C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6FB8C-CB94-4CAE-B61A-AC2CC8F0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430DD-1556-4FB9-8528-185C2662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CB433-2FC4-4A68-BCCA-78540EF6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C968C-A413-43A6-895B-F06E339F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A736C-8380-4849-A5DB-45880F5F7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80E07F-D8E7-4E41-B327-902EBFFE0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ACDF1-02A8-4CAE-BBCB-92E8705C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0575BB-B2E3-477A-A891-BCA433F8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FB283D-20A9-4F11-8B97-40C44EC5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4B24-6094-42FE-8022-BA50595C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197F33-4375-435A-AE30-64B05A23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1118E-8123-4C33-BB5B-FA3D2E661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5756A-770C-4827-B335-8C7525FB1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E91FD9-5063-467C-838C-3A36CD65F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4E0A00-3518-4C21-8956-4743355C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E7F227-7988-4E22-AE27-6DDE7D2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366351-33E0-4905-B16E-CAEF114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0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299C-C494-425F-9236-0E187877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4A9C4E-68C9-4A0F-AEFB-C24902C5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B6EE0-BFE8-4CEB-BD24-304A9B88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C8D275-7D95-4C58-A39D-2D87A7F1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E853F-26FE-4C30-BA3D-03BC6FAF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A8F03D-CC73-4EFF-98C9-C3EDAA76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4226E-6AF8-4B98-A6AE-9EDCA4F1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1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646BE-3599-4A33-89D6-1D93BF53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FEF54E-DB8F-4BBA-9C62-D049FCE91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9AE46C-642C-4EFD-8D8A-6E4672E57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6B93D-117D-4EE8-A1B8-620DE01E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B36C1-9CAD-4B46-8CDD-A5BA0572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C346C-9F16-49C6-B980-B0EE83C5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FFF33-3A28-4A48-8199-388186F8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D49BDD-29AB-4C0C-872A-8F2C15992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B67AC6-C80C-42E5-9429-80DDC6AE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D0BC9-C2FC-42DB-BD26-311DA436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0956C-60E2-49FC-81B8-E22CB163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8213F-8698-46AD-B51A-8DAAF651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11BFA-F898-43BA-982B-26D6AAD0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43EC0-1FCB-4D1A-A709-ABC653DC9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48C4E-379D-4855-9386-394CF73D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F464-D9AA-4FB8-AE2D-48352287474C}" type="datetimeFigureOut">
              <a:rPr lang="ru-RU" smtClean="0"/>
              <a:t>ср 28.09.22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C0B59-4100-4304-B778-52307987E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3622F-8E4F-462D-8D1A-59210CF7C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5631-D9D2-4A03-90D6-05566C05D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2C9E7-1B67-461D-BD54-5C224317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48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9B6629-B932-4304-90AE-B481E472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0"/>
            <a:ext cx="1035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4B315-D5D4-4792-9456-4A9CB6F61CB2}"/>
              </a:ext>
            </a:extLst>
          </p:cNvPr>
          <p:cNvSpPr txBox="1"/>
          <p:nvPr/>
        </p:nvSpPr>
        <p:spPr>
          <a:xfrm>
            <a:off x="914399" y="88777"/>
            <a:ext cx="105789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663092-9AA4-4D2E-8FC8-5417C9950704}"/>
              </a:ext>
            </a:extLst>
          </p:cNvPr>
          <p:cNvSpPr/>
          <p:nvPr/>
        </p:nvSpPr>
        <p:spPr>
          <a:xfrm>
            <a:off x="914399" y="982177"/>
            <a:ext cx="1057890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Цели Корпуса волонтеров: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Защита прав и законных интересов молодёжи;</a:t>
            </a:r>
          </a:p>
          <a:p>
            <a:pPr marL="342900" indent="-342900">
              <a:buAutoNum type="arabicPeriod"/>
            </a:pPr>
            <a:endParaRPr lang="ru-RU" sz="2400" b="1" dirty="0"/>
          </a:p>
          <a:p>
            <a:r>
              <a:rPr lang="ru-RU" sz="2400" b="1" dirty="0"/>
              <a:t>2. Обеспечение равных условий для духовного, культурного, профессионального, социального и физического развития молодёжи;</a:t>
            </a:r>
          </a:p>
          <a:p>
            <a:endParaRPr lang="ru-RU" sz="2400" b="1" dirty="0"/>
          </a:p>
          <a:p>
            <a:r>
              <a:rPr lang="ru-RU" sz="2400" b="1" dirty="0"/>
              <a:t>3. Создание условий для участия молодёжи в политической, социально-экономической и культурной жизни общества;</a:t>
            </a:r>
          </a:p>
          <a:p>
            <a:endParaRPr lang="ru-RU" sz="2400" b="1" dirty="0"/>
          </a:p>
          <a:p>
            <a:r>
              <a:rPr lang="ru-RU" sz="2400" b="1" dirty="0"/>
              <a:t>4. Повышение уровня межэтнического и межконфессионального согласия в молодёжной среде;</a:t>
            </a:r>
          </a:p>
          <a:p>
            <a:endParaRPr lang="ru-RU" sz="2400" b="1" dirty="0"/>
          </a:p>
          <a:p>
            <a:r>
              <a:rPr lang="ru-RU" sz="2400" b="1" dirty="0"/>
              <a:t>5. Формирование ценностей культуры семейной жизни, поддержка молодых семей, улучшение демографической ситуации в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330264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C300CB-B097-4443-93FF-FFD6E8E4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0"/>
            <a:ext cx="9467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3B1742-CBEA-45E8-BDD5-19A06254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81355"/>
            <a:ext cx="10381957" cy="60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CCF3D-4FCB-45BC-8BC3-F1A26EAD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0"/>
            <a:ext cx="1076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1997C9-45AF-4801-B545-905AD65BE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C5F3FF-C732-4A06-B257-C03D9224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0"/>
            <a:ext cx="1102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C56D24-925D-4096-92ED-DAE36EC6F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351692"/>
            <a:ext cx="10353821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8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76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2020-09-18T05:28:46Z</dcterms:created>
  <dcterms:modified xsi:type="dcterms:W3CDTF">2022-09-27T23:49:50Z</dcterms:modified>
</cp:coreProperties>
</file>