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4A63-D7E4-4A3A-98ED-523DC7DE1F2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34A4ECC-F330-44F1-B6FA-772B8920647C}">
      <dgm:prSet phldrT="[Текст]" custT="1"/>
      <dgm:spPr>
        <a:solidFill>
          <a:srgbClr val="C72127"/>
        </a:solidFill>
      </dgm:spPr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Пройти консультацию у специалиста,  чтобы исключить заболевания (состояния),  препятствующие стать донором КМ и ГСК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E30EA9-CE9E-435E-B51F-052318DED9C3}" type="parTrans" cxnId="{04796438-C044-4473-AABA-FFC617540F83}">
      <dgm:prSet/>
      <dgm:spPr/>
      <dgm:t>
        <a:bodyPr/>
        <a:lstStyle/>
        <a:p>
          <a:endParaRPr lang="ru-RU"/>
        </a:p>
      </dgm:t>
    </dgm:pt>
    <dgm:pt modelId="{BC1F036C-758F-44F3-A2CE-2A447D04229A}" type="sibTrans" cxnId="{04796438-C044-4473-AABA-FFC617540F83}">
      <dgm:prSet/>
      <dgm:spPr/>
      <dgm:t>
        <a:bodyPr/>
        <a:lstStyle/>
        <a:p>
          <a:endParaRPr lang="ru-RU"/>
        </a:p>
      </dgm:t>
    </dgm:pt>
    <dgm:pt modelId="{16D03647-6206-4C2F-B6C5-BF88F002707E}">
      <dgm:prSet phldrT="[Текст]" custT="1"/>
      <dgm:spPr>
        <a:solidFill>
          <a:srgbClr val="C72127"/>
        </a:solidFill>
      </dgm:spPr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Сдать кровь в любом офисе </a:t>
          </a:r>
          <a:r>
            <a:rPr lang="en-US" sz="1600" dirty="0" smtClean="0">
              <a:latin typeface="Verdana" panose="020B0604030504040204" pitchFamily="34" charset="0"/>
              <a:ea typeface="Verdana" panose="020B0604030504040204" pitchFamily="34" charset="0"/>
            </a:rPr>
            <a:t>INVITRO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89C1560-266C-4736-9B83-05E4406A35CD}" type="parTrans" cxnId="{A4264AA1-CC00-41D3-9BA5-6284355322AD}">
      <dgm:prSet/>
      <dgm:spPr>
        <a:solidFill>
          <a:srgbClr val="C72127"/>
        </a:solidFill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31405DC9-6134-4860-AAD4-964238F9EA77}" type="sibTrans" cxnId="{A4264AA1-CC00-41D3-9BA5-6284355322AD}">
      <dgm:prSet/>
      <dgm:spPr/>
      <dgm:t>
        <a:bodyPr/>
        <a:lstStyle/>
        <a:p>
          <a:endParaRPr lang="ru-RU"/>
        </a:p>
      </dgm:t>
    </dgm:pt>
    <dgm:pt modelId="{FDC9F838-FDA7-4DF2-A550-6D6F4CA319E3}">
      <dgm:prSet phldrT="[Текст]" custT="1"/>
      <dgm:spPr>
        <a:solidFill>
          <a:srgbClr val="C72127"/>
        </a:solidFill>
      </dgm:spPr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Заказать почтовый набор для сдачи </a:t>
          </a:r>
          <a:r>
            <a:rPr lang="ru-RU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буккального</a:t>
          </a: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 эпителия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A5D65A-0078-4C36-B2D6-0F3FC2B452EA}" type="parTrans" cxnId="{D4E861E2-6037-4C9B-B07F-E71B1C2C7424}">
      <dgm:prSet/>
      <dgm:spPr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C95EA964-8992-4CEA-895B-79F30EED176B}" type="sibTrans" cxnId="{D4E861E2-6037-4C9B-B07F-E71B1C2C7424}">
      <dgm:prSet/>
      <dgm:spPr/>
      <dgm:t>
        <a:bodyPr/>
        <a:lstStyle/>
        <a:p>
          <a:endParaRPr lang="ru-RU"/>
        </a:p>
      </dgm:t>
    </dgm:pt>
    <dgm:pt modelId="{3EA66A2A-83DD-4CFA-BDBB-6578531DBFA8}">
      <dgm:prSet phldrT="[Текст]" custT="1"/>
      <dgm:spPr>
        <a:solidFill>
          <a:srgbClr val="C72127"/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Принять </a:t>
          </a: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участие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 в мероприятии Волонтёров-медиков о донорстве КМ и ГСК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8C81CD6-23F5-4F71-8E6A-3DD6E4B5449F}" type="parTrans" cxnId="{1F241068-20D6-441D-82A5-1436D3AB6FB8}">
      <dgm:prSet/>
      <dgm:spPr>
        <a:solidFill>
          <a:srgbClr val="C72127"/>
        </a:solidFill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BD5AEDA7-698C-4230-A4F7-16381D55C22E}" type="sibTrans" cxnId="{1F241068-20D6-441D-82A5-1436D3AB6FB8}">
      <dgm:prSet/>
      <dgm:spPr/>
      <dgm:t>
        <a:bodyPr/>
        <a:lstStyle/>
        <a:p>
          <a:endParaRPr lang="ru-RU"/>
        </a:p>
      </dgm:t>
    </dgm:pt>
    <dgm:pt modelId="{05011648-9AA4-48A0-BC00-E37C4A9D2F0F}">
      <dgm:prSet phldrT="[Текст]" custT="1"/>
      <dgm:spPr>
        <a:solidFill>
          <a:srgbClr val="C72127"/>
        </a:solidFill>
      </dgm:spPr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</a:rPr>
            <a:t>РДКМ им. Васи Перевощикова сотрудничает с Почтой России, для вас это полностью бесплатно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9B85B4-E5DD-4A89-8252-4B7EA5F65EE9}" type="parTrans" cxnId="{40A4CBC3-F88E-4768-859F-3BC43153BA8E}">
      <dgm:prSet/>
      <dgm:spPr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6E5820AC-1885-41CB-9B49-D04A612D5582}" type="sibTrans" cxnId="{40A4CBC3-F88E-4768-859F-3BC43153BA8E}">
      <dgm:prSet/>
      <dgm:spPr/>
      <dgm:t>
        <a:bodyPr/>
        <a:lstStyle/>
        <a:p>
          <a:endParaRPr lang="ru-RU"/>
        </a:p>
      </dgm:t>
    </dgm:pt>
    <dgm:pt modelId="{9E992E7F-C669-4F44-B5A5-F2A8334D641A}">
      <dgm:prSet phldrT="[Текст]"/>
      <dgm:spPr>
        <a:solidFill>
          <a:srgbClr val="C72127"/>
        </a:solidFill>
      </dgm:spPr>
      <dgm:t>
        <a:bodyPr/>
        <a:lstStyle/>
        <a:p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</a:rPr>
            <a:t>Русфонд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</a:rPr>
            <a:t>, занимающийся РДКМ, сотрудничает с 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</a:rPr>
            <a:t>INVITRO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</a:rPr>
            <a:t>: вы можете прийти в любой офис и сдать там кровь на типирование бесплатно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28102F-C870-4C64-AD00-B40A176FE068}" type="parTrans" cxnId="{F18F6F5D-7017-4292-BB17-E13CB9AB36A3}">
      <dgm:prSet/>
      <dgm:spPr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7FF18D9A-B4A0-4EE7-97E0-70442A9D578B}" type="sibTrans" cxnId="{F18F6F5D-7017-4292-BB17-E13CB9AB36A3}">
      <dgm:prSet/>
      <dgm:spPr/>
      <dgm:t>
        <a:bodyPr/>
        <a:lstStyle/>
        <a:p>
          <a:endParaRPr lang="ru-RU"/>
        </a:p>
      </dgm:t>
    </dgm:pt>
    <dgm:pt modelId="{657A115B-9FB3-41C3-8F93-6C3786F93889}">
      <dgm:prSet phldrT="[Текст]"/>
      <dgm:spPr>
        <a:solidFill>
          <a:srgbClr val="C72127"/>
        </a:solidFill>
      </dgm:spPr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</a:rPr>
            <a:t>На наших акциях вы также можете бесплатно вступить в РДКМ, сдав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</a:rPr>
            <a:t>буккальный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</a:rPr>
            <a:t> эпителий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271C74-E5E6-41A8-8289-6107B39291E4}" type="parTrans" cxnId="{CE600E87-B267-4463-AA2B-EF857B29EFB4}">
      <dgm:prSet/>
      <dgm:spPr>
        <a:ln>
          <a:solidFill>
            <a:srgbClr val="C72127"/>
          </a:solidFill>
        </a:ln>
      </dgm:spPr>
      <dgm:t>
        <a:bodyPr/>
        <a:lstStyle/>
        <a:p>
          <a:endParaRPr lang="ru-RU"/>
        </a:p>
      </dgm:t>
    </dgm:pt>
    <dgm:pt modelId="{45AC901F-F5D3-419D-870F-FB6AC05CC3A3}" type="sibTrans" cxnId="{CE600E87-B267-4463-AA2B-EF857B29EFB4}">
      <dgm:prSet/>
      <dgm:spPr/>
      <dgm:t>
        <a:bodyPr/>
        <a:lstStyle/>
        <a:p>
          <a:endParaRPr lang="ru-RU"/>
        </a:p>
      </dgm:t>
    </dgm:pt>
    <dgm:pt modelId="{C2E038FB-4B5E-45A3-A5D5-B99BDA715EC1}" type="pres">
      <dgm:prSet presAssocID="{68804A63-D7E4-4A3A-98ED-523DC7DE1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1A96BB-5BD4-49D3-AC93-F4D8B43DF735}" type="pres">
      <dgm:prSet presAssocID="{B34A4ECC-F330-44F1-B6FA-772B8920647C}" presName="hierRoot1" presStyleCnt="0">
        <dgm:presLayoutVars>
          <dgm:hierBranch val="init"/>
        </dgm:presLayoutVars>
      </dgm:prSet>
      <dgm:spPr/>
    </dgm:pt>
    <dgm:pt modelId="{95279B25-BA18-41FD-A4F8-3827E2893327}" type="pres">
      <dgm:prSet presAssocID="{B34A4ECC-F330-44F1-B6FA-772B8920647C}" presName="rootComposite1" presStyleCnt="0"/>
      <dgm:spPr/>
    </dgm:pt>
    <dgm:pt modelId="{3AB02737-829E-40A6-84DC-D49EF8B9BF2F}" type="pres">
      <dgm:prSet presAssocID="{B34A4ECC-F330-44F1-B6FA-772B8920647C}" presName="rootText1" presStyleLbl="node0" presStyleIdx="0" presStyleCnt="1" custScaleY="199707">
        <dgm:presLayoutVars>
          <dgm:chPref val="3"/>
        </dgm:presLayoutVars>
      </dgm:prSet>
      <dgm:spPr/>
    </dgm:pt>
    <dgm:pt modelId="{8FED49EB-1A23-476B-BCA5-C5CAECC6BE57}" type="pres">
      <dgm:prSet presAssocID="{B34A4ECC-F330-44F1-B6FA-772B8920647C}" presName="rootConnector1" presStyleLbl="node1" presStyleIdx="0" presStyleCnt="0"/>
      <dgm:spPr/>
    </dgm:pt>
    <dgm:pt modelId="{283857F4-3EE7-4FC2-AC7B-1240E72684D6}" type="pres">
      <dgm:prSet presAssocID="{B34A4ECC-F330-44F1-B6FA-772B8920647C}" presName="hierChild2" presStyleCnt="0"/>
      <dgm:spPr/>
    </dgm:pt>
    <dgm:pt modelId="{30F3F1BA-DE9F-4CE2-AE49-1709E2B1C4AC}" type="pres">
      <dgm:prSet presAssocID="{089C1560-266C-4736-9B83-05E4406A35CD}" presName="Name64" presStyleLbl="parChTrans1D2" presStyleIdx="0" presStyleCnt="3"/>
      <dgm:spPr/>
    </dgm:pt>
    <dgm:pt modelId="{2F340A13-2A71-4647-AC94-0ADCC092FDDE}" type="pres">
      <dgm:prSet presAssocID="{16D03647-6206-4C2F-B6C5-BF88F002707E}" presName="hierRoot2" presStyleCnt="0">
        <dgm:presLayoutVars>
          <dgm:hierBranch val="init"/>
        </dgm:presLayoutVars>
      </dgm:prSet>
      <dgm:spPr/>
    </dgm:pt>
    <dgm:pt modelId="{574974AA-80A5-4F68-9417-D4574DE2F55B}" type="pres">
      <dgm:prSet presAssocID="{16D03647-6206-4C2F-B6C5-BF88F002707E}" presName="rootComposite" presStyleCnt="0"/>
      <dgm:spPr/>
    </dgm:pt>
    <dgm:pt modelId="{E310EE7F-3A3F-487B-803D-CAF85209032B}" type="pres">
      <dgm:prSet presAssocID="{16D03647-6206-4C2F-B6C5-BF88F002707E}" presName="rootText" presStyleLbl="node2" presStyleIdx="0" presStyleCnt="3">
        <dgm:presLayoutVars>
          <dgm:chPref val="3"/>
        </dgm:presLayoutVars>
      </dgm:prSet>
      <dgm:spPr/>
    </dgm:pt>
    <dgm:pt modelId="{971BA9FD-1264-49FE-BAD0-792249E12BC8}" type="pres">
      <dgm:prSet presAssocID="{16D03647-6206-4C2F-B6C5-BF88F002707E}" presName="rootConnector" presStyleLbl="node2" presStyleIdx="0" presStyleCnt="3"/>
      <dgm:spPr/>
    </dgm:pt>
    <dgm:pt modelId="{AA9AE38E-033E-4F41-AA41-768B91FE7131}" type="pres">
      <dgm:prSet presAssocID="{16D03647-6206-4C2F-B6C5-BF88F002707E}" presName="hierChild4" presStyleCnt="0"/>
      <dgm:spPr/>
    </dgm:pt>
    <dgm:pt modelId="{1DF9AAF3-BEDE-402C-A3B5-DFA53C182E49}" type="pres">
      <dgm:prSet presAssocID="{2428102F-C870-4C64-AD00-B40A176FE068}" presName="Name64" presStyleLbl="parChTrans1D3" presStyleIdx="0" presStyleCnt="3"/>
      <dgm:spPr/>
    </dgm:pt>
    <dgm:pt modelId="{2C4706AA-2CE2-4844-9FE7-65AE4F108C0B}" type="pres">
      <dgm:prSet presAssocID="{9E992E7F-C669-4F44-B5A5-F2A8334D641A}" presName="hierRoot2" presStyleCnt="0">
        <dgm:presLayoutVars>
          <dgm:hierBranch val="init"/>
        </dgm:presLayoutVars>
      </dgm:prSet>
      <dgm:spPr/>
    </dgm:pt>
    <dgm:pt modelId="{C22381C2-D071-4E76-8605-E96CDEB625B2}" type="pres">
      <dgm:prSet presAssocID="{9E992E7F-C669-4F44-B5A5-F2A8334D641A}" presName="rootComposite" presStyleCnt="0"/>
      <dgm:spPr/>
    </dgm:pt>
    <dgm:pt modelId="{6D6273DE-F713-43E3-B802-87DAC1B1B8E8}" type="pres">
      <dgm:prSet presAssocID="{9E992E7F-C669-4F44-B5A5-F2A8334D641A}" presName="rootText" presStyleLbl="node3" presStyleIdx="0" presStyleCnt="3" custScaleY="106710">
        <dgm:presLayoutVars>
          <dgm:chPref val="3"/>
        </dgm:presLayoutVars>
      </dgm:prSet>
      <dgm:spPr/>
    </dgm:pt>
    <dgm:pt modelId="{ECA4792E-DCD3-4911-87D7-9BF24BC19CAF}" type="pres">
      <dgm:prSet presAssocID="{9E992E7F-C669-4F44-B5A5-F2A8334D641A}" presName="rootConnector" presStyleLbl="node3" presStyleIdx="0" presStyleCnt="3"/>
      <dgm:spPr/>
    </dgm:pt>
    <dgm:pt modelId="{534D9D45-3B73-4AE3-A944-990C54F318F1}" type="pres">
      <dgm:prSet presAssocID="{9E992E7F-C669-4F44-B5A5-F2A8334D641A}" presName="hierChild4" presStyleCnt="0"/>
      <dgm:spPr/>
    </dgm:pt>
    <dgm:pt modelId="{66F59F1D-2BC7-460D-9508-FD55837D4EA0}" type="pres">
      <dgm:prSet presAssocID="{9E992E7F-C669-4F44-B5A5-F2A8334D641A}" presName="hierChild5" presStyleCnt="0"/>
      <dgm:spPr/>
    </dgm:pt>
    <dgm:pt modelId="{41F1F45E-FC2E-432B-A147-4952F41144B3}" type="pres">
      <dgm:prSet presAssocID="{16D03647-6206-4C2F-B6C5-BF88F002707E}" presName="hierChild5" presStyleCnt="0"/>
      <dgm:spPr/>
    </dgm:pt>
    <dgm:pt modelId="{5D47F501-2414-4F29-BB2C-B124D39870DA}" type="pres">
      <dgm:prSet presAssocID="{FBA5D65A-0078-4C36-B2D6-0F3FC2B452EA}" presName="Name64" presStyleLbl="parChTrans1D2" presStyleIdx="1" presStyleCnt="3"/>
      <dgm:spPr/>
    </dgm:pt>
    <dgm:pt modelId="{ABDB422D-9948-4D23-B0A1-C44C266A4915}" type="pres">
      <dgm:prSet presAssocID="{FDC9F838-FDA7-4DF2-A550-6D6F4CA319E3}" presName="hierRoot2" presStyleCnt="0">
        <dgm:presLayoutVars>
          <dgm:hierBranch val="init"/>
        </dgm:presLayoutVars>
      </dgm:prSet>
      <dgm:spPr/>
    </dgm:pt>
    <dgm:pt modelId="{0EC9ACEF-127C-48A2-9FC2-EEF51F13558A}" type="pres">
      <dgm:prSet presAssocID="{FDC9F838-FDA7-4DF2-A550-6D6F4CA319E3}" presName="rootComposite" presStyleCnt="0"/>
      <dgm:spPr/>
    </dgm:pt>
    <dgm:pt modelId="{6481B492-3033-45E8-9A2A-7C0DCF5AB5C0}" type="pres">
      <dgm:prSet presAssocID="{FDC9F838-FDA7-4DF2-A550-6D6F4CA319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3D2B1-4076-4E89-81C8-E9A61F09B758}" type="pres">
      <dgm:prSet presAssocID="{FDC9F838-FDA7-4DF2-A550-6D6F4CA319E3}" presName="rootConnector" presStyleLbl="node2" presStyleIdx="1" presStyleCnt="3"/>
      <dgm:spPr/>
    </dgm:pt>
    <dgm:pt modelId="{47DFDB69-2A47-475B-90DE-D4704853ED94}" type="pres">
      <dgm:prSet presAssocID="{FDC9F838-FDA7-4DF2-A550-6D6F4CA319E3}" presName="hierChild4" presStyleCnt="0"/>
      <dgm:spPr/>
    </dgm:pt>
    <dgm:pt modelId="{12126636-012C-40CE-B517-61E184E69A2A}" type="pres">
      <dgm:prSet presAssocID="{379B85B4-E5DD-4A89-8252-4B7EA5F65EE9}" presName="Name64" presStyleLbl="parChTrans1D3" presStyleIdx="1" presStyleCnt="3"/>
      <dgm:spPr/>
    </dgm:pt>
    <dgm:pt modelId="{DBEC548A-B0A5-4C5E-B0A3-CB21C616BADE}" type="pres">
      <dgm:prSet presAssocID="{05011648-9AA4-48A0-BC00-E37C4A9D2F0F}" presName="hierRoot2" presStyleCnt="0">
        <dgm:presLayoutVars>
          <dgm:hierBranch val="init"/>
        </dgm:presLayoutVars>
      </dgm:prSet>
      <dgm:spPr/>
    </dgm:pt>
    <dgm:pt modelId="{2EA06A8E-039D-45C2-AF08-8E277CB4D597}" type="pres">
      <dgm:prSet presAssocID="{05011648-9AA4-48A0-BC00-E37C4A9D2F0F}" presName="rootComposite" presStyleCnt="0"/>
      <dgm:spPr/>
    </dgm:pt>
    <dgm:pt modelId="{88948802-AA28-49D5-8FEC-F71F7EAFFEB9}" type="pres">
      <dgm:prSet presAssocID="{05011648-9AA4-48A0-BC00-E37C4A9D2F0F}" presName="rootText" presStyleLbl="node3" presStyleIdx="1" presStyleCnt="3" custScaleY="99415">
        <dgm:presLayoutVars>
          <dgm:chPref val="3"/>
        </dgm:presLayoutVars>
      </dgm:prSet>
      <dgm:spPr/>
    </dgm:pt>
    <dgm:pt modelId="{32656DA3-A7B3-491A-A9BD-50EBC37F2386}" type="pres">
      <dgm:prSet presAssocID="{05011648-9AA4-48A0-BC00-E37C4A9D2F0F}" presName="rootConnector" presStyleLbl="node3" presStyleIdx="1" presStyleCnt="3"/>
      <dgm:spPr/>
    </dgm:pt>
    <dgm:pt modelId="{4D214AAC-E81A-4890-996C-A2B07C228821}" type="pres">
      <dgm:prSet presAssocID="{05011648-9AA4-48A0-BC00-E37C4A9D2F0F}" presName="hierChild4" presStyleCnt="0"/>
      <dgm:spPr/>
    </dgm:pt>
    <dgm:pt modelId="{CC11FD42-3A43-4BEF-B63D-723485F5EFDE}" type="pres">
      <dgm:prSet presAssocID="{05011648-9AA4-48A0-BC00-E37C4A9D2F0F}" presName="hierChild5" presStyleCnt="0"/>
      <dgm:spPr/>
    </dgm:pt>
    <dgm:pt modelId="{408B36FD-101F-486C-813D-6326DC53A904}" type="pres">
      <dgm:prSet presAssocID="{FDC9F838-FDA7-4DF2-A550-6D6F4CA319E3}" presName="hierChild5" presStyleCnt="0"/>
      <dgm:spPr/>
    </dgm:pt>
    <dgm:pt modelId="{BD419651-98AF-4892-A0FF-944D12336438}" type="pres">
      <dgm:prSet presAssocID="{78C81CD6-23F5-4F71-8E6A-3DD6E4B5449F}" presName="Name64" presStyleLbl="parChTrans1D2" presStyleIdx="2" presStyleCnt="3"/>
      <dgm:spPr/>
    </dgm:pt>
    <dgm:pt modelId="{514F74DF-A51F-4D35-8C43-A3AB87584F20}" type="pres">
      <dgm:prSet presAssocID="{3EA66A2A-83DD-4CFA-BDBB-6578531DBFA8}" presName="hierRoot2" presStyleCnt="0">
        <dgm:presLayoutVars>
          <dgm:hierBranch val="init"/>
        </dgm:presLayoutVars>
      </dgm:prSet>
      <dgm:spPr/>
    </dgm:pt>
    <dgm:pt modelId="{8FA25DA7-F1A0-481C-9549-5C52322E8FEE}" type="pres">
      <dgm:prSet presAssocID="{3EA66A2A-83DD-4CFA-BDBB-6578531DBFA8}" presName="rootComposite" presStyleCnt="0"/>
      <dgm:spPr/>
    </dgm:pt>
    <dgm:pt modelId="{86051FCF-5DB3-4AA0-ADA6-0841C742B541}" type="pres">
      <dgm:prSet presAssocID="{3EA66A2A-83DD-4CFA-BDBB-6578531DBF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328BBC-7B72-455C-8253-DD09070E7DBD}" type="pres">
      <dgm:prSet presAssocID="{3EA66A2A-83DD-4CFA-BDBB-6578531DBFA8}" presName="rootConnector" presStyleLbl="node2" presStyleIdx="2" presStyleCnt="3"/>
      <dgm:spPr/>
    </dgm:pt>
    <dgm:pt modelId="{D4B5B6AF-7DBF-47D5-8D9E-436512812E3E}" type="pres">
      <dgm:prSet presAssocID="{3EA66A2A-83DD-4CFA-BDBB-6578531DBFA8}" presName="hierChild4" presStyleCnt="0"/>
      <dgm:spPr/>
    </dgm:pt>
    <dgm:pt modelId="{4C55FBC4-B6EA-4710-874B-DB84DFEB9443}" type="pres">
      <dgm:prSet presAssocID="{E9271C74-E5E6-41A8-8289-6107B39291E4}" presName="Name64" presStyleLbl="parChTrans1D3" presStyleIdx="2" presStyleCnt="3"/>
      <dgm:spPr/>
    </dgm:pt>
    <dgm:pt modelId="{BFD61D52-B86F-4CC1-9098-7FE834BD2008}" type="pres">
      <dgm:prSet presAssocID="{657A115B-9FB3-41C3-8F93-6C3786F93889}" presName="hierRoot2" presStyleCnt="0">
        <dgm:presLayoutVars>
          <dgm:hierBranch val="init"/>
        </dgm:presLayoutVars>
      </dgm:prSet>
      <dgm:spPr/>
    </dgm:pt>
    <dgm:pt modelId="{6968D1BD-E84B-497A-A9EC-E5680C14A3A2}" type="pres">
      <dgm:prSet presAssocID="{657A115B-9FB3-41C3-8F93-6C3786F93889}" presName="rootComposite" presStyleCnt="0"/>
      <dgm:spPr/>
    </dgm:pt>
    <dgm:pt modelId="{9EFEBA0A-5831-484C-80DE-CFE0B1A0A715}" type="pres">
      <dgm:prSet presAssocID="{657A115B-9FB3-41C3-8F93-6C3786F93889}" presName="rootText" presStyleLbl="node3" presStyleIdx="2" presStyleCnt="3" custScaleY="88981">
        <dgm:presLayoutVars>
          <dgm:chPref val="3"/>
        </dgm:presLayoutVars>
      </dgm:prSet>
      <dgm:spPr/>
    </dgm:pt>
    <dgm:pt modelId="{7B38EE38-4A75-4FB8-AEBE-9B6DEADFADE8}" type="pres">
      <dgm:prSet presAssocID="{657A115B-9FB3-41C3-8F93-6C3786F93889}" presName="rootConnector" presStyleLbl="node3" presStyleIdx="2" presStyleCnt="3"/>
      <dgm:spPr/>
    </dgm:pt>
    <dgm:pt modelId="{BF0E6294-AB4C-4829-B9A5-A304E8869983}" type="pres">
      <dgm:prSet presAssocID="{657A115B-9FB3-41C3-8F93-6C3786F93889}" presName="hierChild4" presStyleCnt="0"/>
      <dgm:spPr/>
    </dgm:pt>
    <dgm:pt modelId="{ECAAE491-4B3C-4836-94E9-D90763A32E35}" type="pres">
      <dgm:prSet presAssocID="{657A115B-9FB3-41C3-8F93-6C3786F93889}" presName="hierChild5" presStyleCnt="0"/>
      <dgm:spPr/>
    </dgm:pt>
    <dgm:pt modelId="{F0B75276-4C6E-4DCA-AE44-41B98EB4C01A}" type="pres">
      <dgm:prSet presAssocID="{3EA66A2A-83DD-4CFA-BDBB-6578531DBFA8}" presName="hierChild5" presStyleCnt="0"/>
      <dgm:spPr/>
    </dgm:pt>
    <dgm:pt modelId="{5FD26DB5-C1C9-48E8-8A4E-6EDBD5A1C830}" type="pres">
      <dgm:prSet presAssocID="{B34A4ECC-F330-44F1-B6FA-772B8920647C}" presName="hierChild3" presStyleCnt="0"/>
      <dgm:spPr/>
    </dgm:pt>
  </dgm:ptLst>
  <dgm:cxnLst>
    <dgm:cxn modelId="{8E84179C-DC11-46B8-BC49-24CAE7B3C0EA}" type="presOf" srcId="{9E992E7F-C669-4F44-B5A5-F2A8334D641A}" destId="{ECA4792E-DCD3-4911-87D7-9BF24BC19CAF}" srcOrd="1" destOrd="0" presId="urn:microsoft.com/office/officeart/2009/3/layout/HorizontalOrganizationChart"/>
    <dgm:cxn modelId="{59DE5B8B-AA28-41AC-A218-C3869B3EF79D}" type="presOf" srcId="{657A115B-9FB3-41C3-8F93-6C3786F93889}" destId="{9EFEBA0A-5831-484C-80DE-CFE0B1A0A715}" srcOrd="0" destOrd="0" presId="urn:microsoft.com/office/officeart/2009/3/layout/HorizontalOrganizationChart"/>
    <dgm:cxn modelId="{0A57C530-BD10-4962-A362-C41F3949C83E}" type="presOf" srcId="{16D03647-6206-4C2F-B6C5-BF88F002707E}" destId="{971BA9FD-1264-49FE-BAD0-792249E12BC8}" srcOrd="1" destOrd="0" presId="urn:microsoft.com/office/officeart/2009/3/layout/HorizontalOrganizationChart"/>
    <dgm:cxn modelId="{550942EE-BE93-4DE5-BD92-71BAD6527539}" type="presOf" srcId="{05011648-9AA4-48A0-BC00-E37C4A9D2F0F}" destId="{88948802-AA28-49D5-8FEC-F71F7EAFFEB9}" srcOrd="0" destOrd="0" presId="urn:microsoft.com/office/officeart/2009/3/layout/HorizontalOrganizationChart"/>
    <dgm:cxn modelId="{EF3AF798-C19E-4C53-8DEC-FF6E7B38179B}" type="presOf" srcId="{3EA66A2A-83DD-4CFA-BDBB-6578531DBFA8}" destId="{86051FCF-5DB3-4AA0-ADA6-0841C742B541}" srcOrd="0" destOrd="0" presId="urn:microsoft.com/office/officeart/2009/3/layout/HorizontalOrganizationChart"/>
    <dgm:cxn modelId="{40E8FDFC-0376-4B7C-B802-F701C90C9209}" type="presOf" srcId="{E9271C74-E5E6-41A8-8289-6107B39291E4}" destId="{4C55FBC4-B6EA-4710-874B-DB84DFEB9443}" srcOrd="0" destOrd="0" presId="urn:microsoft.com/office/officeart/2009/3/layout/HorizontalOrganizationChart"/>
    <dgm:cxn modelId="{7550D160-5854-4CD2-B940-4FDFE7C874DC}" type="presOf" srcId="{089C1560-266C-4736-9B83-05E4406A35CD}" destId="{30F3F1BA-DE9F-4CE2-AE49-1709E2B1C4AC}" srcOrd="0" destOrd="0" presId="urn:microsoft.com/office/officeart/2009/3/layout/HorizontalOrganizationChart"/>
    <dgm:cxn modelId="{F7B2591B-9BEE-4FFB-9D79-6EB41874C152}" type="presOf" srcId="{16D03647-6206-4C2F-B6C5-BF88F002707E}" destId="{E310EE7F-3A3F-487B-803D-CAF85209032B}" srcOrd="0" destOrd="0" presId="urn:microsoft.com/office/officeart/2009/3/layout/HorizontalOrganizationChart"/>
    <dgm:cxn modelId="{F18F6F5D-7017-4292-BB17-E13CB9AB36A3}" srcId="{16D03647-6206-4C2F-B6C5-BF88F002707E}" destId="{9E992E7F-C669-4F44-B5A5-F2A8334D641A}" srcOrd="0" destOrd="0" parTransId="{2428102F-C870-4C64-AD00-B40A176FE068}" sibTransId="{7FF18D9A-B4A0-4EE7-97E0-70442A9D578B}"/>
    <dgm:cxn modelId="{D0D24048-54B0-411F-A360-3513D85FFDDE}" type="presOf" srcId="{05011648-9AA4-48A0-BC00-E37C4A9D2F0F}" destId="{32656DA3-A7B3-491A-A9BD-50EBC37F2386}" srcOrd="1" destOrd="0" presId="urn:microsoft.com/office/officeart/2009/3/layout/HorizontalOrganizationChart"/>
    <dgm:cxn modelId="{FCB47CA3-C10C-400B-8E8B-3946C9DA0EC0}" type="presOf" srcId="{657A115B-9FB3-41C3-8F93-6C3786F93889}" destId="{7B38EE38-4A75-4FB8-AEBE-9B6DEADFADE8}" srcOrd="1" destOrd="0" presId="urn:microsoft.com/office/officeart/2009/3/layout/HorizontalOrganizationChart"/>
    <dgm:cxn modelId="{D4E861E2-6037-4C9B-B07F-E71B1C2C7424}" srcId="{B34A4ECC-F330-44F1-B6FA-772B8920647C}" destId="{FDC9F838-FDA7-4DF2-A550-6D6F4CA319E3}" srcOrd="1" destOrd="0" parTransId="{FBA5D65A-0078-4C36-B2D6-0F3FC2B452EA}" sibTransId="{C95EA964-8992-4CEA-895B-79F30EED176B}"/>
    <dgm:cxn modelId="{B2E459D7-8EC3-4EF2-A40C-59A8598C36B9}" type="presOf" srcId="{FBA5D65A-0078-4C36-B2D6-0F3FC2B452EA}" destId="{5D47F501-2414-4F29-BB2C-B124D39870DA}" srcOrd="0" destOrd="0" presId="urn:microsoft.com/office/officeart/2009/3/layout/HorizontalOrganizationChart"/>
    <dgm:cxn modelId="{0749352B-69B6-4C98-9A4D-05530BE5F1A1}" type="presOf" srcId="{B34A4ECC-F330-44F1-B6FA-772B8920647C}" destId="{8FED49EB-1A23-476B-BCA5-C5CAECC6BE57}" srcOrd="1" destOrd="0" presId="urn:microsoft.com/office/officeart/2009/3/layout/HorizontalOrganizationChart"/>
    <dgm:cxn modelId="{402723AB-DB47-443C-9868-4866D4A9312E}" type="presOf" srcId="{2428102F-C870-4C64-AD00-B40A176FE068}" destId="{1DF9AAF3-BEDE-402C-A3B5-DFA53C182E49}" srcOrd="0" destOrd="0" presId="urn:microsoft.com/office/officeart/2009/3/layout/HorizontalOrganizationChart"/>
    <dgm:cxn modelId="{04796438-C044-4473-AABA-FFC617540F83}" srcId="{68804A63-D7E4-4A3A-98ED-523DC7DE1F2C}" destId="{B34A4ECC-F330-44F1-B6FA-772B8920647C}" srcOrd="0" destOrd="0" parTransId="{EEE30EA9-CE9E-435E-B51F-052318DED9C3}" sibTransId="{BC1F036C-758F-44F3-A2CE-2A447D04229A}"/>
    <dgm:cxn modelId="{A4264AA1-CC00-41D3-9BA5-6284355322AD}" srcId="{B34A4ECC-F330-44F1-B6FA-772B8920647C}" destId="{16D03647-6206-4C2F-B6C5-BF88F002707E}" srcOrd="0" destOrd="0" parTransId="{089C1560-266C-4736-9B83-05E4406A35CD}" sibTransId="{31405DC9-6134-4860-AAD4-964238F9EA77}"/>
    <dgm:cxn modelId="{3AC437AF-1036-4449-ACCA-00DD42333E6A}" type="presOf" srcId="{B34A4ECC-F330-44F1-B6FA-772B8920647C}" destId="{3AB02737-829E-40A6-84DC-D49EF8B9BF2F}" srcOrd="0" destOrd="0" presId="urn:microsoft.com/office/officeart/2009/3/layout/HorizontalOrganizationChart"/>
    <dgm:cxn modelId="{CE600E87-B267-4463-AA2B-EF857B29EFB4}" srcId="{3EA66A2A-83DD-4CFA-BDBB-6578531DBFA8}" destId="{657A115B-9FB3-41C3-8F93-6C3786F93889}" srcOrd="0" destOrd="0" parTransId="{E9271C74-E5E6-41A8-8289-6107B39291E4}" sibTransId="{45AC901F-F5D3-419D-870F-FB6AC05CC3A3}"/>
    <dgm:cxn modelId="{912424A5-938E-4850-915F-AE66A45B2C03}" type="presOf" srcId="{78C81CD6-23F5-4F71-8E6A-3DD6E4B5449F}" destId="{BD419651-98AF-4892-A0FF-944D12336438}" srcOrd="0" destOrd="0" presId="urn:microsoft.com/office/officeart/2009/3/layout/HorizontalOrganizationChart"/>
    <dgm:cxn modelId="{13022FB1-C8FB-48C5-943F-3866FE7AC034}" type="presOf" srcId="{9E992E7F-C669-4F44-B5A5-F2A8334D641A}" destId="{6D6273DE-F713-43E3-B802-87DAC1B1B8E8}" srcOrd="0" destOrd="0" presId="urn:microsoft.com/office/officeart/2009/3/layout/HorizontalOrganizationChart"/>
    <dgm:cxn modelId="{60D43202-9D93-46EF-958E-8D03DE03F6A7}" type="presOf" srcId="{68804A63-D7E4-4A3A-98ED-523DC7DE1F2C}" destId="{C2E038FB-4B5E-45A3-A5D5-B99BDA715EC1}" srcOrd="0" destOrd="0" presId="urn:microsoft.com/office/officeart/2009/3/layout/HorizontalOrganizationChart"/>
    <dgm:cxn modelId="{40A4CBC3-F88E-4768-859F-3BC43153BA8E}" srcId="{FDC9F838-FDA7-4DF2-A550-6D6F4CA319E3}" destId="{05011648-9AA4-48A0-BC00-E37C4A9D2F0F}" srcOrd="0" destOrd="0" parTransId="{379B85B4-E5DD-4A89-8252-4B7EA5F65EE9}" sibTransId="{6E5820AC-1885-41CB-9B49-D04A612D5582}"/>
    <dgm:cxn modelId="{F44BBAFD-3BBE-4EC4-8476-7EE5A69B91F3}" type="presOf" srcId="{3EA66A2A-83DD-4CFA-BDBB-6578531DBFA8}" destId="{E0328BBC-7B72-455C-8253-DD09070E7DBD}" srcOrd="1" destOrd="0" presId="urn:microsoft.com/office/officeart/2009/3/layout/HorizontalOrganizationChart"/>
    <dgm:cxn modelId="{E7E4E76A-85B8-4D9B-B810-BAAA227D78B1}" type="presOf" srcId="{FDC9F838-FDA7-4DF2-A550-6D6F4CA319E3}" destId="{3B23D2B1-4076-4E89-81C8-E9A61F09B758}" srcOrd="1" destOrd="0" presId="urn:microsoft.com/office/officeart/2009/3/layout/HorizontalOrganizationChart"/>
    <dgm:cxn modelId="{FE09BB25-7EE9-4158-A4A2-33A6503578AF}" type="presOf" srcId="{379B85B4-E5DD-4A89-8252-4B7EA5F65EE9}" destId="{12126636-012C-40CE-B517-61E184E69A2A}" srcOrd="0" destOrd="0" presId="urn:microsoft.com/office/officeart/2009/3/layout/HorizontalOrganizationChart"/>
    <dgm:cxn modelId="{1F241068-20D6-441D-82A5-1436D3AB6FB8}" srcId="{B34A4ECC-F330-44F1-B6FA-772B8920647C}" destId="{3EA66A2A-83DD-4CFA-BDBB-6578531DBFA8}" srcOrd="2" destOrd="0" parTransId="{78C81CD6-23F5-4F71-8E6A-3DD6E4B5449F}" sibTransId="{BD5AEDA7-698C-4230-A4F7-16381D55C22E}"/>
    <dgm:cxn modelId="{308810AD-F01D-4309-9F6B-85CAF0978927}" type="presOf" srcId="{FDC9F838-FDA7-4DF2-A550-6D6F4CA319E3}" destId="{6481B492-3033-45E8-9A2A-7C0DCF5AB5C0}" srcOrd="0" destOrd="0" presId="urn:microsoft.com/office/officeart/2009/3/layout/HorizontalOrganizationChart"/>
    <dgm:cxn modelId="{C80628F1-D1E7-40EF-A8A9-0D2075F68900}" type="presParOf" srcId="{C2E038FB-4B5E-45A3-A5D5-B99BDA715EC1}" destId="{441A96BB-5BD4-49D3-AC93-F4D8B43DF735}" srcOrd="0" destOrd="0" presId="urn:microsoft.com/office/officeart/2009/3/layout/HorizontalOrganizationChart"/>
    <dgm:cxn modelId="{D1AE3B12-A428-43F6-9742-6D86D953D552}" type="presParOf" srcId="{441A96BB-5BD4-49D3-AC93-F4D8B43DF735}" destId="{95279B25-BA18-41FD-A4F8-3827E2893327}" srcOrd="0" destOrd="0" presId="urn:microsoft.com/office/officeart/2009/3/layout/HorizontalOrganizationChart"/>
    <dgm:cxn modelId="{02F4C805-B2F6-48AA-8FFE-F5B339BF155C}" type="presParOf" srcId="{95279B25-BA18-41FD-A4F8-3827E2893327}" destId="{3AB02737-829E-40A6-84DC-D49EF8B9BF2F}" srcOrd="0" destOrd="0" presId="urn:microsoft.com/office/officeart/2009/3/layout/HorizontalOrganizationChart"/>
    <dgm:cxn modelId="{D2362462-8C1A-4907-A4E5-51A29C66A250}" type="presParOf" srcId="{95279B25-BA18-41FD-A4F8-3827E2893327}" destId="{8FED49EB-1A23-476B-BCA5-C5CAECC6BE57}" srcOrd="1" destOrd="0" presId="urn:microsoft.com/office/officeart/2009/3/layout/HorizontalOrganizationChart"/>
    <dgm:cxn modelId="{BEC7AB2C-BBDA-4ECC-BDD1-C40D42C93CBF}" type="presParOf" srcId="{441A96BB-5BD4-49D3-AC93-F4D8B43DF735}" destId="{283857F4-3EE7-4FC2-AC7B-1240E72684D6}" srcOrd="1" destOrd="0" presId="urn:microsoft.com/office/officeart/2009/3/layout/HorizontalOrganizationChart"/>
    <dgm:cxn modelId="{11FCE8F9-82D6-412F-B61A-885152171F89}" type="presParOf" srcId="{283857F4-3EE7-4FC2-AC7B-1240E72684D6}" destId="{30F3F1BA-DE9F-4CE2-AE49-1709E2B1C4AC}" srcOrd="0" destOrd="0" presId="urn:microsoft.com/office/officeart/2009/3/layout/HorizontalOrganizationChart"/>
    <dgm:cxn modelId="{AB78AF1F-AC54-49EC-80E2-9756CAAAEA25}" type="presParOf" srcId="{283857F4-3EE7-4FC2-AC7B-1240E72684D6}" destId="{2F340A13-2A71-4647-AC94-0ADCC092FDDE}" srcOrd="1" destOrd="0" presId="urn:microsoft.com/office/officeart/2009/3/layout/HorizontalOrganizationChart"/>
    <dgm:cxn modelId="{31E2FC7D-3668-40BC-80B4-9A0921A5C1AD}" type="presParOf" srcId="{2F340A13-2A71-4647-AC94-0ADCC092FDDE}" destId="{574974AA-80A5-4F68-9417-D4574DE2F55B}" srcOrd="0" destOrd="0" presId="urn:microsoft.com/office/officeart/2009/3/layout/HorizontalOrganizationChart"/>
    <dgm:cxn modelId="{B6A0822D-75D1-4C8C-9DE8-F97BAAE04899}" type="presParOf" srcId="{574974AA-80A5-4F68-9417-D4574DE2F55B}" destId="{E310EE7F-3A3F-487B-803D-CAF85209032B}" srcOrd="0" destOrd="0" presId="urn:microsoft.com/office/officeart/2009/3/layout/HorizontalOrganizationChart"/>
    <dgm:cxn modelId="{9A5F0F57-57DE-4036-8CB5-ACEBDF1A1FEF}" type="presParOf" srcId="{574974AA-80A5-4F68-9417-D4574DE2F55B}" destId="{971BA9FD-1264-49FE-BAD0-792249E12BC8}" srcOrd="1" destOrd="0" presId="urn:microsoft.com/office/officeart/2009/3/layout/HorizontalOrganizationChart"/>
    <dgm:cxn modelId="{6D107462-7646-40D4-A911-B5CCBBA813EB}" type="presParOf" srcId="{2F340A13-2A71-4647-AC94-0ADCC092FDDE}" destId="{AA9AE38E-033E-4F41-AA41-768B91FE7131}" srcOrd="1" destOrd="0" presId="urn:microsoft.com/office/officeart/2009/3/layout/HorizontalOrganizationChart"/>
    <dgm:cxn modelId="{BD048EF8-093A-4FFC-9443-16DFE1696AE1}" type="presParOf" srcId="{AA9AE38E-033E-4F41-AA41-768B91FE7131}" destId="{1DF9AAF3-BEDE-402C-A3B5-DFA53C182E49}" srcOrd="0" destOrd="0" presId="urn:microsoft.com/office/officeart/2009/3/layout/HorizontalOrganizationChart"/>
    <dgm:cxn modelId="{BD605A8A-26BD-407C-BE8B-C4EED74AEA5A}" type="presParOf" srcId="{AA9AE38E-033E-4F41-AA41-768B91FE7131}" destId="{2C4706AA-2CE2-4844-9FE7-65AE4F108C0B}" srcOrd="1" destOrd="0" presId="urn:microsoft.com/office/officeart/2009/3/layout/HorizontalOrganizationChart"/>
    <dgm:cxn modelId="{B70A0513-2F32-4FD8-B334-2FEFF3F3195C}" type="presParOf" srcId="{2C4706AA-2CE2-4844-9FE7-65AE4F108C0B}" destId="{C22381C2-D071-4E76-8605-E96CDEB625B2}" srcOrd="0" destOrd="0" presId="urn:microsoft.com/office/officeart/2009/3/layout/HorizontalOrganizationChart"/>
    <dgm:cxn modelId="{616AB5D7-3388-4A19-B663-BCFF2404F342}" type="presParOf" srcId="{C22381C2-D071-4E76-8605-E96CDEB625B2}" destId="{6D6273DE-F713-43E3-B802-87DAC1B1B8E8}" srcOrd="0" destOrd="0" presId="urn:microsoft.com/office/officeart/2009/3/layout/HorizontalOrganizationChart"/>
    <dgm:cxn modelId="{51D5EFFF-4B0A-4368-B545-D307764B8F14}" type="presParOf" srcId="{C22381C2-D071-4E76-8605-E96CDEB625B2}" destId="{ECA4792E-DCD3-4911-87D7-9BF24BC19CAF}" srcOrd="1" destOrd="0" presId="urn:microsoft.com/office/officeart/2009/3/layout/HorizontalOrganizationChart"/>
    <dgm:cxn modelId="{556DE337-FF96-417B-AF0C-1A8A50114595}" type="presParOf" srcId="{2C4706AA-2CE2-4844-9FE7-65AE4F108C0B}" destId="{534D9D45-3B73-4AE3-A944-990C54F318F1}" srcOrd="1" destOrd="0" presId="urn:microsoft.com/office/officeart/2009/3/layout/HorizontalOrganizationChart"/>
    <dgm:cxn modelId="{BEF7315E-7D4B-4915-B580-62A193F1627F}" type="presParOf" srcId="{2C4706AA-2CE2-4844-9FE7-65AE4F108C0B}" destId="{66F59F1D-2BC7-460D-9508-FD55837D4EA0}" srcOrd="2" destOrd="0" presId="urn:microsoft.com/office/officeart/2009/3/layout/HorizontalOrganizationChart"/>
    <dgm:cxn modelId="{95444CD2-767A-4FA2-82B6-502260C825B4}" type="presParOf" srcId="{2F340A13-2A71-4647-AC94-0ADCC092FDDE}" destId="{41F1F45E-FC2E-432B-A147-4952F41144B3}" srcOrd="2" destOrd="0" presId="urn:microsoft.com/office/officeart/2009/3/layout/HorizontalOrganizationChart"/>
    <dgm:cxn modelId="{DF5398C1-755D-4832-9B2D-DAB08F0DFA6A}" type="presParOf" srcId="{283857F4-3EE7-4FC2-AC7B-1240E72684D6}" destId="{5D47F501-2414-4F29-BB2C-B124D39870DA}" srcOrd="2" destOrd="0" presId="urn:microsoft.com/office/officeart/2009/3/layout/HorizontalOrganizationChart"/>
    <dgm:cxn modelId="{4C4A15A1-87C2-4FD4-81FF-2CE0716AB551}" type="presParOf" srcId="{283857F4-3EE7-4FC2-AC7B-1240E72684D6}" destId="{ABDB422D-9948-4D23-B0A1-C44C266A4915}" srcOrd="3" destOrd="0" presId="urn:microsoft.com/office/officeart/2009/3/layout/HorizontalOrganizationChart"/>
    <dgm:cxn modelId="{EF2B5B2E-BBA5-48AE-9D43-555372D35C77}" type="presParOf" srcId="{ABDB422D-9948-4D23-B0A1-C44C266A4915}" destId="{0EC9ACEF-127C-48A2-9FC2-EEF51F13558A}" srcOrd="0" destOrd="0" presId="urn:microsoft.com/office/officeart/2009/3/layout/HorizontalOrganizationChart"/>
    <dgm:cxn modelId="{F91228B0-8D8C-4753-A89F-0548CF8F3ECF}" type="presParOf" srcId="{0EC9ACEF-127C-48A2-9FC2-EEF51F13558A}" destId="{6481B492-3033-45E8-9A2A-7C0DCF5AB5C0}" srcOrd="0" destOrd="0" presId="urn:microsoft.com/office/officeart/2009/3/layout/HorizontalOrganizationChart"/>
    <dgm:cxn modelId="{9A3CEABB-3127-4DAE-9C99-6AD7206083CD}" type="presParOf" srcId="{0EC9ACEF-127C-48A2-9FC2-EEF51F13558A}" destId="{3B23D2B1-4076-4E89-81C8-E9A61F09B758}" srcOrd="1" destOrd="0" presId="urn:microsoft.com/office/officeart/2009/3/layout/HorizontalOrganizationChart"/>
    <dgm:cxn modelId="{269775AB-761E-41A5-A748-DED078B86101}" type="presParOf" srcId="{ABDB422D-9948-4D23-B0A1-C44C266A4915}" destId="{47DFDB69-2A47-475B-90DE-D4704853ED94}" srcOrd="1" destOrd="0" presId="urn:microsoft.com/office/officeart/2009/3/layout/HorizontalOrganizationChart"/>
    <dgm:cxn modelId="{2AD75F06-5402-4320-85D3-5D6794BF82F5}" type="presParOf" srcId="{47DFDB69-2A47-475B-90DE-D4704853ED94}" destId="{12126636-012C-40CE-B517-61E184E69A2A}" srcOrd="0" destOrd="0" presId="urn:microsoft.com/office/officeart/2009/3/layout/HorizontalOrganizationChart"/>
    <dgm:cxn modelId="{AF3E1B8A-26CE-483E-AEA0-711FA4B3F58F}" type="presParOf" srcId="{47DFDB69-2A47-475B-90DE-D4704853ED94}" destId="{DBEC548A-B0A5-4C5E-B0A3-CB21C616BADE}" srcOrd="1" destOrd="0" presId="urn:microsoft.com/office/officeart/2009/3/layout/HorizontalOrganizationChart"/>
    <dgm:cxn modelId="{1C95D189-3AB4-4FB9-9139-1C05508F7D9B}" type="presParOf" srcId="{DBEC548A-B0A5-4C5E-B0A3-CB21C616BADE}" destId="{2EA06A8E-039D-45C2-AF08-8E277CB4D597}" srcOrd="0" destOrd="0" presId="urn:microsoft.com/office/officeart/2009/3/layout/HorizontalOrganizationChart"/>
    <dgm:cxn modelId="{4BE159E6-45CB-41C6-A324-0BA6214DB70D}" type="presParOf" srcId="{2EA06A8E-039D-45C2-AF08-8E277CB4D597}" destId="{88948802-AA28-49D5-8FEC-F71F7EAFFEB9}" srcOrd="0" destOrd="0" presId="urn:microsoft.com/office/officeart/2009/3/layout/HorizontalOrganizationChart"/>
    <dgm:cxn modelId="{B504C841-0FB6-47E4-9BCC-73FB6D77F853}" type="presParOf" srcId="{2EA06A8E-039D-45C2-AF08-8E277CB4D597}" destId="{32656DA3-A7B3-491A-A9BD-50EBC37F2386}" srcOrd="1" destOrd="0" presId="urn:microsoft.com/office/officeart/2009/3/layout/HorizontalOrganizationChart"/>
    <dgm:cxn modelId="{4605E72E-059D-47EB-8B81-E8E41B67732E}" type="presParOf" srcId="{DBEC548A-B0A5-4C5E-B0A3-CB21C616BADE}" destId="{4D214AAC-E81A-4890-996C-A2B07C228821}" srcOrd="1" destOrd="0" presId="urn:microsoft.com/office/officeart/2009/3/layout/HorizontalOrganizationChart"/>
    <dgm:cxn modelId="{8201CEEA-9768-4E9D-8971-A3EDADD4478F}" type="presParOf" srcId="{DBEC548A-B0A5-4C5E-B0A3-CB21C616BADE}" destId="{CC11FD42-3A43-4BEF-B63D-723485F5EFDE}" srcOrd="2" destOrd="0" presId="urn:microsoft.com/office/officeart/2009/3/layout/HorizontalOrganizationChart"/>
    <dgm:cxn modelId="{2135EE3A-9E69-418F-9B35-6F19201C7510}" type="presParOf" srcId="{ABDB422D-9948-4D23-B0A1-C44C266A4915}" destId="{408B36FD-101F-486C-813D-6326DC53A904}" srcOrd="2" destOrd="0" presId="urn:microsoft.com/office/officeart/2009/3/layout/HorizontalOrganizationChart"/>
    <dgm:cxn modelId="{574AB66C-CF9F-457A-90DC-559306AEEE70}" type="presParOf" srcId="{283857F4-3EE7-4FC2-AC7B-1240E72684D6}" destId="{BD419651-98AF-4892-A0FF-944D12336438}" srcOrd="4" destOrd="0" presId="urn:microsoft.com/office/officeart/2009/3/layout/HorizontalOrganizationChart"/>
    <dgm:cxn modelId="{C5FF9269-E7D6-4D22-9CAC-BFA47DCF8CA5}" type="presParOf" srcId="{283857F4-3EE7-4FC2-AC7B-1240E72684D6}" destId="{514F74DF-A51F-4D35-8C43-A3AB87584F20}" srcOrd="5" destOrd="0" presId="urn:microsoft.com/office/officeart/2009/3/layout/HorizontalOrganizationChart"/>
    <dgm:cxn modelId="{C60DC2A1-578D-4104-8083-CD456A7ED395}" type="presParOf" srcId="{514F74DF-A51F-4D35-8C43-A3AB87584F20}" destId="{8FA25DA7-F1A0-481C-9549-5C52322E8FEE}" srcOrd="0" destOrd="0" presId="urn:microsoft.com/office/officeart/2009/3/layout/HorizontalOrganizationChart"/>
    <dgm:cxn modelId="{A4EE5956-CD74-49A3-82D9-FDC32660B745}" type="presParOf" srcId="{8FA25DA7-F1A0-481C-9549-5C52322E8FEE}" destId="{86051FCF-5DB3-4AA0-ADA6-0841C742B541}" srcOrd="0" destOrd="0" presId="urn:microsoft.com/office/officeart/2009/3/layout/HorizontalOrganizationChart"/>
    <dgm:cxn modelId="{BD7BCE82-CDFC-42A9-9119-EAE69C6A7BEB}" type="presParOf" srcId="{8FA25DA7-F1A0-481C-9549-5C52322E8FEE}" destId="{E0328BBC-7B72-455C-8253-DD09070E7DBD}" srcOrd="1" destOrd="0" presId="urn:microsoft.com/office/officeart/2009/3/layout/HorizontalOrganizationChart"/>
    <dgm:cxn modelId="{3BCEF54A-CD54-46CA-AD68-766CCBCCC638}" type="presParOf" srcId="{514F74DF-A51F-4D35-8C43-A3AB87584F20}" destId="{D4B5B6AF-7DBF-47D5-8D9E-436512812E3E}" srcOrd="1" destOrd="0" presId="urn:microsoft.com/office/officeart/2009/3/layout/HorizontalOrganizationChart"/>
    <dgm:cxn modelId="{84E2B72C-A5C3-43B2-AD29-1BC92C67BE02}" type="presParOf" srcId="{D4B5B6AF-7DBF-47D5-8D9E-436512812E3E}" destId="{4C55FBC4-B6EA-4710-874B-DB84DFEB9443}" srcOrd="0" destOrd="0" presId="urn:microsoft.com/office/officeart/2009/3/layout/HorizontalOrganizationChart"/>
    <dgm:cxn modelId="{CE677B8E-79AB-44F6-A21F-4ECD95E2796E}" type="presParOf" srcId="{D4B5B6AF-7DBF-47D5-8D9E-436512812E3E}" destId="{BFD61D52-B86F-4CC1-9098-7FE834BD2008}" srcOrd="1" destOrd="0" presId="urn:microsoft.com/office/officeart/2009/3/layout/HorizontalOrganizationChart"/>
    <dgm:cxn modelId="{65BA1C17-D2D7-4912-AC0D-61DBD8F98367}" type="presParOf" srcId="{BFD61D52-B86F-4CC1-9098-7FE834BD2008}" destId="{6968D1BD-E84B-497A-A9EC-E5680C14A3A2}" srcOrd="0" destOrd="0" presId="urn:microsoft.com/office/officeart/2009/3/layout/HorizontalOrganizationChart"/>
    <dgm:cxn modelId="{557D882B-59D1-427F-AA63-AFF50D83921F}" type="presParOf" srcId="{6968D1BD-E84B-497A-A9EC-E5680C14A3A2}" destId="{9EFEBA0A-5831-484C-80DE-CFE0B1A0A715}" srcOrd="0" destOrd="0" presId="urn:microsoft.com/office/officeart/2009/3/layout/HorizontalOrganizationChart"/>
    <dgm:cxn modelId="{0A2B4201-D8B2-4FFB-A5E2-93E83CAEA412}" type="presParOf" srcId="{6968D1BD-E84B-497A-A9EC-E5680C14A3A2}" destId="{7B38EE38-4A75-4FB8-AEBE-9B6DEADFADE8}" srcOrd="1" destOrd="0" presId="urn:microsoft.com/office/officeart/2009/3/layout/HorizontalOrganizationChart"/>
    <dgm:cxn modelId="{8A92A465-60DA-45B2-B4E2-2D7C798C43E8}" type="presParOf" srcId="{BFD61D52-B86F-4CC1-9098-7FE834BD2008}" destId="{BF0E6294-AB4C-4829-B9A5-A304E8869983}" srcOrd="1" destOrd="0" presId="urn:microsoft.com/office/officeart/2009/3/layout/HorizontalOrganizationChart"/>
    <dgm:cxn modelId="{244BA7D0-E432-4FAE-A36F-5728FD037D8B}" type="presParOf" srcId="{BFD61D52-B86F-4CC1-9098-7FE834BD2008}" destId="{ECAAE491-4B3C-4836-94E9-D90763A32E35}" srcOrd="2" destOrd="0" presId="urn:microsoft.com/office/officeart/2009/3/layout/HorizontalOrganizationChart"/>
    <dgm:cxn modelId="{7626CBBA-E988-4284-BFBE-D78AEEEF2698}" type="presParOf" srcId="{514F74DF-A51F-4D35-8C43-A3AB87584F20}" destId="{F0B75276-4C6E-4DCA-AE44-41B98EB4C01A}" srcOrd="2" destOrd="0" presId="urn:microsoft.com/office/officeart/2009/3/layout/HorizontalOrganizationChart"/>
    <dgm:cxn modelId="{B84DB136-8228-4682-ADBE-C0F8E0E1BB22}" type="presParOf" srcId="{441A96BB-5BD4-49D3-AC93-F4D8B43DF735}" destId="{5FD26DB5-C1C9-48E8-8A4E-6EDBD5A1C83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5FBC4-B6EA-4710-874B-DB84DFEB9443}">
      <dsp:nvSpPr>
        <dsp:cNvPr id="0" name=""/>
        <dsp:cNvSpPr/>
      </dsp:nvSpPr>
      <dsp:spPr>
        <a:xfrm>
          <a:off x="6310014" y="3553515"/>
          <a:ext cx="573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285" y="45720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9651-98AF-4892-A0FF-944D12336438}">
      <dsp:nvSpPr>
        <dsp:cNvPr id="0" name=""/>
        <dsp:cNvSpPr/>
      </dsp:nvSpPr>
      <dsp:spPr>
        <a:xfrm>
          <a:off x="2870298" y="2353284"/>
          <a:ext cx="573285" cy="1245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642" y="0"/>
              </a:lnTo>
              <a:lnTo>
                <a:pt x="286642" y="1245951"/>
              </a:lnTo>
              <a:lnTo>
                <a:pt x="573285" y="1245951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26636-012C-40CE-B517-61E184E69A2A}">
      <dsp:nvSpPr>
        <dsp:cNvPr id="0" name=""/>
        <dsp:cNvSpPr/>
      </dsp:nvSpPr>
      <dsp:spPr>
        <a:xfrm>
          <a:off x="6310014" y="2320951"/>
          <a:ext cx="573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285" y="45720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7F501-2414-4F29-BB2C-B124D39870DA}">
      <dsp:nvSpPr>
        <dsp:cNvPr id="0" name=""/>
        <dsp:cNvSpPr/>
      </dsp:nvSpPr>
      <dsp:spPr>
        <a:xfrm>
          <a:off x="2870298" y="2307564"/>
          <a:ext cx="573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642" y="45720"/>
              </a:lnTo>
              <a:lnTo>
                <a:pt x="286642" y="59107"/>
              </a:lnTo>
              <a:lnTo>
                <a:pt x="573285" y="59107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9AAF3-BEDE-402C-A3B5-DFA53C182E49}">
      <dsp:nvSpPr>
        <dsp:cNvPr id="0" name=""/>
        <dsp:cNvSpPr/>
      </dsp:nvSpPr>
      <dsp:spPr>
        <a:xfrm>
          <a:off x="6310014" y="1061612"/>
          <a:ext cx="573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285" y="45720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F1BA-DE9F-4CE2-AE49-1709E2B1C4AC}">
      <dsp:nvSpPr>
        <dsp:cNvPr id="0" name=""/>
        <dsp:cNvSpPr/>
      </dsp:nvSpPr>
      <dsp:spPr>
        <a:xfrm>
          <a:off x="2870298" y="1107332"/>
          <a:ext cx="573285" cy="1245951"/>
        </a:xfrm>
        <a:custGeom>
          <a:avLst/>
          <a:gdLst/>
          <a:ahLst/>
          <a:cxnLst/>
          <a:rect l="0" t="0" r="0" b="0"/>
          <a:pathLst>
            <a:path>
              <a:moveTo>
                <a:pt x="0" y="1245951"/>
              </a:moveTo>
              <a:lnTo>
                <a:pt x="286642" y="1245951"/>
              </a:lnTo>
              <a:lnTo>
                <a:pt x="286642" y="0"/>
              </a:lnTo>
              <a:lnTo>
                <a:pt x="573285" y="0"/>
              </a:lnTo>
            </a:path>
          </a:pathLst>
        </a:custGeom>
        <a:noFill/>
        <a:ln w="25400" cap="flat" cmpd="sng" algn="ctr">
          <a:solidFill>
            <a:srgbClr val="C721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02737-829E-40A6-84DC-D49EF8B9BF2F}">
      <dsp:nvSpPr>
        <dsp:cNvPr id="0" name=""/>
        <dsp:cNvSpPr/>
      </dsp:nvSpPr>
      <dsp:spPr>
        <a:xfrm>
          <a:off x="3869" y="1480304"/>
          <a:ext cx="2866429" cy="1745960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Пройти консультацию у специалиста,  чтобы исключить заболевания (состояния),  препятствующие стать донором КМ и ГСК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69" y="1480304"/>
        <a:ext cx="2866429" cy="1745960"/>
      </dsp:txXfrm>
    </dsp:sp>
    <dsp:sp modelId="{E310EE7F-3A3F-487B-803D-CAF85209032B}">
      <dsp:nvSpPr>
        <dsp:cNvPr id="0" name=""/>
        <dsp:cNvSpPr/>
      </dsp:nvSpPr>
      <dsp:spPr>
        <a:xfrm>
          <a:off x="3443584" y="670201"/>
          <a:ext cx="2866429" cy="874260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Сдать кровь в любом офисе </a:t>
          </a:r>
          <a:r>
            <a:rPr lang="en-US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INVITRO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43584" y="670201"/>
        <a:ext cx="2866429" cy="874260"/>
      </dsp:txXfrm>
    </dsp:sp>
    <dsp:sp modelId="{6D6273DE-F713-43E3-B802-87DAC1B1B8E8}">
      <dsp:nvSpPr>
        <dsp:cNvPr id="0" name=""/>
        <dsp:cNvSpPr/>
      </dsp:nvSpPr>
      <dsp:spPr>
        <a:xfrm>
          <a:off x="6883300" y="640870"/>
          <a:ext cx="2866429" cy="932923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Русфонд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, занимающийся РДКМ, сотрудничает с </a:t>
          </a:r>
          <a:r>
            <a:rPr lang="en-US" sz="13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INVITRO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: вы можете прийти в любой офис и сдать там кровь на типирование бесплатно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83300" y="640870"/>
        <a:ext cx="2866429" cy="932923"/>
      </dsp:txXfrm>
    </dsp:sp>
    <dsp:sp modelId="{6481B492-3033-45E8-9A2A-7C0DCF5AB5C0}">
      <dsp:nvSpPr>
        <dsp:cNvPr id="0" name=""/>
        <dsp:cNvSpPr/>
      </dsp:nvSpPr>
      <dsp:spPr>
        <a:xfrm>
          <a:off x="3443584" y="1929540"/>
          <a:ext cx="2866429" cy="874260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Заказать почтовый набор для сдачи </a:t>
          </a:r>
          <a:r>
            <a:rPr lang="ru-RU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буккального</a:t>
          </a: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эпителия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43584" y="1929540"/>
        <a:ext cx="2866429" cy="874260"/>
      </dsp:txXfrm>
    </dsp:sp>
    <dsp:sp modelId="{88948802-AA28-49D5-8FEC-F71F7EAFFEB9}">
      <dsp:nvSpPr>
        <dsp:cNvPr id="0" name=""/>
        <dsp:cNvSpPr/>
      </dsp:nvSpPr>
      <dsp:spPr>
        <a:xfrm>
          <a:off x="6883300" y="1932098"/>
          <a:ext cx="2866429" cy="869146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РДКМ им. Васи Перевощикова сотрудничает с Почтой России, для вас это полностью бесплатно 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83300" y="1932098"/>
        <a:ext cx="2866429" cy="869146"/>
      </dsp:txXfrm>
    </dsp:sp>
    <dsp:sp modelId="{86051FCF-5DB3-4AA0-ADA6-0841C742B541}">
      <dsp:nvSpPr>
        <dsp:cNvPr id="0" name=""/>
        <dsp:cNvSpPr/>
      </dsp:nvSpPr>
      <dsp:spPr>
        <a:xfrm>
          <a:off x="3443584" y="3162105"/>
          <a:ext cx="2866429" cy="874260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Принять </a:t>
          </a: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участие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в мероприятии Волонтёров-медиков о донорстве КМ и ГСК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43584" y="3162105"/>
        <a:ext cx="2866429" cy="874260"/>
      </dsp:txXfrm>
    </dsp:sp>
    <dsp:sp modelId="{9EFEBA0A-5831-484C-80DE-CFE0B1A0A715}">
      <dsp:nvSpPr>
        <dsp:cNvPr id="0" name=""/>
        <dsp:cNvSpPr/>
      </dsp:nvSpPr>
      <dsp:spPr>
        <a:xfrm>
          <a:off x="6883300" y="3210272"/>
          <a:ext cx="2866429" cy="777926"/>
        </a:xfrm>
        <a:prstGeom prst="rect">
          <a:avLst/>
        </a:prstGeom>
        <a:solidFill>
          <a:srgbClr val="C72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На наших акциях вы также можете бесплатно вступить в РДКМ, сдав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буккальный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эпителий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83300" y="3210272"/>
        <a:ext cx="2866429" cy="77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8AD6-C043-49C6-A5BC-D48795487F53}" type="datetimeFigureOut">
              <a:rPr lang="ru-RU" smtClean="0"/>
              <a:t>пт,25.03.2022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380FA-DA8D-4619-AEED-0C416AEF0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2E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E4E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2E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1438" y="2049513"/>
            <a:ext cx="4337050" cy="404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E4E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86289" y="2036851"/>
            <a:ext cx="3926204" cy="4182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E4E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91779" y="4008997"/>
            <a:ext cx="2400300" cy="3551554"/>
          </a:xfrm>
          <a:custGeom>
            <a:avLst/>
            <a:gdLst/>
            <a:ahLst/>
            <a:cxnLst/>
            <a:rect l="l" t="t" r="r" b="b"/>
            <a:pathLst>
              <a:path w="2400300" h="3551554">
                <a:moveTo>
                  <a:pt x="2391760" y="0"/>
                </a:moveTo>
                <a:lnTo>
                  <a:pt x="2349189" y="6160"/>
                </a:lnTo>
                <a:lnTo>
                  <a:pt x="2302620" y="18100"/>
                </a:lnTo>
                <a:lnTo>
                  <a:pt x="2242887" y="35800"/>
                </a:lnTo>
                <a:lnTo>
                  <a:pt x="2171175" y="58830"/>
                </a:lnTo>
                <a:lnTo>
                  <a:pt x="2131198" y="72208"/>
                </a:lnTo>
                <a:lnTo>
                  <a:pt x="2088672" y="86755"/>
                </a:lnTo>
                <a:lnTo>
                  <a:pt x="2043744" y="102419"/>
                </a:lnTo>
                <a:lnTo>
                  <a:pt x="1947278" y="136879"/>
                </a:lnTo>
                <a:lnTo>
                  <a:pt x="1842988" y="175154"/>
                </a:lnTo>
                <a:lnTo>
                  <a:pt x="1732060" y="216813"/>
                </a:lnTo>
                <a:lnTo>
                  <a:pt x="1615680" y="261422"/>
                </a:lnTo>
                <a:lnTo>
                  <a:pt x="1495037" y="308550"/>
                </a:lnTo>
                <a:lnTo>
                  <a:pt x="1371315" y="357763"/>
                </a:lnTo>
                <a:lnTo>
                  <a:pt x="1245703" y="408630"/>
                </a:lnTo>
                <a:lnTo>
                  <a:pt x="1119387" y="460719"/>
                </a:lnTo>
                <a:lnTo>
                  <a:pt x="993554" y="513596"/>
                </a:lnTo>
                <a:lnTo>
                  <a:pt x="931189" y="540195"/>
                </a:lnTo>
                <a:lnTo>
                  <a:pt x="869390" y="566830"/>
                </a:lnTo>
                <a:lnTo>
                  <a:pt x="808305" y="593445"/>
                </a:lnTo>
                <a:lnTo>
                  <a:pt x="748082" y="619988"/>
                </a:lnTo>
                <a:lnTo>
                  <a:pt x="688871" y="646403"/>
                </a:lnTo>
                <a:lnTo>
                  <a:pt x="630818" y="672638"/>
                </a:lnTo>
                <a:lnTo>
                  <a:pt x="574073" y="698637"/>
                </a:lnTo>
                <a:lnTo>
                  <a:pt x="518784" y="724347"/>
                </a:lnTo>
                <a:lnTo>
                  <a:pt x="465098" y="749713"/>
                </a:lnTo>
                <a:lnTo>
                  <a:pt x="413166" y="774683"/>
                </a:lnTo>
                <a:lnTo>
                  <a:pt x="363134" y="799201"/>
                </a:lnTo>
                <a:lnTo>
                  <a:pt x="315151" y="823214"/>
                </a:lnTo>
                <a:lnTo>
                  <a:pt x="269366" y="846667"/>
                </a:lnTo>
                <a:lnTo>
                  <a:pt x="225927" y="869507"/>
                </a:lnTo>
                <a:lnTo>
                  <a:pt x="184982" y="891679"/>
                </a:lnTo>
                <a:lnTo>
                  <a:pt x="146680" y="913130"/>
                </a:lnTo>
                <a:lnTo>
                  <a:pt x="111169" y="933805"/>
                </a:lnTo>
                <a:lnTo>
                  <a:pt x="78596" y="953650"/>
                </a:lnTo>
                <a:lnTo>
                  <a:pt x="22864" y="990635"/>
                </a:lnTo>
                <a:lnTo>
                  <a:pt x="0" y="1007667"/>
                </a:lnTo>
                <a:lnTo>
                  <a:pt x="1031608" y="3551008"/>
                </a:lnTo>
                <a:lnTo>
                  <a:pt x="2400223" y="3551008"/>
                </a:lnTo>
                <a:lnTo>
                  <a:pt x="2400223" y="4355"/>
                </a:lnTo>
                <a:lnTo>
                  <a:pt x="2398082" y="1295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445774"/>
            <a:ext cx="9147186" cy="3114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2595" y="2734005"/>
            <a:ext cx="9469405" cy="482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8675" y="177165"/>
            <a:ext cx="9733326" cy="7379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2E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15806" cy="3592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28038" y="0"/>
            <a:ext cx="2764790" cy="4096385"/>
          </a:xfrm>
          <a:custGeom>
            <a:avLst/>
            <a:gdLst/>
            <a:ahLst/>
            <a:cxnLst/>
            <a:rect l="l" t="t" r="r" b="b"/>
            <a:pathLst>
              <a:path w="2764790" h="4096385">
                <a:moveTo>
                  <a:pt x="2764535" y="0"/>
                </a:moveTo>
                <a:lnTo>
                  <a:pt x="2763875" y="6845"/>
                </a:lnTo>
                <a:lnTo>
                  <a:pt x="1187907" y="6845"/>
                </a:lnTo>
                <a:lnTo>
                  <a:pt x="0" y="2935528"/>
                </a:lnTo>
                <a:lnTo>
                  <a:pt x="47387" y="2969756"/>
                </a:lnTo>
                <a:lnTo>
                  <a:pt x="105811" y="3007192"/>
                </a:lnTo>
                <a:lnTo>
                  <a:pt x="138895" y="3027016"/>
                </a:lnTo>
                <a:lnTo>
                  <a:pt x="174418" y="3047526"/>
                </a:lnTo>
                <a:lnTo>
                  <a:pt x="212273" y="3068683"/>
                </a:lnTo>
                <a:lnTo>
                  <a:pt x="252355" y="3090448"/>
                </a:lnTo>
                <a:lnTo>
                  <a:pt x="294555" y="3112782"/>
                </a:lnTo>
                <a:lnTo>
                  <a:pt x="338767" y="3135646"/>
                </a:lnTo>
                <a:lnTo>
                  <a:pt x="384885" y="3159001"/>
                </a:lnTo>
                <a:lnTo>
                  <a:pt x="432801" y="3182809"/>
                </a:lnTo>
                <a:lnTo>
                  <a:pt x="482410" y="3207030"/>
                </a:lnTo>
                <a:lnTo>
                  <a:pt x="533604" y="3231626"/>
                </a:lnTo>
                <a:lnTo>
                  <a:pt x="586277" y="3256558"/>
                </a:lnTo>
                <a:lnTo>
                  <a:pt x="640322" y="3281786"/>
                </a:lnTo>
                <a:lnTo>
                  <a:pt x="695632" y="3307273"/>
                </a:lnTo>
                <a:lnTo>
                  <a:pt x="752101" y="3332979"/>
                </a:lnTo>
                <a:lnTo>
                  <a:pt x="809622" y="3358865"/>
                </a:lnTo>
                <a:lnTo>
                  <a:pt x="927391" y="3411022"/>
                </a:lnTo>
                <a:lnTo>
                  <a:pt x="1048088" y="3463434"/>
                </a:lnTo>
                <a:lnTo>
                  <a:pt x="1170858" y="3515790"/>
                </a:lnTo>
                <a:lnTo>
                  <a:pt x="1294848" y="3567778"/>
                </a:lnTo>
                <a:lnTo>
                  <a:pt x="1419204" y="3619087"/>
                </a:lnTo>
                <a:lnTo>
                  <a:pt x="1543072" y="3669407"/>
                </a:lnTo>
                <a:lnTo>
                  <a:pt x="1665598" y="3718427"/>
                </a:lnTo>
                <a:lnTo>
                  <a:pt x="1785930" y="3765835"/>
                </a:lnTo>
                <a:lnTo>
                  <a:pt x="1903213" y="3811321"/>
                </a:lnTo>
                <a:lnTo>
                  <a:pt x="2016593" y="3854573"/>
                </a:lnTo>
                <a:lnTo>
                  <a:pt x="2125217" y="3895281"/>
                </a:lnTo>
                <a:lnTo>
                  <a:pt x="2228232" y="3933133"/>
                </a:lnTo>
                <a:lnTo>
                  <a:pt x="2324783" y="3967818"/>
                </a:lnTo>
                <a:lnTo>
                  <a:pt x="2414017" y="3999026"/>
                </a:lnTo>
                <a:lnTo>
                  <a:pt x="2495081" y="4026446"/>
                </a:lnTo>
                <a:lnTo>
                  <a:pt x="2532282" y="4038638"/>
                </a:lnTo>
                <a:lnTo>
                  <a:pt x="2599488" y="4059791"/>
                </a:lnTo>
                <a:lnTo>
                  <a:pt x="2656390" y="4076379"/>
                </a:lnTo>
                <a:lnTo>
                  <a:pt x="2702133" y="4088089"/>
                </a:lnTo>
                <a:lnTo>
                  <a:pt x="2747959" y="4095830"/>
                </a:lnTo>
                <a:lnTo>
                  <a:pt x="2756730" y="4095634"/>
                </a:lnTo>
                <a:lnTo>
                  <a:pt x="2762071" y="4093987"/>
                </a:lnTo>
                <a:lnTo>
                  <a:pt x="2763875" y="4090847"/>
                </a:lnTo>
                <a:lnTo>
                  <a:pt x="2764535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" y="1792732"/>
            <a:ext cx="10691990" cy="3240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520" y="6722933"/>
            <a:ext cx="1064071" cy="3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25789" y="6632892"/>
            <a:ext cx="1829548" cy="512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514156" y="6660055"/>
            <a:ext cx="1203325" cy="40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50316" y="6751185"/>
            <a:ext cx="555002" cy="357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332725" y="6614324"/>
            <a:ext cx="274955" cy="486409"/>
          </a:xfrm>
          <a:custGeom>
            <a:avLst/>
            <a:gdLst/>
            <a:ahLst/>
            <a:cxnLst/>
            <a:rect l="l" t="t" r="r" b="b"/>
            <a:pathLst>
              <a:path w="274954" h="486409">
                <a:moveTo>
                  <a:pt x="96878" y="0"/>
                </a:moveTo>
                <a:lnTo>
                  <a:pt x="92242" y="0"/>
                </a:lnTo>
                <a:lnTo>
                  <a:pt x="81158" y="3584"/>
                </a:lnTo>
                <a:lnTo>
                  <a:pt x="71159" y="11640"/>
                </a:lnTo>
                <a:lnTo>
                  <a:pt x="63091" y="23402"/>
                </a:lnTo>
                <a:lnTo>
                  <a:pt x="57800" y="38102"/>
                </a:lnTo>
                <a:lnTo>
                  <a:pt x="56331" y="56179"/>
                </a:lnTo>
                <a:lnTo>
                  <a:pt x="59900" y="72012"/>
                </a:lnTo>
                <a:lnTo>
                  <a:pt x="67810" y="83936"/>
                </a:lnTo>
                <a:lnTo>
                  <a:pt x="79365" y="90284"/>
                </a:lnTo>
                <a:lnTo>
                  <a:pt x="92544" y="89562"/>
                </a:lnTo>
                <a:lnTo>
                  <a:pt x="104834" y="82231"/>
                </a:lnTo>
                <a:lnTo>
                  <a:pt x="114887" y="69508"/>
                </a:lnTo>
                <a:lnTo>
                  <a:pt x="121351" y="52613"/>
                </a:lnTo>
                <a:lnTo>
                  <a:pt x="122845" y="34565"/>
                </a:lnTo>
                <a:lnTo>
                  <a:pt x="119284" y="18739"/>
                </a:lnTo>
                <a:lnTo>
                  <a:pt x="96878" y="0"/>
                </a:lnTo>
                <a:close/>
              </a:path>
              <a:path w="274954" h="486409">
                <a:moveTo>
                  <a:pt x="97526" y="111153"/>
                </a:moveTo>
                <a:lnTo>
                  <a:pt x="36172" y="125017"/>
                </a:lnTo>
                <a:lnTo>
                  <a:pt x="3809" y="178241"/>
                </a:lnTo>
                <a:lnTo>
                  <a:pt x="0" y="211397"/>
                </a:lnTo>
                <a:lnTo>
                  <a:pt x="3279" y="247496"/>
                </a:lnTo>
                <a:lnTo>
                  <a:pt x="20732" y="312572"/>
                </a:lnTo>
                <a:lnTo>
                  <a:pt x="45090" y="371771"/>
                </a:lnTo>
                <a:lnTo>
                  <a:pt x="69101" y="418939"/>
                </a:lnTo>
                <a:lnTo>
                  <a:pt x="95304" y="464167"/>
                </a:lnTo>
                <a:lnTo>
                  <a:pt x="119732" y="486312"/>
                </a:lnTo>
                <a:lnTo>
                  <a:pt x="134660" y="484016"/>
                </a:lnTo>
                <a:lnTo>
                  <a:pt x="143180" y="471374"/>
                </a:lnTo>
                <a:lnTo>
                  <a:pt x="140877" y="454307"/>
                </a:lnTo>
                <a:lnTo>
                  <a:pt x="133678" y="437753"/>
                </a:lnTo>
                <a:lnTo>
                  <a:pt x="127510" y="426650"/>
                </a:lnTo>
                <a:lnTo>
                  <a:pt x="116533" y="406525"/>
                </a:lnTo>
                <a:lnTo>
                  <a:pt x="98704" y="371455"/>
                </a:lnTo>
                <a:lnTo>
                  <a:pt x="79212" y="327114"/>
                </a:lnTo>
                <a:lnTo>
                  <a:pt x="63241" y="279179"/>
                </a:lnTo>
                <a:lnTo>
                  <a:pt x="55999" y="233462"/>
                </a:lnTo>
                <a:lnTo>
                  <a:pt x="56052" y="232897"/>
                </a:lnTo>
                <a:lnTo>
                  <a:pt x="62608" y="195228"/>
                </a:lnTo>
                <a:lnTo>
                  <a:pt x="88318" y="170563"/>
                </a:lnTo>
                <a:lnTo>
                  <a:pt x="103634" y="167688"/>
                </a:lnTo>
                <a:lnTo>
                  <a:pt x="263967" y="167688"/>
                </a:lnTo>
                <a:lnTo>
                  <a:pt x="263558" y="166081"/>
                </a:lnTo>
                <a:lnTo>
                  <a:pt x="251686" y="153752"/>
                </a:lnTo>
                <a:lnTo>
                  <a:pt x="164480" y="153752"/>
                </a:lnTo>
                <a:lnTo>
                  <a:pt x="132255" y="124917"/>
                </a:lnTo>
                <a:lnTo>
                  <a:pt x="97526" y="111153"/>
                </a:lnTo>
                <a:close/>
              </a:path>
              <a:path w="274954" h="486409">
                <a:moveTo>
                  <a:pt x="264400" y="169388"/>
                </a:moveTo>
                <a:lnTo>
                  <a:pt x="200656" y="169388"/>
                </a:lnTo>
                <a:lnTo>
                  <a:pt x="220566" y="176234"/>
                </a:lnTo>
                <a:lnTo>
                  <a:pt x="236024" y="197247"/>
                </a:lnTo>
                <a:lnTo>
                  <a:pt x="241175" y="231933"/>
                </a:lnTo>
                <a:lnTo>
                  <a:pt x="236471" y="264029"/>
                </a:lnTo>
                <a:lnTo>
                  <a:pt x="225175" y="301509"/>
                </a:lnTo>
                <a:lnTo>
                  <a:pt x="207366" y="346504"/>
                </a:lnTo>
                <a:lnTo>
                  <a:pt x="183124" y="401140"/>
                </a:lnTo>
                <a:lnTo>
                  <a:pt x="182273" y="403160"/>
                </a:lnTo>
                <a:lnTo>
                  <a:pt x="181752" y="405956"/>
                </a:lnTo>
                <a:lnTo>
                  <a:pt x="181752" y="416789"/>
                </a:lnTo>
                <a:lnTo>
                  <a:pt x="188140" y="423824"/>
                </a:lnTo>
                <a:lnTo>
                  <a:pt x="207279" y="423824"/>
                </a:lnTo>
                <a:lnTo>
                  <a:pt x="234413" y="364475"/>
                </a:lnTo>
                <a:lnTo>
                  <a:pt x="256475" y="307939"/>
                </a:lnTo>
                <a:lnTo>
                  <a:pt x="272341" y="246130"/>
                </a:lnTo>
                <a:lnTo>
                  <a:pt x="274640" y="209627"/>
                </a:lnTo>
                <a:lnTo>
                  <a:pt x="264400" y="169388"/>
                </a:lnTo>
                <a:close/>
              </a:path>
              <a:path w="274954" h="486409">
                <a:moveTo>
                  <a:pt x="263967" y="167688"/>
                </a:moveTo>
                <a:lnTo>
                  <a:pt x="103634" y="167688"/>
                </a:lnTo>
                <a:lnTo>
                  <a:pt x="118244" y="170501"/>
                </a:lnTo>
                <a:lnTo>
                  <a:pt x="130718" y="176368"/>
                </a:lnTo>
                <a:lnTo>
                  <a:pt x="139626" y="182656"/>
                </a:lnTo>
                <a:lnTo>
                  <a:pt x="132410" y="193920"/>
                </a:lnTo>
                <a:lnTo>
                  <a:pt x="126429" y="206599"/>
                </a:lnTo>
                <a:lnTo>
                  <a:pt x="122351" y="219867"/>
                </a:lnTo>
                <a:lnTo>
                  <a:pt x="120954" y="231933"/>
                </a:lnTo>
                <a:lnTo>
                  <a:pt x="120922" y="233462"/>
                </a:lnTo>
                <a:lnTo>
                  <a:pt x="123816" y="254141"/>
                </a:lnTo>
                <a:lnTo>
                  <a:pt x="132124" y="270973"/>
                </a:lnTo>
                <a:lnTo>
                  <a:pt x="144964" y="282096"/>
                </a:lnTo>
                <a:lnTo>
                  <a:pt x="161483" y="286109"/>
                </a:lnTo>
                <a:lnTo>
                  <a:pt x="178506" y="282034"/>
                </a:lnTo>
                <a:lnTo>
                  <a:pt x="192404" y="270855"/>
                </a:lnTo>
                <a:lnTo>
                  <a:pt x="198825" y="259401"/>
                </a:lnTo>
                <a:lnTo>
                  <a:pt x="161864" y="259401"/>
                </a:lnTo>
                <a:lnTo>
                  <a:pt x="155096" y="257963"/>
                </a:lnTo>
                <a:lnTo>
                  <a:pt x="149767" y="253627"/>
                </a:lnTo>
                <a:lnTo>
                  <a:pt x="146276" y="246363"/>
                </a:lnTo>
                <a:lnTo>
                  <a:pt x="145024" y="236138"/>
                </a:lnTo>
                <a:lnTo>
                  <a:pt x="147552" y="223823"/>
                </a:lnTo>
                <a:lnTo>
                  <a:pt x="153155" y="211895"/>
                </a:lnTo>
                <a:lnTo>
                  <a:pt x="158675" y="203028"/>
                </a:lnTo>
                <a:lnTo>
                  <a:pt x="161203" y="199500"/>
                </a:lnTo>
                <a:lnTo>
                  <a:pt x="195800" y="199500"/>
                </a:lnTo>
                <a:lnTo>
                  <a:pt x="190330" y="189357"/>
                </a:lnTo>
                <a:lnTo>
                  <a:pt x="182146" y="177205"/>
                </a:lnTo>
                <a:lnTo>
                  <a:pt x="200656" y="169388"/>
                </a:lnTo>
                <a:lnTo>
                  <a:pt x="264400" y="169388"/>
                </a:lnTo>
                <a:lnTo>
                  <a:pt x="263967" y="167688"/>
                </a:lnTo>
                <a:close/>
              </a:path>
              <a:path w="274954" h="486409">
                <a:moveTo>
                  <a:pt x="195800" y="199500"/>
                </a:moveTo>
                <a:lnTo>
                  <a:pt x="161203" y="199500"/>
                </a:lnTo>
                <a:lnTo>
                  <a:pt x="171637" y="211961"/>
                </a:lnTo>
                <a:lnTo>
                  <a:pt x="176934" y="219867"/>
                </a:lnTo>
                <a:lnTo>
                  <a:pt x="178893" y="226779"/>
                </a:lnTo>
                <a:lnTo>
                  <a:pt x="179174" y="236138"/>
                </a:lnTo>
                <a:lnTo>
                  <a:pt x="177843" y="246363"/>
                </a:lnTo>
                <a:lnTo>
                  <a:pt x="174181" y="253627"/>
                </a:lnTo>
                <a:lnTo>
                  <a:pt x="168689" y="257963"/>
                </a:lnTo>
                <a:lnTo>
                  <a:pt x="161864" y="259401"/>
                </a:lnTo>
                <a:lnTo>
                  <a:pt x="198825" y="259401"/>
                </a:lnTo>
                <a:lnTo>
                  <a:pt x="201774" y="254141"/>
                </a:lnTo>
                <a:lnTo>
                  <a:pt x="205209" y="233462"/>
                </a:lnTo>
                <a:lnTo>
                  <a:pt x="203132" y="217982"/>
                </a:lnTo>
                <a:lnTo>
                  <a:pt x="197749" y="203114"/>
                </a:lnTo>
                <a:lnTo>
                  <a:pt x="195800" y="199500"/>
                </a:lnTo>
                <a:close/>
              </a:path>
              <a:path w="274954" h="486409">
                <a:moveTo>
                  <a:pt x="201829" y="132625"/>
                </a:moveTo>
                <a:lnTo>
                  <a:pt x="164480" y="153752"/>
                </a:lnTo>
                <a:lnTo>
                  <a:pt x="251686" y="153752"/>
                </a:lnTo>
                <a:lnTo>
                  <a:pt x="237072" y="138575"/>
                </a:lnTo>
                <a:lnTo>
                  <a:pt x="201829" y="132625"/>
                </a:lnTo>
                <a:close/>
              </a:path>
              <a:path w="274954" h="486409">
                <a:moveTo>
                  <a:pt x="198757" y="54208"/>
                </a:moveTo>
                <a:lnTo>
                  <a:pt x="188718" y="58028"/>
                </a:lnTo>
                <a:lnTo>
                  <a:pt x="181060" y="66384"/>
                </a:lnTo>
                <a:lnTo>
                  <a:pt x="176526" y="78069"/>
                </a:lnTo>
                <a:lnTo>
                  <a:pt x="175859" y="91879"/>
                </a:lnTo>
                <a:lnTo>
                  <a:pt x="179343" y="105222"/>
                </a:lnTo>
                <a:lnTo>
                  <a:pt x="186176" y="115717"/>
                </a:lnTo>
                <a:lnTo>
                  <a:pt x="195388" y="122317"/>
                </a:lnTo>
                <a:lnTo>
                  <a:pt x="206009" y="123976"/>
                </a:lnTo>
                <a:lnTo>
                  <a:pt x="216011" y="120165"/>
                </a:lnTo>
                <a:lnTo>
                  <a:pt x="223640" y="111815"/>
                </a:lnTo>
                <a:lnTo>
                  <a:pt x="228158" y="100132"/>
                </a:lnTo>
                <a:lnTo>
                  <a:pt x="228831" y="86324"/>
                </a:lnTo>
                <a:lnTo>
                  <a:pt x="225368" y="73000"/>
                </a:lnTo>
                <a:lnTo>
                  <a:pt x="218557" y="62504"/>
                </a:lnTo>
                <a:lnTo>
                  <a:pt x="209364" y="55888"/>
                </a:lnTo>
                <a:lnTo>
                  <a:pt x="198757" y="54208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342" y="594766"/>
            <a:ext cx="8684714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52E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0439" y="1808251"/>
            <a:ext cx="5598159" cy="222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E4E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pn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622" y="1511300"/>
            <a:ext cx="7496533" cy="17851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spcBef>
                <a:spcPts val="960"/>
              </a:spcBef>
            </a:pPr>
            <a:r>
              <a:rPr lang="ru-RU" spc="60" dirty="0" smtClean="0">
                <a:latin typeface="+mj-lt"/>
              </a:rPr>
              <a:t>Донорство костного мозга </a:t>
            </a:r>
            <a:r>
              <a:rPr spc="10" dirty="0" smtClean="0">
                <a:latin typeface="+mj-lt"/>
              </a:rPr>
              <a:t>и </a:t>
            </a:r>
            <a:r>
              <a:rPr spc="50" dirty="0">
                <a:latin typeface="+mj-lt"/>
              </a:rPr>
              <a:t>гемопоэтических  </a:t>
            </a:r>
            <a:r>
              <a:rPr spc="-50" dirty="0">
                <a:latin typeface="+mj-lt"/>
              </a:rPr>
              <a:t>стволовых</a:t>
            </a:r>
            <a:r>
              <a:rPr spc="-110" dirty="0">
                <a:latin typeface="+mj-lt"/>
              </a:rPr>
              <a:t> </a:t>
            </a:r>
            <a:r>
              <a:rPr spc="120" dirty="0">
                <a:latin typeface="+mj-lt"/>
              </a:rPr>
              <a:t>клеток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4520" y="202027"/>
            <a:ext cx="8743315" cy="676910"/>
            <a:chOff x="974520" y="202027"/>
            <a:chExt cx="8743315" cy="676910"/>
          </a:xfrm>
        </p:grpSpPr>
        <p:sp>
          <p:nvSpPr>
            <p:cNvPr id="4" name="object 4"/>
            <p:cNvSpPr/>
            <p:nvPr/>
          </p:nvSpPr>
          <p:spPr>
            <a:xfrm>
              <a:off x="974520" y="401828"/>
              <a:ext cx="1064071" cy="3732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9198" y="202027"/>
              <a:ext cx="1925599" cy="676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4155" y="338950"/>
              <a:ext cx="1203325" cy="4030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0317" y="430085"/>
              <a:ext cx="555002" cy="3576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2725" y="293217"/>
              <a:ext cx="274955" cy="486409"/>
            </a:xfrm>
            <a:custGeom>
              <a:avLst/>
              <a:gdLst/>
              <a:ahLst/>
              <a:cxnLst/>
              <a:rect l="l" t="t" r="r" b="b"/>
              <a:pathLst>
                <a:path w="274954" h="486409">
                  <a:moveTo>
                    <a:pt x="96878" y="0"/>
                  </a:moveTo>
                  <a:lnTo>
                    <a:pt x="92242" y="0"/>
                  </a:lnTo>
                  <a:lnTo>
                    <a:pt x="81158" y="3586"/>
                  </a:lnTo>
                  <a:lnTo>
                    <a:pt x="71159" y="11645"/>
                  </a:lnTo>
                  <a:lnTo>
                    <a:pt x="63091" y="23410"/>
                  </a:lnTo>
                  <a:lnTo>
                    <a:pt x="57800" y="38112"/>
                  </a:lnTo>
                  <a:lnTo>
                    <a:pt x="56331" y="56187"/>
                  </a:lnTo>
                  <a:lnTo>
                    <a:pt x="59900" y="72018"/>
                  </a:lnTo>
                  <a:lnTo>
                    <a:pt x="67810" y="83939"/>
                  </a:lnTo>
                  <a:lnTo>
                    <a:pt x="79365" y="90284"/>
                  </a:lnTo>
                  <a:lnTo>
                    <a:pt x="92544" y="89563"/>
                  </a:lnTo>
                  <a:lnTo>
                    <a:pt x="104834" y="82232"/>
                  </a:lnTo>
                  <a:lnTo>
                    <a:pt x="114887" y="69510"/>
                  </a:lnTo>
                  <a:lnTo>
                    <a:pt x="121351" y="52616"/>
                  </a:lnTo>
                  <a:lnTo>
                    <a:pt x="122845" y="34567"/>
                  </a:lnTo>
                  <a:lnTo>
                    <a:pt x="119284" y="18743"/>
                  </a:lnTo>
                  <a:lnTo>
                    <a:pt x="96878" y="0"/>
                  </a:lnTo>
                  <a:close/>
                </a:path>
                <a:path w="274954" h="486409">
                  <a:moveTo>
                    <a:pt x="97526" y="111156"/>
                  </a:moveTo>
                  <a:lnTo>
                    <a:pt x="36172" y="125018"/>
                  </a:lnTo>
                  <a:lnTo>
                    <a:pt x="3809" y="178242"/>
                  </a:lnTo>
                  <a:lnTo>
                    <a:pt x="0" y="211399"/>
                  </a:lnTo>
                  <a:lnTo>
                    <a:pt x="3279" y="247497"/>
                  </a:lnTo>
                  <a:lnTo>
                    <a:pt x="20732" y="312572"/>
                  </a:lnTo>
                  <a:lnTo>
                    <a:pt x="45090" y="371773"/>
                  </a:lnTo>
                  <a:lnTo>
                    <a:pt x="69101" y="418944"/>
                  </a:lnTo>
                  <a:lnTo>
                    <a:pt x="95304" y="464171"/>
                  </a:lnTo>
                  <a:lnTo>
                    <a:pt x="119732" y="486317"/>
                  </a:lnTo>
                  <a:lnTo>
                    <a:pt x="134660" y="484022"/>
                  </a:lnTo>
                  <a:lnTo>
                    <a:pt x="143180" y="471381"/>
                  </a:lnTo>
                  <a:lnTo>
                    <a:pt x="140877" y="454315"/>
                  </a:lnTo>
                  <a:lnTo>
                    <a:pt x="133678" y="437761"/>
                  </a:lnTo>
                  <a:lnTo>
                    <a:pt x="127510" y="426656"/>
                  </a:lnTo>
                  <a:lnTo>
                    <a:pt x="116533" y="406531"/>
                  </a:lnTo>
                  <a:lnTo>
                    <a:pt x="98704" y="371461"/>
                  </a:lnTo>
                  <a:lnTo>
                    <a:pt x="79212" y="327121"/>
                  </a:lnTo>
                  <a:lnTo>
                    <a:pt x="63241" y="279187"/>
                  </a:lnTo>
                  <a:lnTo>
                    <a:pt x="55998" y="233464"/>
                  </a:lnTo>
                  <a:lnTo>
                    <a:pt x="56052" y="232905"/>
                  </a:lnTo>
                  <a:lnTo>
                    <a:pt x="62608" y="195237"/>
                  </a:lnTo>
                  <a:lnTo>
                    <a:pt x="88318" y="170573"/>
                  </a:lnTo>
                  <a:lnTo>
                    <a:pt x="103634" y="167696"/>
                  </a:lnTo>
                  <a:lnTo>
                    <a:pt x="263969" y="167696"/>
                  </a:lnTo>
                  <a:lnTo>
                    <a:pt x="263558" y="166083"/>
                  </a:lnTo>
                  <a:lnTo>
                    <a:pt x="251690" y="153758"/>
                  </a:lnTo>
                  <a:lnTo>
                    <a:pt x="164480" y="153758"/>
                  </a:lnTo>
                  <a:lnTo>
                    <a:pt x="132255" y="124922"/>
                  </a:lnTo>
                  <a:lnTo>
                    <a:pt x="97526" y="111156"/>
                  </a:lnTo>
                  <a:close/>
                </a:path>
                <a:path w="274954" h="486409">
                  <a:moveTo>
                    <a:pt x="264402" y="169396"/>
                  </a:moveTo>
                  <a:lnTo>
                    <a:pt x="200656" y="169396"/>
                  </a:lnTo>
                  <a:lnTo>
                    <a:pt x="220566" y="176241"/>
                  </a:lnTo>
                  <a:lnTo>
                    <a:pt x="236024" y="197254"/>
                  </a:lnTo>
                  <a:lnTo>
                    <a:pt x="241175" y="231940"/>
                  </a:lnTo>
                  <a:lnTo>
                    <a:pt x="236471" y="264033"/>
                  </a:lnTo>
                  <a:lnTo>
                    <a:pt x="225175" y="301515"/>
                  </a:lnTo>
                  <a:lnTo>
                    <a:pt x="207366" y="346509"/>
                  </a:lnTo>
                  <a:lnTo>
                    <a:pt x="183124" y="401142"/>
                  </a:lnTo>
                  <a:lnTo>
                    <a:pt x="182273" y="403161"/>
                  </a:lnTo>
                  <a:lnTo>
                    <a:pt x="181752" y="405968"/>
                  </a:lnTo>
                  <a:lnTo>
                    <a:pt x="181752" y="416788"/>
                  </a:lnTo>
                  <a:lnTo>
                    <a:pt x="188140" y="423824"/>
                  </a:lnTo>
                  <a:lnTo>
                    <a:pt x="207279" y="423824"/>
                  </a:lnTo>
                  <a:lnTo>
                    <a:pt x="234413" y="364480"/>
                  </a:lnTo>
                  <a:lnTo>
                    <a:pt x="256475" y="307943"/>
                  </a:lnTo>
                  <a:lnTo>
                    <a:pt x="272341" y="246129"/>
                  </a:lnTo>
                  <a:lnTo>
                    <a:pt x="274640" y="209626"/>
                  </a:lnTo>
                  <a:lnTo>
                    <a:pt x="264402" y="169396"/>
                  </a:lnTo>
                  <a:close/>
                </a:path>
                <a:path w="274954" h="486409">
                  <a:moveTo>
                    <a:pt x="263969" y="167696"/>
                  </a:moveTo>
                  <a:lnTo>
                    <a:pt x="103634" y="167696"/>
                  </a:lnTo>
                  <a:lnTo>
                    <a:pt x="118244" y="170508"/>
                  </a:lnTo>
                  <a:lnTo>
                    <a:pt x="130718" y="176376"/>
                  </a:lnTo>
                  <a:lnTo>
                    <a:pt x="139626" y="182664"/>
                  </a:lnTo>
                  <a:lnTo>
                    <a:pt x="132410" y="193925"/>
                  </a:lnTo>
                  <a:lnTo>
                    <a:pt x="126429" y="206603"/>
                  </a:lnTo>
                  <a:lnTo>
                    <a:pt x="122351" y="219872"/>
                  </a:lnTo>
                  <a:lnTo>
                    <a:pt x="120954" y="231940"/>
                  </a:lnTo>
                  <a:lnTo>
                    <a:pt x="120921" y="233464"/>
                  </a:lnTo>
                  <a:lnTo>
                    <a:pt x="123814" y="254142"/>
                  </a:lnTo>
                  <a:lnTo>
                    <a:pt x="132124" y="270979"/>
                  </a:lnTo>
                  <a:lnTo>
                    <a:pt x="144964" y="282104"/>
                  </a:lnTo>
                  <a:lnTo>
                    <a:pt x="161483" y="286118"/>
                  </a:lnTo>
                  <a:lnTo>
                    <a:pt x="178506" y="282041"/>
                  </a:lnTo>
                  <a:lnTo>
                    <a:pt x="192404" y="270859"/>
                  </a:lnTo>
                  <a:lnTo>
                    <a:pt x="198821" y="259410"/>
                  </a:lnTo>
                  <a:lnTo>
                    <a:pt x="161864" y="259410"/>
                  </a:lnTo>
                  <a:lnTo>
                    <a:pt x="155096" y="257971"/>
                  </a:lnTo>
                  <a:lnTo>
                    <a:pt x="149767" y="253634"/>
                  </a:lnTo>
                  <a:lnTo>
                    <a:pt x="146276" y="246369"/>
                  </a:lnTo>
                  <a:lnTo>
                    <a:pt x="145024" y="236143"/>
                  </a:lnTo>
                  <a:lnTo>
                    <a:pt x="147552" y="223828"/>
                  </a:lnTo>
                  <a:lnTo>
                    <a:pt x="153155" y="211899"/>
                  </a:lnTo>
                  <a:lnTo>
                    <a:pt x="158675" y="203032"/>
                  </a:lnTo>
                  <a:lnTo>
                    <a:pt x="161203" y="199504"/>
                  </a:lnTo>
                  <a:lnTo>
                    <a:pt x="195799" y="199504"/>
                  </a:lnTo>
                  <a:lnTo>
                    <a:pt x="190330" y="189365"/>
                  </a:lnTo>
                  <a:lnTo>
                    <a:pt x="182146" y="177215"/>
                  </a:lnTo>
                  <a:lnTo>
                    <a:pt x="200656" y="169396"/>
                  </a:lnTo>
                  <a:lnTo>
                    <a:pt x="264402" y="169396"/>
                  </a:lnTo>
                  <a:lnTo>
                    <a:pt x="263969" y="167696"/>
                  </a:lnTo>
                  <a:close/>
                </a:path>
                <a:path w="274954" h="486409">
                  <a:moveTo>
                    <a:pt x="195799" y="199504"/>
                  </a:moveTo>
                  <a:lnTo>
                    <a:pt x="161203" y="199504"/>
                  </a:lnTo>
                  <a:lnTo>
                    <a:pt x="171637" y="211966"/>
                  </a:lnTo>
                  <a:lnTo>
                    <a:pt x="176934" y="219872"/>
                  </a:lnTo>
                  <a:lnTo>
                    <a:pt x="178893" y="226784"/>
                  </a:lnTo>
                  <a:lnTo>
                    <a:pt x="179174" y="236143"/>
                  </a:lnTo>
                  <a:lnTo>
                    <a:pt x="177843" y="246369"/>
                  </a:lnTo>
                  <a:lnTo>
                    <a:pt x="174181" y="253634"/>
                  </a:lnTo>
                  <a:lnTo>
                    <a:pt x="168689" y="257971"/>
                  </a:lnTo>
                  <a:lnTo>
                    <a:pt x="161864" y="259410"/>
                  </a:lnTo>
                  <a:lnTo>
                    <a:pt x="198821" y="259410"/>
                  </a:lnTo>
                  <a:lnTo>
                    <a:pt x="201774" y="254142"/>
                  </a:lnTo>
                  <a:lnTo>
                    <a:pt x="205209" y="233464"/>
                  </a:lnTo>
                  <a:lnTo>
                    <a:pt x="203132" y="217985"/>
                  </a:lnTo>
                  <a:lnTo>
                    <a:pt x="197749" y="203120"/>
                  </a:lnTo>
                  <a:lnTo>
                    <a:pt x="195799" y="199504"/>
                  </a:lnTo>
                  <a:close/>
                </a:path>
                <a:path w="274954" h="486409">
                  <a:moveTo>
                    <a:pt x="201829" y="132629"/>
                  </a:moveTo>
                  <a:lnTo>
                    <a:pt x="164480" y="153758"/>
                  </a:lnTo>
                  <a:lnTo>
                    <a:pt x="251690" y="153758"/>
                  </a:lnTo>
                  <a:lnTo>
                    <a:pt x="237072" y="138577"/>
                  </a:lnTo>
                  <a:lnTo>
                    <a:pt x="201829" y="132629"/>
                  </a:lnTo>
                  <a:close/>
                </a:path>
                <a:path w="274954" h="486409">
                  <a:moveTo>
                    <a:pt x="198757" y="54216"/>
                  </a:moveTo>
                  <a:lnTo>
                    <a:pt x="188718" y="58032"/>
                  </a:lnTo>
                  <a:lnTo>
                    <a:pt x="181060" y="66387"/>
                  </a:lnTo>
                  <a:lnTo>
                    <a:pt x="176526" y="78074"/>
                  </a:lnTo>
                  <a:lnTo>
                    <a:pt x="175859" y="91884"/>
                  </a:lnTo>
                  <a:lnTo>
                    <a:pt x="179343" y="105228"/>
                  </a:lnTo>
                  <a:lnTo>
                    <a:pt x="186176" y="115722"/>
                  </a:lnTo>
                  <a:lnTo>
                    <a:pt x="195388" y="122320"/>
                  </a:lnTo>
                  <a:lnTo>
                    <a:pt x="206009" y="123977"/>
                  </a:lnTo>
                  <a:lnTo>
                    <a:pt x="216011" y="120170"/>
                  </a:lnTo>
                  <a:lnTo>
                    <a:pt x="223640" y="111823"/>
                  </a:lnTo>
                  <a:lnTo>
                    <a:pt x="228158" y="100142"/>
                  </a:lnTo>
                  <a:lnTo>
                    <a:pt x="228831" y="86334"/>
                  </a:lnTo>
                  <a:lnTo>
                    <a:pt x="225368" y="73006"/>
                  </a:lnTo>
                  <a:lnTo>
                    <a:pt x="218557" y="62507"/>
                  </a:lnTo>
                  <a:lnTo>
                    <a:pt x="209364" y="55893"/>
                  </a:lnTo>
                  <a:lnTo>
                    <a:pt x="198757" y="5421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000" y="6246812"/>
            <a:ext cx="9272905" cy="253365"/>
          </a:xfrm>
          <a:custGeom>
            <a:avLst/>
            <a:gdLst/>
            <a:ahLst/>
            <a:cxnLst/>
            <a:rect l="l" t="t" r="r" b="b"/>
            <a:pathLst>
              <a:path w="9272905" h="253364">
                <a:moveTo>
                  <a:pt x="9272506" y="0"/>
                </a:moveTo>
                <a:lnTo>
                  <a:pt x="0" y="0"/>
                </a:lnTo>
                <a:lnTo>
                  <a:pt x="0" y="253238"/>
                </a:lnTo>
                <a:lnTo>
                  <a:pt x="9272506" y="253238"/>
                </a:lnTo>
                <a:lnTo>
                  <a:pt x="9272506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482" y="4565053"/>
            <a:ext cx="9272905" cy="253365"/>
          </a:xfrm>
          <a:custGeom>
            <a:avLst/>
            <a:gdLst/>
            <a:ahLst/>
            <a:cxnLst/>
            <a:rect l="l" t="t" r="r" b="b"/>
            <a:pathLst>
              <a:path w="9272905" h="253364">
                <a:moveTo>
                  <a:pt x="9272498" y="0"/>
                </a:moveTo>
                <a:lnTo>
                  <a:pt x="0" y="0"/>
                </a:lnTo>
                <a:lnTo>
                  <a:pt x="0" y="253225"/>
                </a:lnTo>
                <a:lnTo>
                  <a:pt x="9272498" y="253225"/>
                </a:lnTo>
                <a:lnTo>
                  <a:pt x="9272498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8012" y="2183267"/>
            <a:ext cx="9567545" cy="1291590"/>
            <a:chOff x="718012" y="2183267"/>
            <a:chExt cx="9567545" cy="1291590"/>
          </a:xfrm>
        </p:grpSpPr>
        <p:sp>
          <p:nvSpPr>
            <p:cNvPr id="5" name="object 5"/>
            <p:cNvSpPr/>
            <p:nvPr/>
          </p:nvSpPr>
          <p:spPr>
            <a:xfrm>
              <a:off x="1012482" y="3221608"/>
              <a:ext cx="9272905" cy="253365"/>
            </a:xfrm>
            <a:custGeom>
              <a:avLst/>
              <a:gdLst/>
              <a:ahLst/>
              <a:cxnLst/>
              <a:rect l="l" t="t" r="r" b="b"/>
              <a:pathLst>
                <a:path w="9272905" h="253364">
                  <a:moveTo>
                    <a:pt x="9272498" y="0"/>
                  </a:moveTo>
                  <a:lnTo>
                    <a:pt x="0" y="0"/>
                  </a:lnTo>
                  <a:lnTo>
                    <a:pt x="0" y="253237"/>
                  </a:lnTo>
                  <a:lnTo>
                    <a:pt x="9272498" y="253237"/>
                  </a:lnTo>
                  <a:lnTo>
                    <a:pt x="9272498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012" y="2183267"/>
              <a:ext cx="3610940" cy="1106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9492" y="2307997"/>
              <a:ext cx="1641017" cy="719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24416" y="2308001"/>
              <a:ext cx="1329376" cy="769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4338" y="594766"/>
            <a:ext cx="4148454" cy="169892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200" spc="-4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 </a:t>
            </a:r>
            <a:r>
              <a:rPr sz="3200" spc="65" dirty="0">
                <a:latin typeface="Verdana" panose="020B0604030504040204" pitchFamily="34" charset="0"/>
                <a:ea typeface="Verdana" panose="020B0604030504040204" pitchFamily="34" charset="0"/>
              </a:rPr>
              <a:t>медицинские  </a:t>
            </a:r>
            <a:r>
              <a:rPr sz="3200" spc="60" dirty="0">
                <a:latin typeface="Verdana" panose="020B0604030504040204" pitchFamily="34" charset="0"/>
                <a:ea typeface="Verdana" panose="020B0604030504040204" pitchFamily="34" charset="0"/>
              </a:rPr>
              <a:t>учреждения </a:t>
            </a:r>
            <a:r>
              <a:rPr sz="3200" spc="-18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200" spc="-33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spc="-35" dirty="0">
                <a:latin typeface="Verdana" panose="020B0604030504040204" pitchFamily="34" charset="0"/>
                <a:ea typeface="Verdana" panose="020B0604030504040204" pitchFamily="34" charset="0"/>
              </a:rPr>
              <a:t>РФ,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208" y="714743"/>
            <a:ext cx="3950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4E4E4D"/>
                </a:solidFill>
                <a:latin typeface="Arial"/>
                <a:cs typeface="Arial"/>
              </a:rPr>
              <a:t>участвующие </a:t>
            </a:r>
            <a:r>
              <a:rPr sz="1800" b="1" spc="-90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800" b="1" dirty="0">
                <a:solidFill>
                  <a:srgbClr val="4E4E4D"/>
                </a:solidFill>
                <a:latin typeface="Arial"/>
                <a:cs typeface="Arial"/>
              </a:rPr>
              <a:t>создании  объединенной </a:t>
            </a:r>
            <a:r>
              <a:rPr sz="1800" b="1" spc="-5" dirty="0">
                <a:solidFill>
                  <a:srgbClr val="4E4E4D"/>
                </a:solidFill>
                <a:latin typeface="Arial"/>
                <a:cs typeface="Arial"/>
              </a:rPr>
              <a:t>Федеральной</a:t>
            </a:r>
            <a:r>
              <a:rPr sz="1800" b="1" spc="-11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4E4E4D"/>
                </a:solidFill>
                <a:latin typeface="Arial"/>
                <a:cs typeface="Arial"/>
              </a:rPr>
              <a:t>базы  </a:t>
            </a:r>
            <a:r>
              <a:rPr sz="1800" b="1" spc="-5" dirty="0">
                <a:solidFill>
                  <a:srgbClr val="4E4E4D"/>
                </a:solidFill>
                <a:latin typeface="Arial"/>
                <a:cs typeface="Arial"/>
              </a:rPr>
              <a:t>данных </a:t>
            </a:r>
            <a:r>
              <a:rPr sz="1800" b="1" spc="20" dirty="0">
                <a:solidFill>
                  <a:srgbClr val="4E4E4D"/>
                </a:solidFill>
                <a:latin typeface="Arial"/>
                <a:cs typeface="Arial"/>
              </a:rPr>
              <a:t>доноров </a:t>
            </a:r>
            <a:r>
              <a:rPr sz="1800" b="1" spc="95" dirty="0">
                <a:solidFill>
                  <a:srgbClr val="4E4E4D"/>
                </a:solidFill>
                <a:latin typeface="Arial"/>
                <a:cs typeface="Arial"/>
              </a:rPr>
              <a:t>КМ </a:t>
            </a:r>
            <a:r>
              <a:rPr sz="1800" b="1" spc="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800" b="1" spc="-5" dirty="0">
                <a:solidFill>
                  <a:srgbClr val="4E4E4D"/>
                </a:solidFill>
                <a:latin typeface="Arial"/>
                <a:cs typeface="Arial"/>
              </a:rPr>
              <a:t>ГСК  </a:t>
            </a:r>
            <a:r>
              <a:rPr sz="1800" b="1" spc="10" dirty="0">
                <a:solidFill>
                  <a:srgbClr val="4E4E4D"/>
                </a:solidFill>
                <a:latin typeface="Arial"/>
                <a:cs typeface="Arial"/>
              </a:rPr>
              <a:t>(прошедших</a:t>
            </a:r>
            <a:r>
              <a:rPr sz="1800" b="1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4E4E4D"/>
                </a:solidFill>
                <a:latin typeface="Arial"/>
                <a:cs typeface="Arial"/>
              </a:rPr>
              <a:t>HLA-типирование)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3467" y="6685955"/>
            <a:ext cx="1750060" cy="652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b="1" spc="290" dirty="0">
                <a:solidFill>
                  <a:srgbClr val="C52E2A"/>
                </a:solidFill>
                <a:latin typeface="Arial"/>
                <a:cs typeface="Arial"/>
              </a:rPr>
              <a:t>90</a:t>
            </a:r>
            <a:r>
              <a:rPr sz="4100" b="1" spc="-200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4100" b="1" spc="185" dirty="0">
                <a:solidFill>
                  <a:srgbClr val="C52E2A"/>
                </a:solidFill>
                <a:latin typeface="Arial"/>
                <a:cs typeface="Arial"/>
              </a:rPr>
              <a:t>614</a:t>
            </a:r>
            <a:endParaRPr sz="4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7140" y="6763464"/>
            <a:ext cx="263525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00"/>
              </a:spcBef>
            </a:pPr>
            <a:r>
              <a:rPr sz="1600" spc="-55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единой</a:t>
            </a:r>
            <a:r>
              <a:rPr sz="1600" spc="-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D"/>
                </a:solidFill>
                <a:latin typeface="Arial"/>
                <a:cs typeface="Arial"/>
              </a:rPr>
              <a:t>базе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данных</a:t>
            </a:r>
            <a:r>
              <a:rPr sz="1600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E4E4D"/>
                </a:solidFill>
                <a:latin typeface="Arial"/>
                <a:cs typeface="Arial"/>
              </a:rPr>
              <a:t>доноров</a:t>
            </a:r>
            <a:r>
              <a:rPr sz="1600" spc="-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КМ</a:t>
            </a:r>
            <a:r>
              <a:rPr sz="1600" spc="-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и</a:t>
            </a:r>
            <a:r>
              <a:rPr sz="1600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D"/>
                </a:solidFill>
                <a:latin typeface="Arial"/>
                <a:cs typeface="Arial"/>
              </a:rPr>
              <a:t>ГСК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12802" y="6804297"/>
            <a:ext cx="186055" cy="434975"/>
            <a:chOff x="1012802" y="6804297"/>
            <a:chExt cx="186055" cy="434975"/>
          </a:xfrm>
        </p:grpSpPr>
        <p:sp>
          <p:nvSpPr>
            <p:cNvPr id="14" name="object 14"/>
            <p:cNvSpPr/>
            <p:nvPr/>
          </p:nvSpPr>
          <p:spPr>
            <a:xfrm>
              <a:off x="1012802" y="6894351"/>
              <a:ext cx="186055" cy="344805"/>
            </a:xfrm>
            <a:custGeom>
              <a:avLst/>
              <a:gdLst/>
              <a:ahLst/>
              <a:cxnLst/>
              <a:rect l="l" t="t" r="r" b="b"/>
              <a:pathLst>
                <a:path w="186055" h="344804">
                  <a:moveTo>
                    <a:pt x="112010" y="92"/>
                  </a:moveTo>
                  <a:lnTo>
                    <a:pt x="72317" y="0"/>
                  </a:lnTo>
                  <a:lnTo>
                    <a:pt x="36177" y="18110"/>
                  </a:lnTo>
                  <a:lnTo>
                    <a:pt x="10684" y="54489"/>
                  </a:lnTo>
                  <a:lnTo>
                    <a:pt x="702" y="99984"/>
                  </a:lnTo>
                  <a:lnTo>
                    <a:pt x="0" y="125103"/>
                  </a:lnTo>
                  <a:lnTo>
                    <a:pt x="5317" y="142253"/>
                  </a:lnTo>
                  <a:lnTo>
                    <a:pt x="10482" y="146330"/>
                  </a:lnTo>
                  <a:lnTo>
                    <a:pt x="16966" y="148437"/>
                  </a:lnTo>
                  <a:lnTo>
                    <a:pt x="23948" y="148390"/>
                  </a:lnTo>
                  <a:lnTo>
                    <a:pt x="30607" y="146007"/>
                  </a:lnTo>
                  <a:lnTo>
                    <a:pt x="36223" y="139505"/>
                  </a:lnTo>
                  <a:lnTo>
                    <a:pt x="37505" y="130448"/>
                  </a:lnTo>
                  <a:lnTo>
                    <a:pt x="36936" y="118356"/>
                  </a:lnTo>
                  <a:lnTo>
                    <a:pt x="37005" y="102746"/>
                  </a:lnTo>
                  <a:lnTo>
                    <a:pt x="38010" y="92328"/>
                  </a:lnTo>
                  <a:lnTo>
                    <a:pt x="39766" y="82046"/>
                  </a:lnTo>
                  <a:lnTo>
                    <a:pt x="42512" y="72603"/>
                  </a:lnTo>
                  <a:lnTo>
                    <a:pt x="46487" y="64702"/>
                  </a:lnTo>
                  <a:lnTo>
                    <a:pt x="47501" y="112753"/>
                  </a:lnTo>
                  <a:lnTo>
                    <a:pt x="47778" y="162064"/>
                  </a:lnTo>
                  <a:lnTo>
                    <a:pt x="47391" y="211796"/>
                  </a:lnTo>
                  <a:lnTo>
                    <a:pt x="46410" y="261110"/>
                  </a:lnTo>
                  <a:lnTo>
                    <a:pt x="44907" y="309167"/>
                  </a:lnTo>
                  <a:lnTo>
                    <a:pt x="44866" y="324427"/>
                  </a:lnTo>
                  <a:lnTo>
                    <a:pt x="47507" y="336690"/>
                  </a:lnTo>
                  <a:lnTo>
                    <a:pt x="55194" y="343959"/>
                  </a:lnTo>
                  <a:lnTo>
                    <a:pt x="70290" y="344238"/>
                  </a:lnTo>
                  <a:lnTo>
                    <a:pt x="80519" y="338512"/>
                  </a:lnTo>
                  <a:lnTo>
                    <a:pt x="85335" y="327962"/>
                  </a:lnTo>
                  <a:lnTo>
                    <a:pt x="86859" y="314410"/>
                  </a:lnTo>
                  <a:lnTo>
                    <a:pt x="87895" y="268863"/>
                  </a:lnTo>
                  <a:lnTo>
                    <a:pt x="88200" y="238020"/>
                  </a:lnTo>
                  <a:lnTo>
                    <a:pt x="86946" y="207392"/>
                  </a:lnTo>
                  <a:lnTo>
                    <a:pt x="87902" y="190954"/>
                  </a:lnTo>
                  <a:lnTo>
                    <a:pt x="92242" y="181637"/>
                  </a:lnTo>
                  <a:lnTo>
                    <a:pt x="95418" y="201383"/>
                  </a:lnTo>
                  <a:lnTo>
                    <a:pt x="96582" y="237808"/>
                  </a:lnTo>
                  <a:lnTo>
                    <a:pt x="96808" y="302046"/>
                  </a:lnTo>
                  <a:lnTo>
                    <a:pt x="97153" y="317816"/>
                  </a:lnTo>
                  <a:lnTo>
                    <a:pt x="99086" y="331386"/>
                  </a:lnTo>
                  <a:lnTo>
                    <a:pt x="105269" y="340968"/>
                  </a:lnTo>
                  <a:lnTo>
                    <a:pt x="118367" y="344775"/>
                  </a:lnTo>
                  <a:lnTo>
                    <a:pt x="131603" y="341505"/>
                  </a:lnTo>
                  <a:lnTo>
                    <a:pt x="137645" y="332355"/>
                  </a:lnTo>
                  <a:lnTo>
                    <a:pt x="139141" y="319303"/>
                  </a:lnTo>
                  <a:lnTo>
                    <a:pt x="136101" y="206915"/>
                  </a:lnTo>
                  <a:lnTo>
                    <a:pt x="135275" y="157376"/>
                  </a:lnTo>
                  <a:lnTo>
                    <a:pt x="135043" y="108219"/>
                  </a:lnTo>
                  <a:lnTo>
                    <a:pt x="135601" y="60148"/>
                  </a:lnTo>
                  <a:lnTo>
                    <a:pt x="144813" y="82080"/>
                  </a:lnTo>
                  <a:lnTo>
                    <a:pt x="146805" y="105776"/>
                  </a:lnTo>
                  <a:lnTo>
                    <a:pt x="147026" y="128114"/>
                  </a:lnTo>
                  <a:lnTo>
                    <a:pt x="150926" y="145972"/>
                  </a:lnTo>
                  <a:lnTo>
                    <a:pt x="177628" y="142220"/>
                  </a:lnTo>
                  <a:lnTo>
                    <a:pt x="185493" y="116304"/>
                  </a:lnTo>
                  <a:lnTo>
                    <a:pt x="181760" y="82384"/>
                  </a:lnTo>
                  <a:lnTo>
                    <a:pt x="173671" y="54622"/>
                  </a:lnTo>
                  <a:lnTo>
                    <a:pt x="148160" y="18321"/>
                  </a:lnTo>
                  <a:lnTo>
                    <a:pt x="112010" y="92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9025" y="6804297"/>
              <a:ext cx="70581" cy="70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696566" y="5012332"/>
            <a:ext cx="1203435" cy="1030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8838" y="5044793"/>
            <a:ext cx="939203" cy="965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80000" y="6246812"/>
            <a:ext cx="9272905" cy="2533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14"/>
              </a:spcBef>
              <a:tabLst>
                <a:tab pos="1429385" algn="l"/>
                <a:tab pos="3532504" algn="l"/>
                <a:tab pos="5568950" algn="l"/>
                <a:tab pos="7748905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Киров	</a:t>
            </a:r>
            <a:r>
              <a:rPr sz="1800" spc="-15" baseline="-4629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spc="-30" baseline="-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60" baseline="-4629" dirty="0">
                <a:solidFill>
                  <a:srgbClr val="FFFFFF"/>
                </a:solidFill>
                <a:latin typeface="Arial"/>
                <a:cs typeface="Arial"/>
              </a:rPr>
              <a:t>Ханты-Мансийск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Екатеринбург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Екатеринбург	</a:t>
            </a:r>
            <a:r>
              <a:rPr sz="1800" spc="-15" baseline="-4629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spc="-60" baseline="-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4" baseline="-4629" dirty="0">
                <a:solidFill>
                  <a:srgbClr val="FFFFFF"/>
                </a:solidFill>
                <a:latin typeface="Arial"/>
                <a:cs typeface="Arial"/>
              </a:rPr>
              <a:t>Челябинск</a:t>
            </a:r>
            <a:endParaRPr sz="1800" baseline="-4629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09917" y="5045950"/>
            <a:ext cx="958675" cy="1028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1344" y="5188319"/>
            <a:ext cx="579427" cy="862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09138" y="2836341"/>
            <a:ext cx="9347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DF2824"/>
                </a:solidFill>
                <a:latin typeface="Arial"/>
                <a:cs typeface="Arial"/>
              </a:rPr>
              <a:t>РОСТОВСКАЯ</a:t>
            </a:r>
            <a:r>
              <a:rPr sz="600" spc="-85" dirty="0">
                <a:solidFill>
                  <a:srgbClr val="DF2824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DF2824"/>
                </a:solidFill>
                <a:latin typeface="Arial"/>
                <a:cs typeface="Arial"/>
              </a:rPr>
              <a:t>СТАНЦИЯ  </a:t>
            </a:r>
            <a:r>
              <a:rPr sz="600" spc="-15" dirty="0">
                <a:solidFill>
                  <a:srgbClr val="DF2824"/>
                </a:solidFill>
                <a:latin typeface="Arial"/>
                <a:cs typeface="Arial"/>
              </a:rPr>
              <a:t>ПЕРЕЛИВАНИЯ</a:t>
            </a:r>
            <a:r>
              <a:rPr sz="600" spc="-35" dirty="0">
                <a:solidFill>
                  <a:srgbClr val="DF2824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DF2824"/>
                </a:solidFill>
                <a:latin typeface="Arial"/>
                <a:cs typeface="Arial"/>
              </a:rPr>
              <a:t>КРОВИ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80835" y="5191892"/>
            <a:ext cx="878405" cy="813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5518" y="2308001"/>
            <a:ext cx="1329376" cy="769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14142" y="2839910"/>
            <a:ext cx="1108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DF2824"/>
                </a:solidFill>
                <a:latin typeface="Arial"/>
                <a:cs typeface="Arial"/>
              </a:rPr>
              <a:t>НОВОСИБИРСКАЯ</a:t>
            </a:r>
            <a:r>
              <a:rPr sz="600" spc="-30" dirty="0">
                <a:solidFill>
                  <a:srgbClr val="DF2824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DF2824"/>
                </a:solidFill>
                <a:latin typeface="Arial"/>
                <a:cs typeface="Arial"/>
              </a:rPr>
              <a:t>СТАНЦИЯ  </a:t>
            </a:r>
            <a:r>
              <a:rPr sz="600" spc="-15" dirty="0">
                <a:solidFill>
                  <a:srgbClr val="DF2824"/>
                </a:solidFill>
                <a:latin typeface="Arial"/>
                <a:cs typeface="Arial"/>
              </a:rPr>
              <a:t>ПЕРЕЛИВАНИЯ</a:t>
            </a:r>
            <a:r>
              <a:rPr sz="600" spc="-25" dirty="0">
                <a:solidFill>
                  <a:srgbClr val="DF2824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DF2824"/>
                </a:solidFill>
                <a:latin typeface="Arial"/>
                <a:cs typeface="Arial"/>
              </a:rPr>
              <a:t>КРОВИ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2482" y="3221608"/>
            <a:ext cx="9272905" cy="253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10"/>
              </a:spcBef>
              <a:tabLst>
                <a:tab pos="4039235" algn="l"/>
                <a:tab pos="6064250" algn="l"/>
                <a:tab pos="7709534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Санкт-Петербург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Самара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Ростов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Новосибирск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03951" y="3836661"/>
            <a:ext cx="2345121" cy="586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2482" y="4565053"/>
            <a:ext cx="9272905" cy="253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215"/>
              </a:spcBef>
              <a:tabLst>
                <a:tab pos="3559175" algn="l"/>
                <a:tab pos="707009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Москва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Санкт-Петербург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Казань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61573" y="3826421"/>
            <a:ext cx="543560" cy="534670"/>
          </a:xfrm>
          <a:custGeom>
            <a:avLst/>
            <a:gdLst/>
            <a:ahLst/>
            <a:cxnLst/>
            <a:rect l="l" t="t" r="r" b="b"/>
            <a:pathLst>
              <a:path w="543560" h="534670">
                <a:moveTo>
                  <a:pt x="156006" y="361772"/>
                </a:moveTo>
                <a:lnTo>
                  <a:pt x="142278" y="327469"/>
                </a:lnTo>
                <a:lnTo>
                  <a:pt x="126301" y="301929"/>
                </a:lnTo>
                <a:lnTo>
                  <a:pt x="117640" y="314452"/>
                </a:lnTo>
                <a:lnTo>
                  <a:pt x="104292" y="340093"/>
                </a:lnTo>
                <a:lnTo>
                  <a:pt x="94881" y="369976"/>
                </a:lnTo>
                <a:lnTo>
                  <a:pt x="98094" y="395224"/>
                </a:lnTo>
                <a:lnTo>
                  <a:pt x="102577" y="400875"/>
                </a:lnTo>
                <a:lnTo>
                  <a:pt x="109016" y="406158"/>
                </a:lnTo>
                <a:lnTo>
                  <a:pt x="116890" y="409803"/>
                </a:lnTo>
                <a:lnTo>
                  <a:pt x="125704" y="410489"/>
                </a:lnTo>
                <a:lnTo>
                  <a:pt x="154724" y="393293"/>
                </a:lnTo>
                <a:lnTo>
                  <a:pt x="156006" y="361772"/>
                </a:lnTo>
                <a:close/>
              </a:path>
              <a:path w="543560" h="534670">
                <a:moveTo>
                  <a:pt x="543242" y="211861"/>
                </a:moveTo>
                <a:lnTo>
                  <a:pt x="540981" y="170154"/>
                </a:lnTo>
                <a:lnTo>
                  <a:pt x="519722" y="118427"/>
                </a:lnTo>
                <a:lnTo>
                  <a:pt x="474345" y="92570"/>
                </a:lnTo>
                <a:lnTo>
                  <a:pt x="461264" y="91528"/>
                </a:lnTo>
                <a:lnTo>
                  <a:pt x="449834" y="92303"/>
                </a:lnTo>
                <a:lnTo>
                  <a:pt x="439089" y="93535"/>
                </a:lnTo>
                <a:lnTo>
                  <a:pt x="428028" y="93853"/>
                </a:lnTo>
                <a:lnTo>
                  <a:pt x="378968" y="39293"/>
                </a:lnTo>
                <a:lnTo>
                  <a:pt x="345567" y="17462"/>
                </a:lnTo>
                <a:lnTo>
                  <a:pt x="308432" y="3340"/>
                </a:lnTo>
                <a:lnTo>
                  <a:pt x="269214" y="0"/>
                </a:lnTo>
                <a:lnTo>
                  <a:pt x="229514" y="10502"/>
                </a:lnTo>
                <a:lnTo>
                  <a:pt x="191008" y="37909"/>
                </a:lnTo>
                <a:lnTo>
                  <a:pt x="163385" y="71374"/>
                </a:lnTo>
                <a:lnTo>
                  <a:pt x="144526" y="103403"/>
                </a:lnTo>
                <a:lnTo>
                  <a:pt x="139585" y="111391"/>
                </a:lnTo>
                <a:lnTo>
                  <a:pt x="94602" y="114198"/>
                </a:lnTo>
                <a:lnTo>
                  <a:pt x="51422" y="138099"/>
                </a:lnTo>
                <a:lnTo>
                  <a:pt x="25679" y="167551"/>
                </a:lnTo>
                <a:lnTo>
                  <a:pt x="6083" y="208356"/>
                </a:lnTo>
                <a:lnTo>
                  <a:pt x="0" y="254876"/>
                </a:lnTo>
                <a:lnTo>
                  <a:pt x="5537" y="307733"/>
                </a:lnTo>
                <a:lnTo>
                  <a:pt x="18059" y="359219"/>
                </a:lnTo>
                <a:lnTo>
                  <a:pt x="32969" y="401650"/>
                </a:lnTo>
                <a:lnTo>
                  <a:pt x="52565" y="440626"/>
                </a:lnTo>
                <a:lnTo>
                  <a:pt x="77533" y="474751"/>
                </a:lnTo>
                <a:lnTo>
                  <a:pt x="107670" y="502729"/>
                </a:lnTo>
                <a:lnTo>
                  <a:pt x="142798" y="523265"/>
                </a:lnTo>
                <a:lnTo>
                  <a:pt x="188341" y="534390"/>
                </a:lnTo>
                <a:lnTo>
                  <a:pt x="210654" y="531495"/>
                </a:lnTo>
                <a:lnTo>
                  <a:pt x="249745" y="511606"/>
                </a:lnTo>
                <a:lnTo>
                  <a:pt x="278701" y="477710"/>
                </a:lnTo>
                <a:lnTo>
                  <a:pt x="286207" y="457720"/>
                </a:lnTo>
                <a:lnTo>
                  <a:pt x="273367" y="448487"/>
                </a:lnTo>
                <a:lnTo>
                  <a:pt x="264604" y="443649"/>
                </a:lnTo>
                <a:lnTo>
                  <a:pt x="256819" y="441947"/>
                </a:lnTo>
                <a:lnTo>
                  <a:pt x="246913" y="442150"/>
                </a:lnTo>
                <a:lnTo>
                  <a:pt x="209943" y="444411"/>
                </a:lnTo>
                <a:lnTo>
                  <a:pt x="166077" y="446760"/>
                </a:lnTo>
                <a:lnTo>
                  <a:pt x="123278" y="448462"/>
                </a:lnTo>
                <a:lnTo>
                  <a:pt x="89547" y="448716"/>
                </a:lnTo>
                <a:lnTo>
                  <a:pt x="79997" y="433057"/>
                </a:lnTo>
                <a:lnTo>
                  <a:pt x="59232" y="389686"/>
                </a:lnTo>
                <a:lnTo>
                  <a:pt x="37198" y="324637"/>
                </a:lnTo>
                <a:lnTo>
                  <a:pt x="29895" y="276275"/>
                </a:lnTo>
                <a:lnTo>
                  <a:pt x="34277" y="228841"/>
                </a:lnTo>
                <a:lnTo>
                  <a:pt x="54838" y="185140"/>
                </a:lnTo>
                <a:lnTo>
                  <a:pt x="84963" y="157124"/>
                </a:lnTo>
                <a:lnTo>
                  <a:pt x="131470" y="143052"/>
                </a:lnTo>
                <a:lnTo>
                  <a:pt x="133223" y="197726"/>
                </a:lnTo>
                <a:lnTo>
                  <a:pt x="142671" y="248716"/>
                </a:lnTo>
                <a:lnTo>
                  <a:pt x="159283" y="296443"/>
                </a:lnTo>
                <a:lnTo>
                  <a:pt x="182537" y="341312"/>
                </a:lnTo>
                <a:lnTo>
                  <a:pt x="211899" y="383717"/>
                </a:lnTo>
                <a:lnTo>
                  <a:pt x="237744" y="414782"/>
                </a:lnTo>
                <a:lnTo>
                  <a:pt x="263918" y="439064"/>
                </a:lnTo>
                <a:lnTo>
                  <a:pt x="275805" y="417029"/>
                </a:lnTo>
                <a:lnTo>
                  <a:pt x="297713" y="372579"/>
                </a:lnTo>
                <a:lnTo>
                  <a:pt x="317919" y="318909"/>
                </a:lnTo>
                <a:lnTo>
                  <a:pt x="322541" y="291338"/>
                </a:lnTo>
                <a:lnTo>
                  <a:pt x="318693" y="266420"/>
                </a:lnTo>
                <a:lnTo>
                  <a:pt x="282689" y="232778"/>
                </a:lnTo>
                <a:lnTo>
                  <a:pt x="239890" y="216852"/>
                </a:lnTo>
                <a:lnTo>
                  <a:pt x="233857" y="212293"/>
                </a:lnTo>
                <a:lnTo>
                  <a:pt x="202920" y="164160"/>
                </a:lnTo>
                <a:lnTo>
                  <a:pt x="155562" y="146329"/>
                </a:lnTo>
                <a:lnTo>
                  <a:pt x="133578" y="142367"/>
                </a:lnTo>
                <a:lnTo>
                  <a:pt x="133540" y="132600"/>
                </a:lnTo>
                <a:lnTo>
                  <a:pt x="134543" y="126377"/>
                </a:lnTo>
                <a:lnTo>
                  <a:pt x="139039" y="113461"/>
                </a:lnTo>
                <a:lnTo>
                  <a:pt x="174409" y="120865"/>
                </a:lnTo>
                <a:lnTo>
                  <a:pt x="208724" y="136309"/>
                </a:lnTo>
                <a:lnTo>
                  <a:pt x="236664" y="158953"/>
                </a:lnTo>
                <a:lnTo>
                  <a:pt x="252933" y="187947"/>
                </a:lnTo>
                <a:lnTo>
                  <a:pt x="273164" y="192951"/>
                </a:lnTo>
                <a:lnTo>
                  <a:pt x="312585" y="211937"/>
                </a:lnTo>
                <a:lnTo>
                  <a:pt x="341287" y="237947"/>
                </a:lnTo>
                <a:lnTo>
                  <a:pt x="352107" y="275348"/>
                </a:lnTo>
                <a:lnTo>
                  <a:pt x="349148" y="301879"/>
                </a:lnTo>
                <a:lnTo>
                  <a:pt x="331787" y="363816"/>
                </a:lnTo>
                <a:lnTo>
                  <a:pt x="306438" y="421640"/>
                </a:lnTo>
                <a:lnTo>
                  <a:pt x="296773" y="440283"/>
                </a:lnTo>
                <a:lnTo>
                  <a:pt x="291947" y="450176"/>
                </a:lnTo>
                <a:lnTo>
                  <a:pt x="288340" y="459397"/>
                </a:lnTo>
                <a:lnTo>
                  <a:pt x="306641" y="465010"/>
                </a:lnTo>
                <a:lnTo>
                  <a:pt x="340779" y="473113"/>
                </a:lnTo>
                <a:lnTo>
                  <a:pt x="375183" y="472389"/>
                </a:lnTo>
                <a:lnTo>
                  <a:pt x="437045" y="446608"/>
                </a:lnTo>
                <a:lnTo>
                  <a:pt x="480796" y="398310"/>
                </a:lnTo>
                <a:lnTo>
                  <a:pt x="515912" y="332536"/>
                </a:lnTo>
                <a:lnTo>
                  <a:pt x="528802" y="296240"/>
                </a:lnTo>
                <a:lnTo>
                  <a:pt x="538556" y="254952"/>
                </a:lnTo>
                <a:lnTo>
                  <a:pt x="543242" y="211861"/>
                </a:lnTo>
                <a:close/>
              </a:path>
            </a:pathLst>
          </a:custGeom>
          <a:solidFill>
            <a:srgbClr val="CB3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52276" y="3838638"/>
            <a:ext cx="1373505" cy="49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10"/>
              </a:spcBef>
            </a:pPr>
            <a:r>
              <a:rPr sz="1550" b="1" spc="-175" dirty="0">
                <a:solidFill>
                  <a:srgbClr val="CB342B"/>
                </a:solidFill>
                <a:latin typeface="Arial"/>
                <a:cs typeface="Arial"/>
              </a:rPr>
              <a:t>ФГБУ</a:t>
            </a:r>
            <a:r>
              <a:rPr sz="1550" b="1" spc="-140" dirty="0">
                <a:solidFill>
                  <a:srgbClr val="CB342B"/>
                </a:solidFill>
                <a:latin typeface="Arial"/>
                <a:cs typeface="Arial"/>
              </a:rPr>
              <a:t> </a:t>
            </a:r>
            <a:r>
              <a:rPr sz="1550" b="1" spc="-170" dirty="0">
                <a:solidFill>
                  <a:srgbClr val="CB342B"/>
                </a:solidFill>
                <a:latin typeface="Arial"/>
                <a:cs typeface="Arial"/>
              </a:rPr>
              <a:t>РосНИИГТ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550" b="1" spc="-210" dirty="0">
                <a:solidFill>
                  <a:srgbClr val="CB342B"/>
                </a:solidFill>
                <a:latin typeface="Arial"/>
                <a:cs typeface="Arial"/>
              </a:rPr>
              <a:t>ФМБА</a:t>
            </a:r>
            <a:r>
              <a:rPr sz="1550" b="1" spc="-90" dirty="0">
                <a:solidFill>
                  <a:srgbClr val="CB342B"/>
                </a:solidFill>
                <a:latin typeface="Arial"/>
                <a:cs typeface="Arial"/>
              </a:rPr>
              <a:t> </a:t>
            </a:r>
            <a:r>
              <a:rPr sz="1550" b="1" spc="-165" dirty="0">
                <a:solidFill>
                  <a:srgbClr val="CB342B"/>
                </a:solidFill>
                <a:latin typeface="Arial"/>
                <a:cs typeface="Arial"/>
              </a:rPr>
              <a:t>России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42559" y="3852892"/>
            <a:ext cx="2938373" cy="444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7921" y="3262439"/>
            <a:ext cx="4118610" cy="172085"/>
          </a:xfrm>
          <a:custGeom>
            <a:avLst/>
            <a:gdLst/>
            <a:ahLst/>
            <a:cxnLst/>
            <a:rect l="l" t="t" r="r" b="b"/>
            <a:pathLst>
              <a:path w="4118609" h="172085">
                <a:moveTo>
                  <a:pt x="38087" y="0"/>
                </a:moveTo>
                <a:lnTo>
                  <a:pt x="0" y="0"/>
                </a:lnTo>
                <a:lnTo>
                  <a:pt x="0" y="171577"/>
                </a:lnTo>
                <a:lnTo>
                  <a:pt x="38087" y="171577"/>
                </a:lnTo>
                <a:lnTo>
                  <a:pt x="38087" y="0"/>
                </a:lnTo>
                <a:close/>
              </a:path>
              <a:path w="4118609" h="172085">
                <a:moveTo>
                  <a:pt x="2308618" y="0"/>
                </a:moveTo>
                <a:lnTo>
                  <a:pt x="2270518" y="0"/>
                </a:lnTo>
                <a:lnTo>
                  <a:pt x="2270518" y="171577"/>
                </a:lnTo>
                <a:lnTo>
                  <a:pt x="2308618" y="171577"/>
                </a:lnTo>
                <a:lnTo>
                  <a:pt x="2308618" y="0"/>
                </a:lnTo>
                <a:close/>
              </a:path>
              <a:path w="4118609" h="172085">
                <a:moveTo>
                  <a:pt x="4118368" y="0"/>
                </a:moveTo>
                <a:lnTo>
                  <a:pt x="4080268" y="0"/>
                </a:lnTo>
                <a:lnTo>
                  <a:pt x="4080268" y="171577"/>
                </a:lnTo>
                <a:lnTo>
                  <a:pt x="4118368" y="171577"/>
                </a:lnTo>
                <a:lnTo>
                  <a:pt x="411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1905" y="4605870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100" y="0"/>
                </a:moveTo>
                <a:lnTo>
                  <a:pt x="0" y="0"/>
                </a:lnTo>
                <a:lnTo>
                  <a:pt x="0" y="171589"/>
                </a:lnTo>
                <a:lnTo>
                  <a:pt x="38100" y="171589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1900" y="4605870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100" y="0"/>
                </a:moveTo>
                <a:lnTo>
                  <a:pt x="0" y="0"/>
                </a:lnTo>
                <a:lnTo>
                  <a:pt x="0" y="171589"/>
                </a:lnTo>
                <a:lnTo>
                  <a:pt x="38100" y="171589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21903" y="6287642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100" y="0"/>
                </a:moveTo>
                <a:lnTo>
                  <a:pt x="0" y="0"/>
                </a:lnTo>
                <a:lnTo>
                  <a:pt x="0" y="171587"/>
                </a:lnTo>
                <a:lnTo>
                  <a:pt x="38100" y="171587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50359" y="6287642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087" y="0"/>
                </a:moveTo>
                <a:lnTo>
                  <a:pt x="0" y="0"/>
                </a:lnTo>
                <a:lnTo>
                  <a:pt x="0" y="171587"/>
                </a:lnTo>
                <a:lnTo>
                  <a:pt x="38087" y="171587"/>
                </a:lnTo>
                <a:lnTo>
                  <a:pt x="38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7284" y="6287642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100" y="0"/>
                </a:moveTo>
                <a:lnTo>
                  <a:pt x="0" y="0"/>
                </a:lnTo>
                <a:lnTo>
                  <a:pt x="0" y="171587"/>
                </a:lnTo>
                <a:lnTo>
                  <a:pt x="38100" y="171587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2309" y="6287642"/>
            <a:ext cx="38100" cy="172085"/>
          </a:xfrm>
          <a:custGeom>
            <a:avLst/>
            <a:gdLst/>
            <a:ahLst/>
            <a:cxnLst/>
            <a:rect l="l" t="t" r="r" b="b"/>
            <a:pathLst>
              <a:path w="38100" h="172085">
                <a:moveTo>
                  <a:pt x="38100" y="0"/>
                </a:moveTo>
                <a:lnTo>
                  <a:pt x="0" y="0"/>
                </a:lnTo>
                <a:lnTo>
                  <a:pt x="0" y="171587"/>
                </a:lnTo>
                <a:lnTo>
                  <a:pt x="38100" y="171587"/>
                </a:lnTo>
                <a:lnTo>
                  <a:pt x="38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353" y="594766"/>
            <a:ext cx="61241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75" dirty="0" smtClean="0"/>
              <a:t>Как попасть в регистр?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51344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 rot="10800000">
            <a:off x="0" y="5195570"/>
            <a:ext cx="7128509" cy="2367280"/>
            <a:chOff x="3563587" y="0"/>
            <a:chExt cx="7128509" cy="2367280"/>
          </a:xfrm>
        </p:grpSpPr>
        <p:sp>
          <p:nvSpPr>
            <p:cNvPr id="6" name="object 6"/>
            <p:cNvSpPr/>
            <p:nvPr/>
          </p:nvSpPr>
          <p:spPr>
            <a:xfrm>
              <a:off x="9091510" y="0"/>
              <a:ext cx="1600835" cy="2367280"/>
            </a:xfrm>
            <a:custGeom>
              <a:avLst/>
              <a:gdLst/>
              <a:ahLst/>
              <a:cxnLst/>
              <a:rect l="l" t="t" r="r" b="b"/>
              <a:pathLst>
                <a:path w="1600834" h="2367280">
                  <a:moveTo>
                    <a:pt x="1600492" y="0"/>
                  </a:moveTo>
                  <a:lnTo>
                    <a:pt x="687688" y="0"/>
                  </a:lnTo>
                  <a:lnTo>
                    <a:pt x="0" y="1695437"/>
                  </a:lnTo>
                  <a:lnTo>
                    <a:pt x="51267" y="1730741"/>
                  </a:lnTo>
                  <a:lnTo>
                    <a:pt x="120435" y="1771172"/>
                  </a:lnTo>
                  <a:lnTo>
                    <a:pt x="160942" y="1793022"/>
                  </a:lnTo>
                  <a:lnTo>
                    <a:pt x="204977" y="1815809"/>
                  </a:lnTo>
                  <a:lnTo>
                    <a:pt x="252224" y="1839418"/>
                  </a:lnTo>
                  <a:lnTo>
                    <a:pt x="302368" y="1863734"/>
                  </a:lnTo>
                  <a:lnTo>
                    <a:pt x="355092" y="1888641"/>
                  </a:lnTo>
                  <a:lnTo>
                    <a:pt x="410082" y="1914025"/>
                  </a:lnTo>
                  <a:lnTo>
                    <a:pt x="525594" y="1965762"/>
                  </a:lnTo>
                  <a:lnTo>
                    <a:pt x="646378" y="2018026"/>
                  </a:lnTo>
                  <a:lnTo>
                    <a:pt x="831916" y="2095397"/>
                  </a:lnTo>
                  <a:lnTo>
                    <a:pt x="1015110" y="2168776"/>
                  </a:lnTo>
                  <a:lnTo>
                    <a:pt x="1187437" y="2235059"/>
                  </a:lnTo>
                  <a:lnTo>
                    <a:pt x="1340374" y="2291140"/>
                  </a:lnTo>
                  <a:lnTo>
                    <a:pt x="1427350" y="2321325"/>
                  </a:lnTo>
                  <a:lnTo>
                    <a:pt x="1465397" y="2333913"/>
                  </a:lnTo>
                  <a:lnTo>
                    <a:pt x="1529028" y="2353502"/>
                  </a:lnTo>
                  <a:lnTo>
                    <a:pt x="1573940" y="2364877"/>
                  </a:lnTo>
                  <a:lnTo>
                    <a:pt x="1588586" y="2367196"/>
                  </a:lnTo>
                  <a:lnTo>
                    <a:pt x="1597605" y="2367117"/>
                  </a:lnTo>
                  <a:lnTo>
                    <a:pt x="1600492" y="2364684"/>
                  </a:lnTo>
                  <a:lnTo>
                    <a:pt x="160049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587" y="0"/>
              <a:ext cx="6098107" cy="20761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70175847"/>
              </p:ext>
            </p:extLst>
          </p:nvPr>
        </p:nvGraphicFramePr>
        <p:xfrm>
          <a:off x="469900" y="1311731"/>
          <a:ext cx="9753599" cy="467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5311" y="5987825"/>
            <a:ext cx="914479" cy="871804"/>
          </a:xfrm>
          <a:prstGeom prst="rect">
            <a:avLst/>
          </a:prstGeom>
        </p:spPr>
      </p:pic>
      <p:sp>
        <p:nvSpPr>
          <p:cNvPr id="23" name="object 6"/>
          <p:cNvSpPr txBox="1"/>
          <p:nvPr/>
        </p:nvSpPr>
        <p:spPr>
          <a:xfrm>
            <a:off x="6565900" y="6155376"/>
            <a:ext cx="3852545" cy="7001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 </a:t>
            </a:r>
            <a:r>
              <a:rPr sz="1200" spc="-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результатам </a:t>
            </a:r>
            <a:r>
              <a:rPr sz="12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проведенного </a:t>
            </a:r>
            <a:r>
              <a:rPr sz="12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HLA-типирования  </a:t>
            </a:r>
            <a:r>
              <a:rPr sz="12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вся</a:t>
            </a:r>
            <a:r>
              <a:rPr sz="12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информация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потенциальном</a:t>
            </a:r>
            <a:r>
              <a:rPr sz="12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доноре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КМ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12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  </a:t>
            </a:r>
            <a:r>
              <a:rPr sz="12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включается</a:t>
            </a:r>
            <a:r>
              <a:rPr sz="12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базу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данных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доноров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КМ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12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2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96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338" y="594766"/>
            <a:ext cx="5942562" cy="100950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35" dirty="0">
                <a:latin typeface="Verdana" panose="020B0604030504040204" pitchFamily="34" charset="0"/>
                <a:ea typeface="Verdana" panose="020B0604030504040204" pitchFamily="34" charset="0"/>
              </a:rPr>
              <a:t>Что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делать </a:t>
            </a:r>
            <a:r>
              <a:rPr spc="5" dirty="0">
                <a:latin typeface="Verdana" panose="020B0604030504040204" pitchFamily="34" charset="0"/>
                <a:ea typeface="Verdana" panose="020B0604030504040204" pitchFamily="34" charset="0"/>
              </a:rPr>
              <a:t>после  </a:t>
            </a:r>
            <a:r>
              <a:rPr spc="20" dirty="0">
                <a:latin typeface="Verdana" panose="020B0604030504040204" pitchFamily="34" charset="0"/>
                <a:ea typeface="Verdana" panose="020B0604030504040204" pitchFamily="34" charset="0"/>
              </a:rPr>
              <a:t>попадания </a:t>
            </a:r>
            <a:r>
              <a:rPr spc="-18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pc="-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регистр?</a:t>
            </a:r>
          </a:p>
        </p:txBody>
      </p:sp>
      <p:sp>
        <p:nvSpPr>
          <p:cNvPr id="3" name="object 3"/>
          <p:cNvSpPr/>
          <p:nvPr/>
        </p:nvSpPr>
        <p:spPr>
          <a:xfrm>
            <a:off x="1080000" y="1752384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2" y="0"/>
                </a:moveTo>
                <a:lnTo>
                  <a:pt x="0" y="0"/>
                </a:lnTo>
                <a:lnTo>
                  <a:pt x="0" y="47625"/>
                </a:lnTo>
                <a:lnTo>
                  <a:pt x="566732" y="47625"/>
                </a:lnTo>
                <a:lnTo>
                  <a:pt x="566732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335" marR="376555">
              <a:lnSpc>
                <a:spcPts val="1939"/>
              </a:lnSpc>
              <a:spcBef>
                <a:spcPts val="345"/>
              </a:spcBef>
            </a:pPr>
            <a:r>
              <a:rPr spc="25" dirty="0"/>
              <a:t>Статус </a:t>
            </a:r>
            <a:r>
              <a:rPr spc="65" dirty="0"/>
              <a:t>потенциального</a:t>
            </a:r>
            <a:r>
              <a:rPr spc="-190" dirty="0"/>
              <a:t> </a:t>
            </a:r>
            <a:r>
              <a:rPr spc="80" dirty="0"/>
              <a:t>донора  </a:t>
            </a:r>
            <a:r>
              <a:rPr spc="110" dirty="0"/>
              <a:t>костного</a:t>
            </a:r>
            <a:r>
              <a:rPr spc="-60" dirty="0"/>
              <a:t> </a:t>
            </a:r>
            <a:r>
              <a:rPr spc="50" dirty="0"/>
              <a:t>мозга</a:t>
            </a:r>
          </a:p>
          <a:p>
            <a:pPr marL="13335" marR="5080">
              <a:lnSpc>
                <a:spcPts val="1939"/>
              </a:lnSpc>
              <a:spcBef>
                <a:spcPts val="10"/>
              </a:spcBef>
            </a:pPr>
            <a:r>
              <a:rPr spc="85" dirty="0"/>
              <a:t>и </a:t>
            </a:r>
            <a:r>
              <a:rPr spc="80" dirty="0"/>
              <a:t>гемопоэтических </a:t>
            </a:r>
            <a:r>
              <a:rPr spc="50" dirty="0"/>
              <a:t>стволовых  </a:t>
            </a:r>
            <a:r>
              <a:rPr spc="90" dirty="0"/>
              <a:t>клеток </a:t>
            </a:r>
            <a:r>
              <a:rPr spc="-200" dirty="0"/>
              <a:t>— </a:t>
            </a:r>
            <a:r>
              <a:rPr b="1" spc="20" dirty="0">
                <a:solidFill>
                  <a:srgbClr val="C52E2A"/>
                </a:solidFill>
                <a:latin typeface="Arial"/>
                <a:cs typeface="Arial"/>
              </a:rPr>
              <a:t>это </a:t>
            </a:r>
            <a:r>
              <a:rPr b="1" spc="-10" dirty="0">
                <a:solidFill>
                  <a:srgbClr val="C52E2A"/>
                </a:solidFill>
                <a:latin typeface="Arial"/>
                <a:cs typeface="Arial"/>
              </a:rPr>
              <a:t>очень</a:t>
            </a:r>
            <a:r>
              <a:rPr b="1" spc="-160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C52E2A"/>
                </a:solidFill>
                <a:latin typeface="Arial"/>
                <a:cs typeface="Arial"/>
              </a:rPr>
              <a:t>ответственно!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600" b="1" spc="-15" dirty="0">
                <a:solidFill>
                  <a:srgbClr val="C52E2A"/>
                </a:solidFill>
                <a:latin typeface="Arial"/>
                <a:cs typeface="Arial"/>
              </a:rPr>
              <a:t>Внимание!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pc="-10" dirty="0"/>
              <a:t>С </a:t>
            </a:r>
            <a:r>
              <a:rPr spc="40" dirty="0"/>
              <a:t>момента, когда </a:t>
            </a:r>
            <a:r>
              <a:rPr spc="-25" dirty="0"/>
              <a:t>вы</a:t>
            </a:r>
            <a:r>
              <a:rPr spc="-300" dirty="0"/>
              <a:t> </a:t>
            </a:r>
            <a:r>
              <a:rPr spc="20" dirty="0"/>
              <a:t>вошли</a:t>
            </a:r>
          </a:p>
          <a:p>
            <a:pPr marL="12700" marR="306705">
              <a:lnSpc>
                <a:spcPct val="100000"/>
              </a:lnSpc>
            </a:pPr>
            <a:r>
              <a:rPr spc="-25" dirty="0"/>
              <a:t>в</a:t>
            </a:r>
            <a:r>
              <a:rPr spc="-60" dirty="0"/>
              <a:t> </a:t>
            </a:r>
            <a:r>
              <a:rPr spc="-5" dirty="0"/>
              <a:t>базу</a:t>
            </a:r>
            <a:r>
              <a:rPr spc="-60" dirty="0"/>
              <a:t> </a:t>
            </a:r>
            <a:r>
              <a:rPr spc="15" dirty="0"/>
              <a:t>данных</a:t>
            </a:r>
            <a:r>
              <a:rPr spc="-60" dirty="0"/>
              <a:t> </a:t>
            </a:r>
            <a:r>
              <a:rPr spc="75" dirty="0"/>
              <a:t>доноров</a:t>
            </a:r>
            <a:r>
              <a:rPr spc="-60" dirty="0"/>
              <a:t> </a:t>
            </a:r>
            <a:r>
              <a:rPr spc="40" dirty="0"/>
              <a:t>КМ</a:t>
            </a:r>
            <a:r>
              <a:rPr spc="-55" dirty="0"/>
              <a:t> </a:t>
            </a:r>
            <a:r>
              <a:rPr spc="70" dirty="0"/>
              <a:t>и</a:t>
            </a:r>
            <a:r>
              <a:rPr spc="-60" dirty="0"/>
              <a:t> </a:t>
            </a:r>
            <a:r>
              <a:rPr spc="-35" dirty="0"/>
              <a:t>ГСК  </a:t>
            </a:r>
            <a:r>
              <a:rPr spc="65" dirty="0"/>
              <a:t>до </a:t>
            </a:r>
            <a:r>
              <a:rPr spc="40" dirty="0"/>
              <a:t>момента, когда</a:t>
            </a:r>
            <a:r>
              <a:rPr spc="-365" dirty="0"/>
              <a:t> </a:t>
            </a:r>
            <a:r>
              <a:rPr dirty="0"/>
              <a:t>вас </a:t>
            </a:r>
            <a:r>
              <a:rPr spc="25" dirty="0"/>
              <a:t>пригласят  </a:t>
            </a:r>
            <a:r>
              <a:rPr spc="10" dirty="0"/>
              <a:t>стать </a:t>
            </a:r>
            <a:r>
              <a:rPr spc="30" dirty="0">
                <a:solidFill>
                  <a:srgbClr val="C52E2A"/>
                </a:solidFill>
              </a:rPr>
              <a:t>реальным </a:t>
            </a:r>
            <a:r>
              <a:rPr spc="80" dirty="0">
                <a:solidFill>
                  <a:srgbClr val="C52E2A"/>
                </a:solidFill>
              </a:rPr>
              <a:t>донор</a:t>
            </a:r>
            <a:r>
              <a:rPr b="1" spc="80" dirty="0">
                <a:solidFill>
                  <a:srgbClr val="C52E2A"/>
                </a:solidFill>
                <a:latin typeface="Arial"/>
                <a:cs typeface="Arial"/>
              </a:rPr>
              <a:t>ом  </a:t>
            </a:r>
            <a:r>
              <a:rPr spc="95" dirty="0"/>
              <a:t>костного</a:t>
            </a:r>
            <a:r>
              <a:rPr spc="-60" dirty="0"/>
              <a:t> </a:t>
            </a:r>
            <a:r>
              <a:rPr spc="35" dirty="0"/>
              <a:t>мозга</a:t>
            </a:r>
          </a:p>
          <a:p>
            <a:pPr marL="12700" marR="918210">
              <a:lnSpc>
                <a:spcPct val="100000"/>
              </a:lnSpc>
            </a:pPr>
            <a:r>
              <a:rPr spc="-35" dirty="0"/>
              <a:t>для </a:t>
            </a:r>
            <a:r>
              <a:rPr spc="90" dirty="0"/>
              <a:t>конкретного</a:t>
            </a:r>
            <a:r>
              <a:rPr spc="-130" dirty="0"/>
              <a:t> </a:t>
            </a:r>
            <a:r>
              <a:rPr spc="25" dirty="0"/>
              <a:t>пациента,  </a:t>
            </a:r>
            <a:r>
              <a:rPr spc="65" dirty="0"/>
              <a:t>может </a:t>
            </a:r>
            <a:r>
              <a:rPr spc="80" dirty="0"/>
              <a:t>пройти </a:t>
            </a:r>
            <a:r>
              <a:rPr spc="55" dirty="0"/>
              <a:t>несколько  </a:t>
            </a:r>
            <a:r>
              <a:rPr spc="15" dirty="0"/>
              <a:t>месяцев </a:t>
            </a:r>
            <a:r>
              <a:rPr spc="25" dirty="0"/>
              <a:t>или </a:t>
            </a:r>
            <a:r>
              <a:rPr spc="20" dirty="0"/>
              <a:t>даже</a:t>
            </a:r>
            <a:r>
              <a:rPr spc="-220" dirty="0"/>
              <a:t> </a:t>
            </a:r>
            <a:r>
              <a:rPr spc="-40" dirty="0"/>
              <a:t>лет.</a:t>
            </a:r>
          </a:p>
        </p:txBody>
      </p:sp>
      <p:sp>
        <p:nvSpPr>
          <p:cNvPr id="5" name="object 5"/>
          <p:cNvSpPr/>
          <p:nvPr/>
        </p:nvSpPr>
        <p:spPr>
          <a:xfrm>
            <a:off x="1030999" y="5289587"/>
            <a:ext cx="920115" cy="878840"/>
          </a:xfrm>
          <a:custGeom>
            <a:avLst/>
            <a:gdLst/>
            <a:ahLst/>
            <a:cxnLst/>
            <a:rect l="l" t="t" r="r" b="b"/>
            <a:pathLst>
              <a:path w="920114" h="878839">
                <a:moveTo>
                  <a:pt x="459916" y="0"/>
                </a:moveTo>
                <a:lnTo>
                  <a:pt x="409804" y="2578"/>
                </a:lnTo>
                <a:lnTo>
                  <a:pt x="361255" y="10135"/>
                </a:lnTo>
                <a:lnTo>
                  <a:pt x="314549" y="22401"/>
                </a:lnTo>
                <a:lnTo>
                  <a:pt x="269967" y="39110"/>
                </a:lnTo>
                <a:lnTo>
                  <a:pt x="227790" y="59993"/>
                </a:lnTo>
                <a:lnTo>
                  <a:pt x="188297" y="84782"/>
                </a:lnTo>
                <a:lnTo>
                  <a:pt x="151771" y="113209"/>
                </a:lnTo>
                <a:lnTo>
                  <a:pt x="118491" y="145006"/>
                </a:lnTo>
                <a:lnTo>
                  <a:pt x="88738" y="179904"/>
                </a:lnTo>
                <a:lnTo>
                  <a:pt x="62793" y="217636"/>
                </a:lnTo>
                <a:lnTo>
                  <a:pt x="40935" y="257934"/>
                </a:lnTo>
                <a:lnTo>
                  <a:pt x="23447" y="300529"/>
                </a:lnTo>
                <a:lnTo>
                  <a:pt x="10608" y="345154"/>
                </a:lnTo>
                <a:lnTo>
                  <a:pt x="2698" y="391540"/>
                </a:lnTo>
                <a:lnTo>
                  <a:pt x="0" y="439420"/>
                </a:lnTo>
                <a:lnTo>
                  <a:pt x="2698" y="487299"/>
                </a:lnTo>
                <a:lnTo>
                  <a:pt x="10608" y="533685"/>
                </a:lnTo>
                <a:lnTo>
                  <a:pt x="23447" y="578310"/>
                </a:lnTo>
                <a:lnTo>
                  <a:pt x="40935" y="620905"/>
                </a:lnTo>
                <a:lnTo>
                  <a:pt x="62793" y="661203"/>
                </a:lnTo>
                <a:lnTo>
                  <a:pt x="88738" y="698935"/>
                </a:lnTo>
                <a:lnTo>
                  <a:pt x="118491" y="733833"/>
                </a:lnTo>
                <a:lnTo>
                  <a:pt x="151771" y="765630"/>
                </a:lnTo>
                <a:lnTo>
                  <a:pt x="188297" y="794057"/>
                </a:lnTo>
                <a:lnTo>
                  <a:pt x="227790" y="818846"/>
                </a:lnTo>
                <a:lnTo>
                  <a:pt x="269967" y="839729"/>
                </a:lnTo>
                <a:lnTo>
                  <a:pt x="314549" y="856438"/>
                </a:lnTo>
                <a:lnTo>
                  <a:pt x="361255" y="868704"/>
                </a:lnTo>
                <a:lnTo>
                  <a:pt x="409804" y="876261"/>
                </a:lnTo>
                <a:lnTo>
                  <a:pt x="459916" y="878840"/>
                </a:lnTo>
                <a:lnTo>
                  <a:pt x="510030" y="876261"/>
                </a:lnTo>
                <a:lnTo>
                  <a:pt x="558581" y="868704"/>
                </a:lnTo>
                <a:lnTo>
                  <a:pt x="605288" y="856438"/>
                </a:lnTo>
                <a:lnTo>
                  <a:pt x="649871" y="839729"/>
                </a:lnTo>
                <a:lnTo>
                  <a:pt x="692049" y="818846"/>
                </a:lnTo>
                <a:lnTo>
                  <a:pt x="731541" y="794057"/>
                </a:lnTo>
                <a:lnTo>
                  <a:pt x="768067" y="765630"/>
                </a:lnTo>
                <a:lnTo>
                  <a:pt x="801346" y="733833"/>
                </a:lnTo>
                <a:lnTo>
                  <a:pt x="831098" y="698935"/>
                </a:lnTo>
                <a:lnTo>
                  <a:pt x="857043" y="661203"/>
                </a:lnTo>
                <a:lnTo>
                  <a:pt x="878900" y="620905"/>
                </a:lnTo>
                <a:lnTo>
                  <a:pt x="896388" y="578310"/>
                </a:lnTo>
                <a:lnTo>
                  <a:pt x="909226" y="533685"/>
                </a:lnTo>
                <a:lnTo>
                  <a:pt x="917135" y="487299"/>
                </a:lnTo>
                <a:lnTo>
                  <a:pt x="919834" y="439420"/>
                </a:lnTo>
                <a:lnTo>
                  <a:pt x="917135" y="391540"/>
                </a:lnTo>
                <a:lnTo>
                  <a:pt x="909226" y="345154"/>
                </a:lnTo>
                <a:lnTo>
                  <a:pt x="896388" y="300529"/>
                </a:lnTo>
                <a:lnTo>
                  <a:pt x="878900" y="257934"/>
                </a:lnTo>
                <a:lnTo>
                  <a:pt x="857043" y="217636"/>
                </a:lnTo>
                <a:lnTo>
                  <a:pt x="831098" y="179904"/>
                </a:lnTo>
                <a:lnTo>
                  <a:pt x="801346" y="145006"/>
                </a:lnTo>
                <a:lnTo>
                  <a:pt x="768067" y="113209"/>
                </a:lnTo>
                <a:lnTo>
                  <a:pt x="731541" y="84782"/>
                </a:lnTo>
                <a:lnTo>
                  <a:pt x="692049" y="59993"/>
                </a:lnTo>
                <a:lnTo>
                  <a:pt x="649871" y="39110"/>
                </a:lnTo>
                <a:lnTo>
                  <a:pt x="605288" y="22401"/>
                </a:lnTo>
                <a:lnTo>
                  <a:pt x="558581" y="10135"/>
                </a:lnTo>
                <a:lnTo>
                  <a:pt x="510030" y="2578"/>
                </a:lnTo>
                <a:lnTo>
                  <a:pt x="459916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999" y="4079417"/>
            <a:ext cx="920115" cy="879475"/>
          </a:xfrm>
          <a:custGeom>
            <a:avLst/>
            <a:gdLst/>
            <a:ahLst/>
            <a:cxnLst/>
            <a:rect l="l" t="t" r="r" b="b"/>
            <a:pathLst>
              <a:path w="920114" h="879475">
                <a:moveTo>
                  <a:pt x="459916" y="0"/>
                </a:moveTo>
                <a:lnTo>
                  <a:pt x="409804" y="2578"/>
                </a:lnTo>
                <a:lnTo>
                  <a:pt x="361255" y="10135"/>
                </a:lnTo>
                <a:lnTo>
                  <a:pt x="314549" y="22403"/>
                </a:lnTo>
                <a:lnTo>
                  <a:pt x="269967" y="39113"/>
                </a:lnTo>
                <a:lnTo>
                  <a:pt x="227790" y="59997"/>
                </a:lnTo>
                <a:lnTo>
                  <a:pt x="188297" y="84787"/>
                </a:lnTo>
                <a:lnTo>
                  <a:pt x="151771" y="113215"/>
                </a:lnTo>
                <a:lnTo>
                  <a:pt x="118491" y="145013"/>
                </a:lnTo>
                <a:lnTo>
                  <a:pt x="88738" y="179912"/>
                </a:lnTo>
                <a:lnTo>
                  <a:pt x="62793" y="217646"/>
                </a:lnTo>
                <a:lnTo>
                  <a:pt x="40935" y="257944"/>
                </a:lnTo>
                <a:lnTo>
                  <a:pt x="23447" y="300540"/>
                </a:lnTo>
                <a:lnTo>
                  <a:pt x="10608" y="345166"/>
                </a:lnTo>
                <a:lnTo>
                  <a:pt x="2698" y="391553"/>
                </a:lnTo>
                <a:lnTo>
                  <a:pt x="0" y="439432"/>
                </a:lnTo>
                <a:lnTo>
                  <a:pt x="2698" y="487310"/>
                </a:lnTo>
                <a:lnTo>
                  <a:pt x="10608" y="533694"/>
                </a:lnTo>
                <a:lnTo>
                  <a:pt x="23447" y="578318"/>
                </a:lnTo>
                <a:lnTo>
                  <a:pt x="40935" y="620912"/>
                </a:lnTo>
                <a:lnTo>
                  <a:pt x="62793" y="661210"/>
                </a:lnTo>
                <a:lnTo>
                  <a:pt x="88738" y="698942"/>
                </a:lnTo>
                <a:lnTo>
                  <a:pt x="118491" y="733841"/>
                </a:lnTo>
                <a:lnTo>
                  <a:pt x="151771" y="765638"/>
                </a:lnTo>
                <a:lnTo>
                  <a:pt x="188297" y="794066"/>
                </a:lnTo>
                <a:lnTo>
                  <a:pt x="227790" y="818856"/>
                </a:lnTo>
                <a:lnTo>
                  <a:pt x="269967" y="839739"/>
                </a:lnTo>
                <a:lnTo>
                  <a:pt x="314549" y="856449"/>
                </a:lnTo>
                <a:lnTo>
                  <a:pt x="361255" y="868716"/>
                </a:lnTo>
                <a:lnTo>
                  <a:pt x="409804" y="876274"/>
                </a:lnTo>
                <a:lnTo>
                  <a:pt x="459916" y="878852"/>
                </a:lnTo>
                <a:lnTo>
                  <a:pt x="510030" y="876274"/>
                </a:lnTo>
                <a:lnTo>
                  <a:pt x="558581" y="868716"/>
                </a:lnTo>
                <a:lnTo>
                  <a:pt x="605288" y="856449"/>
                </a:lnTo>
                <a:lnTo>
                  <a:pt x="649871" y="839739"/>
                </a:lnTo>
                <a:lnTo>
                  <a:pt x="692049" y="818856"/>
                </a:lnTo>
                <a:lnTo>
                  <a:pt x="731541" y="794066"/>
                </a:lnTo>
                <a:lnTo>
                  <a:pt x="768067" y="765638"/>
                </a:lnTo>
                <a:lnTo>
                  <a:pt x="801346" y="733841"/>
                </a:lnTo>
                <a:lnTo>
                  <a:pt x="831098" y="698942"/>
                </a:lnTo>
                <a:lnTo>
                  <a:pt x="857043" y="661210"/>
                </a:lnTo>
                <a:lnTo>
                  <a:pt x="878900" y="620912"/>
                </a:lnTo>
                <a:lnTo>
                  <a:pt x="896388" y="578318"/>
                </a:lnTo>
                <a:lnTo>
                  <a:pt x="909226" y="533694"/>
                </a:lnTo>
                <a:lnTo>
                  <a:pt x="917135" y="487310"/>
                </a:lnTo>
                <a:lnTo>
                  <a:pt x="919834" y="439432"/>
                </a:lnTo>
                <a:lnTo>
                  <a:pt x="917135" y="391553"/>
                </a:lnTo>
                <a:lnTo>
                  <a:pt x="909226" y="345166"/>
                </a:lnTo>
                <a:lnTo>
                  <a:pt x="896388" y="300540"/>
                </a:lnTo>
                <a:lnTo>
                  <a:pt x="878900" y="257944"/>
                </a:lnTo>
                <a:lnTo>
                  <a:pt x="857043" y="217646"/>
                </a:lnTo>
                <a:lnTo>
                  <a:pt x="831098" y="179912"/>
                </a:lnTo>
                <a:lnTo>
                  <a:pt x="801346" y="145013"/>
                </a:lnTo>
                <a:lnTo>
                  <a:pt x="768067" y="113215"/>
                </a:lnTo>
                <a:lnTo>
                  <a:pt x="731541" y="84787"/>
                </a:lnTo>
                <a:lnTo>
                  <a:pt x="692049" y="59997"/>
                </a:lnTo>
                <a:lnTo>
                  <a:pt x="649871" y="39113"/>
                </a:lnTo>
                <a:lnTo>
                  <a:pt x="605288" y="22403"/>
                </a:lnTo>
                <a:lnTo>
                  <a:pt x="558581" y="10135"/>
                </a:lnTo>
                <a:lnTo>
                  <a:pt x="510030" y="2578"/>
                </a:lnTo>
                <a:lnTo>
                  <a:pt x="459916" y="0"/>
                </a:lnTo>
                <a:close/>
              </a:path>
            </a:pathLst>
          </a:custGeom>
          <a:solidFill>
            <a:srgbClr val="D54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29412" y="2906433"/>
            <a:ext cx="916305" cy="875665"/>
            <a:chOff x="1029412" y="2906433"/>
            <a:chExt cx="916305" cy="875665"/>
          </a:xfrm>
        </p:grpSpPr>
        <p:sp>
          <p:nvSpPr>
            <p:cNvPr id="8" name="object 8"/>
            <p:cNvSpPr/>
            <p:nvPr/>
          </p:nvSpPr>
          <p:spPr>
            <a:xfrm>
              <a:off x="1030999" y="290802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7" y="0"/>
                  </a:moveTo>
                  <a:lnTo>
                    <a:pt x="406578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6" y="112318"/>
                  </a:lnTo>
                  <a:lnTo>
                    <a:pt x="117558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8" y="728055"/>
                  </a:lnTo>
                  <a:lnTo>
                    <a:pt x="150576" y="759601"/>
                  </a:lnTo>
                  <a:lnTo>
                    <a:pt x="186814" y="787803"/>
                  </a:lnTo>
                  <a:lnTo>
                    <a:pt x="225996" y="812397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8" y="869360"/>
                  </a:lnTo>
                  <a:lnTo>
                    <a:pt x="456297" y="871918"/>
                  </a:lnTo>
                  <a:lnTo>
                    <a:pt x="506015" y="869360"/>
                  </a:lnTo>
                  <a:lnTo>
                    <a:pt x="554182" y="861863"/>
                  </a:lnTo>
                  <a:lnTo>
                    <a:pt x="600521" y="849692"/>
                  </a:lnTo>
                  <a:lnTo>
                    <a:pt x="644751" y="833115"/>
                  </a:lnTo>
                  <a:lnTo>
                    <a:pt x="686596" y="812397"/>
                  </a:lnTo>
                  <a:lnTo>
                    <a:pt x="725776" y="787803"/>
                  </a:lnTo>
                  <a:lnTo>
                    <a:pt x="762013" y="759601"/>
                  </a:lnTo>
                  <a:lnTo>
                    <a:pt x="795030" y="728055"/>
                  </a:lnTo>
                  <a:lnTo>
                    <a:pt x="824547" y="693432"/>
                  </a:lnTo>
                  <a:lnTo>
                    <a:pt x="850287" y="655997"/>
                  </a:lnTo>
                  <a:lnTo>
                    <a:pt x="871971" y="616018"/>
                  </a:lnTo>
                  <a:lnTo>
                    <a:pt x="889321" y="573759"/>
                  </a:lnTo>
                  <a:lnTo>
                    <a:pt x="902058" y="529486"/>
                  </a:lnTo>
                  <a:lnTo>
                    <a:pt x="909905" y="483466"/>
                  </a:lnTo>
                  <a:lnTo>
                    <a:pt x="912582" y="435965"/>
                  </a:lnTo>
                  <a:lnTo>
                    <a:pt x="909905" y="388461"/>
                  </a:lnTo>
                  <a:lnTo>
                    <a:pt x="902058" y="342440"/>
                  </a:lnTo>
                  <a:lnTo>
                    <a:pt x="889321" y="298165"/>
                  </a:lnTo>
                  <a:lnTo>
                    <a:pt x="871971" y="255905"/>
                  </a:lnTo>
                  <a:lnTo>
                    <a:pt x="850287" y="215924"/>
                  </a:lnTo>
                  <a:lnTo>
                    <a:pt x="824547" y="178489"/>
                  </a:lnTo>
                  <a:lnTo>
                    <a:pt x="795030" y="143865"/>
                  </a:lnTo>
                  <a:lnTo>
                    <a:pt x="762013" y="112318"/>
                  </a:lnTo>
                  <a:lnTo>
                    <a:pt x="725776" y="84115"/>
                  </a:lnTo>
                  <a:lnTo>
                    <a:pt x="686596" y="59521"/>
                  </a:lnTo>
                  <a:lnTo>
                    <a:pt x="644751" y="38803"/>
                  </a:lnTo>
                  <a:lnTo>
                    <a:pt x="600521" y="22225"/>
                  </a:lnTo>
                  <a:lnTo>
                    <a:pt x="554182" y="10055"/>
                  </a:lnTo>
                  <a:lnTo>
                    <a:pt x="506015" y="2558"/>
                  </a:lnTo>
                  <a:lnTo>
                    <a:pt x="456297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0999" y="290802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2" y="435965"/>
                  </a:moveTo>
                  <a:lnTo>
                    <a:pt x="909905" y="483466"/>
                  </a:lnTo>
                  <a:lnTo>
                    <a:pt x="902058" y="529486"/>
                  </a:lnTo>
                  <a:lnTo>
                    <a:pt x="889321" y="573759"/>
                  </a:lnTo>
                  <a:lnTo>
                    <a:pt x="871971" y="616018"/>
                  </a:lnTo>
                  <a:lnTo>
                    <a:pt x="850287" y="655997"/>
                  </a:lnTo>
                  <a:lnTo>
                    <a:pt x="824547" y="693432"/>
                  </a:lnTo>
                  <a:lnTo>
                    <a:pt x="795030" y="728055"/>
                  </a:lnTo>
                  <a:lnTo>
                    <a:pt x="762013" y="759601"/>
                  </a:lnTo>
                  <a:lnTo>
                    <a:pt x="725776" y="787803"/>
                  </a:lnTo>
                  <a:lnTo>
                    <a:pt x="686596" y="812397"/>
                  </a:lnTo>
                  <a:lnTo>
                    <a:pt x="644751" y="833115"/>
                  </a:lnTo>
                  <a:lnTo>
                    <a:pt x="600521" y="849692"/>
                  </a:lnTo>
                  <a:lnTo>
                    <a:pt x="554182" y="861863"/>
                  </a:lnTo>
                  <a:lnTo>
                    <a:pt x="506015" y="869360"/>
                  </a:lnTo>
                  <a:lnTo>
                    <a:pt x="456297" y="871918"/>
                  </a:lnTo>
                  <a:lnTo>
                    <a:pt x="406578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7"/>
                  </a:lnTo>
                  <a:lnTo>
                    <a:pt x="186814" y="787803"/>
                  </a:lnTo>
                  <a:lnTo>
                    <a:pt x="150576" y="759601"/>
                  </a:lnTo>
                  <a:lnTo>
                    <a:pt x="117558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8" y="143865"/>
                  </a:lnTo>
                  <a:lnTo>
                    <a:pt x="150576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8" y="2558"/>
                  </a:lnTo>
                  <a:lnTo>
                    <a:pt x="456297" y="0"/>
                  </a:lnTo>
                  <a:lnTo>
                    <a:pt x="506015" y="2558"/>
                  </a:lnTo>
                  <a:lnTo>
                    <a:pt x="554182" y="10055"/>
                  </a:lnTo>
                  <a:lnTo>
                    <a:pt x="600521" y="22225"/>
                  </a:lnTo>
                  <a:lnTo>
                    <a:pt x="644751" y="38803"/>
                  </a:lnTo>
                  <a:lnTo>
                    <a:pt x="686596" y="59521"/>
                  </a:lnTo>
                  <a:lnTo>
                    <a:pt x="725776" y="84115"/>
                  </a:lnTo>
                  <a:lnTo>
                    <a:pt x="762013" y="112318"/>
                  </a:lnTo>
                  <a:lnTo>
                    <a:pt x="795030" y="143865"/>
                  </a:lnTo>
                  <a:lnTo>
                    <a:pt x="824547" y="178489"/>
                  </a:lnTo>
                  <a:lnTo>
                    <a:pt x="850287" y="215924"/>
                  </a:lnTo>
                  <a:lnTo>
                    <a:pt x="871971" y="255905"/>
                  </a:lnTo>
                  <a:lnTo>
                    <a:pt x="889321" y="298165"/>
                  </a:lnTo>
                  <a:lnTo>
                    <a:pt x="902058" y="342440"/>
                  </a:lnTo>
                  <a:lnTo>
                    <a:pt x="909905" y="388461"/>
                  </a:lnTo>
                  <a:lnTo>
                    <a:pt x="912582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41630">
              <a:lnSpc>
                <a:spcPts val="1939"/>
              </a:lnSpc>
              <a:spcBef>
                <a:spcPts val="345"/>
              </a:spcBef>
            </a:pPr>
            <a:r>
              <a:rPr spc="55" dirty="0"/>
              <a:t>Ожидая </a:t>
            </a:r>
            <a:r>
              <a:rPr spc="90" dirty="0"/>
              <a:t>возможности </a:t>
            </a:r>
            <a:r>
              <a:rPr spc="80" dirty="0"/>
              <a:t>помочь  </a:t>
            </a:r>
            <a:r>
              <a:rPr spc="65" dirty="0"/>
              <a:t>своему </a:t>
            </a:r>
            <a:r>
              <a:rPr spc="70" dirty="0"/>
              <a:t>генетическому</a:t>
            </a:r>
            <a:r>
              <a:rPr spc="-225" dirty="0"/>
              <a:t> </a:t>
            </a:r>
            <a:r>
              <a:rPr spc="40" dirty="0"/>
              <a:t>«близнецу»:</a:t>
            </a:r>
          </a:p>
          <a:p>
            <a:pPr>
              <a:lnSpc>
                <a:spcPct val="100000"/>
              </a:lnSpc>
            </a:pPr>
            <a:endParaRPr sz="2000" dirty="0"/>
          </a:p>
          <a:p>
            <a:pPr marL="1193800" marR="1137285">
              <a:lnSpc>
                <a:spcPts val="1939"/>
              </a:lnSpc>
              <a:spcBef>
                <a:spcPts val="1789"/>
              </a:spcBef>
            </a:pPr>
            <a:r>
              <a:rPr spc="-35" dirty="0"/>
              <a:t>С</a:t>
            </a:r>
            <a:r>
              <a:rPr spc="35" dirty="0"/>
              <a:t>балансированно  </a:t>
            </a:r>
            <a:r>
              <a:rPr spc="30" dirty="0"/>
              <a:t>питайтесь</a:t>
            </a:r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/>
          </a:p>
          <a:p>
            <a:pPr marL="1193800" marR="1362710" algn="just">
              <a:lnSpc>
                <a:spcPts val="1939"/>
              </a:lnSpc>
            </a:pPr>
            <a:r>
              <a:rPr spc="30" dirty="0"/>
              <a:t>Поддерживайте  </a:t>
            </a:r>
            <a:r>
              <a:rPr spc="40" dirty="0"/>
              <a:t>здоровый</a:t>
            </a:r>
            <a:r>
              <a:rPr spc="-120" dirty="0"/>
              <a:t> </a:t>
            </a:r>
            <a:r>
              <a:rPr spc="30" dirty="0"/>
              <a:t>образ  </a:t>
            </a:r>
            <a:r>
              <a:rPr spc="70" dirty="0"/>
              <a:t>жизни</a:t>
            </a:r>
          </a:p>
          <a:p>
            <a:pPr>
              <a:lnSpc>
                <a:spcPct val="100000"/>
              </a:lnSpc>
            </a:pPr>
            <a:endParaRPr sz="2000" dirty="0"/>
          </a:p>
          <a:p>
            <a:pPr marL="1193165" marR="5080">
              <a:lnSpc>
                <a:spcPts val="1939"/>
              </a:lnSpc>
              <a:spcBef>
                <a:spcPts val="1240"/>
              </a:spcBef>
            </a:pPr>
            <a:r>
              <a:rPr spc="10" dirty="0"/>
              <a:t>Регулярно </a:t>
            </a:r>
            <a:r>
              <a:rPr spc="50" dirty="0"/>
              <a:t>проходите  </a:t>
            </a:r>
            <a:r>
              <a:rPr spc="40" dirty="0"/>
              <a:t>профилактические</a:t>
            </a:r>
            <a:r>
              <a:rPr spc="-114" dirty="0"/>
              <a:t> </a:t>
            </a:r>
            <a:r>
              <a:rPr spc="70" dirty="0"/>
              <a:t>осмотры  и</a:t>
            </a:r>
            <a:r>
              <a:rPr spc="-60" dirty="0"/>
              <a:t> </a:t>
            </a:r>
            <a:r>
              <a:rPr spc="45" dirty="0"/>
              <a:t>диспансеризацию</a:t>
            </a:r>
          </a:p>
        </p:txBody>
      </p:sp>
      <p:sp>
        <p:nvSpPr>
          <p:cNvPr id="11" name="object 11"/>
          <p:cNvSpPr/>
          <p:nvPr/>
        </p:nvSpPr>
        <p:spPr>
          <a:xfrm>
            <a:off x="6049750" y="3416312"/>
            <a:ext cx="494665" cy="494030"/>
          </a:xfrm>
          <a:custGeom>
            <a:avLst/>
            <a:gdLst/>
            <a:ahLst/>
            <a:cxnLst/>
            <a:rect l="l" t="t" r="r" b="b"/>
            <a:pathLst>
              <a:path w="494665" h="494029">
                <a:moveTo>
                  <a:pt x="220671" y="0"/>
                </a:moveTo>
                <a:lnTo>
                  <a:pt x="179096" y="7409"/>
                </a:lnTo>
                <a:lnTo>
                  <a:pt x="139876" y="22173"/>
                </a:lnTo>
                <a:lnTo>
                  <a:pt x="103832" y="43612"/>
                </a:lnTo>
                <a:lnTo>
                  <a:pt x="71785" y="71046"/>
                </a:lnTo>
                <a:lnTo>
                  <a:pt x="44556" y="103796"/>
                </a:lnTo>
                <a:lnTo>
                  <a:pt x="22968" y="141180"/>
                </a:lnTo>
                <a:lnTo>
                  <a:pt x="7842" y="182520"/>
                </a:lnTo>
                <a:lnTo>
                  <a:pt x="0" y="227135"/>
                </a:lnTo>
                <a:lnTo>
                  <a:pt x="262" y="274345"/>
                </a:lnTo>
                <a:lnTo>
                  <a:pt x="9581" y="320713"/>
                </a:lnTo>
                <a:lnTo>
                  <a:pt x="27895" y="364064"/>
                </a:lnTo>
                <a:lnTo>
                  <a:pt x="54269" y="403201"/>
                </a:lnTo>
                <a:lnTo>
                  <a:pt x="87767" y="436926"/>
                </a:lnTo>
                <a:lnTo>
                  <a:pt x="127454" y="464040"/>
                </a:lnTo>
                <a:lnTo>
                  <a:pt x="172396" y="483348"/>
                </a:lnTo>
                <a:lnTo>
                  <a:pt x="221657" y="493650"/>
                </a:lnTo>
                <a:lnTo>
                  <a:pt x="274303" y="493750"/>
                </a:lnTo>
                <a:lnTo>
                  <a:pt x="315922" y="485753"/>
                </a:lnTo>
                <a:lnTo>
                  <a:pt x="355132" y="470688"/>
                </a:lnTo>
                <a:lnTo>
                  <a:pt x="391123" y="449170"/>
                </a:lnTo>
                <a:lnTo>
                  <a:pt x="423085" y="421811"/>
                </a:lnTo>
                <a:lnTo>
                  <a:pt x="450206" y="389225"/>
                </a:lnTo>
                <a:lnTo>
                  <a:pt x="471676" y="352026"/>
                </a:lnTo>
                <a:lnTo>
                  <a:pt x="478230" y="334034"/>
                </a:lnTo>
                <a:lnTo>
                  <a:pt x="376986" y="334034"/>
                </a:lnTo>
                <a:lnTo>
                  <a:pt x="363736" y="332574"/>
                </a:lnTo>
                <a:lnTo>
                  <a:pt x="348001" y="325052"/>
                </a:lnTo>
                <a:lnTo>
                  <a:pt x="326149" y="312418"/>
                </a:lnTo>
                <a:lnTo>
                  <a:pt x="287752" y="289128"/>
                </a:lnTo>
                <a:lnTo>
                  <a:pt x="273921" y="282041"/>
                </a:lnTo>
                <a:lnTo>
                  <a:pt x="243111" y="282041"/>
                </a:lnTo>
                <a:lnTo>
                  <a:pt x="231980" y="278626"/>
                </a:lnTo>
                <a:lnTo>
                  <a:pt x="222787" y="271848"/>
                </a:lnTo>
                <a:lnTo>
                  <a:pt x="216253" y="262362"/>
                </a:lnTo>
                <a:lnTo>
                  <a:pt x="213101" y="250825"/>
                </a:lnTo>
                <a:lnTo>
                  <a:pt x="214337" y="237291"/>
                </a:lnTo>
                <a:lnTo>
                  <a:pt x="219359" y="228566"/>
                </a:lnTo>
                <a:lnTo>
                  <a:pt x="225024" y="220601"/>
                </a:lnTo>
                <a:lnTo>
                  <a:pt x="228189" y="209346"/>
                </a:lnTo>
                <a:lnTo>
                  <a:pt x="227824" y="163411"/>
                </a:lnTo>
                <a:lnTo>
                  <a:pt x="226235" y="110316"/>
                </a:lnTo>
                <a:lnTo>
                  <a:pt x="229505" y="65144"/>
                </a:lnTo>
                <a:lnTo>
                  <a:pt x="243721" y="42976"/>
                </a:lnTo>
                <a:lnTo>
                  <a:pt x="386470" y="42976"/>
                </a:lnTo>
                <a:lnTo>
                  <a:pt x="367564" y="30203"/>
                </a:lnTo>
                <a:lnTo>
                  <a:pt x="322742" y="11131"/>
                </a:lnTo>
                <a:lnTo>
                  <a:pt x="273482" y="716"/>
                </a:lnTo>
                <a:lnTo>
                  <a:pt x="220671" y="0"/>
                </a:lnTo>
                <a:close/>
              </a:path>
              <a:path w="494665" h="494029">
                <a:moveTo>
                  <a:pt x="386470" y="42976"/>
                </a:moveTo>
                <a:lnTo>
                  <a:pt x="243721" y="42976"/>
                </a:lnTo>
                <a:lnTo>
                  <a:pt x="264156" y="49337"/>
                </a:lnTo>
                <a:lnTo>
                  <a:pt x="271718" y="75041"/>
                </a:lnTo>
                <a:lnTo>
                  <a:pt x="271890" y="90141"/>
                </a:lnTo>
                <a:lnTo>
                  <a:pt x="271972" y="110316"/>
                </a:lnTo>
                <a:lnTo>
                  <a:pt x="270950" y="134365"/>
                </a:lnTo>
                <a:lnTo>
                  <a:pt x="270756" y="151790"/>
                </a:lnTo>
                <a:lnTo>
                  <a:pt x="270679" y="163411"/>
                </a:lnTo>
                <a:lnTo>
                  <a:pt x="270624" y="182520"/>
                </a:lnTo>
                <a:lnTo>
                  <a:pt x="270998" y="206105"/>
                </a:lnTo>
                <a:lnTo>
                  <a:pt x="294497" y="244192"/>
                </a:lnTo>
                <a:lnTo>
                  <a:pt x="342230" y="270734"/>
                </a:lnTo>
                <a:lnTo>
                  <a:pt x="364330" y="283217"/>
                </a:lnTo>
                <a:lnTo>
                  <a:pt x="383196" y="296247"/>
                </a:lnTo>
                <a:lnTo>
                  <a:pt x="393137" y="308737"/>
                </a:lnTo>
                <a:lnTo>
                  <a:pt x="393509" y="321100"/>
                </a:lnTo>
                <a:lnTo>
                  <a:pt x="387518" y="329871"/>
                </a:lnTo>
                <a:lnTo>
                  <a:pt x="376986" y="334034"/>
                </a:lnTo>
                <a:lnTo>
                  <a:pt x="478230" y="334034"/>
                </a:lnTo>
                <a:lnTo>
                  <a:pt x="486684" y="310827"/>
                </a:lnTo>
                <a:lnTo>
                  <a:pt x="494421" y="266242"/>
                </a:lnTo>
                <a:lnTo>
                  <a:pt x="494076" y="218884"/>
                </a:lnTo>
                <a:lnTo>
                  <a:pt x="484741" y="172183"/>
                </a:lnTo>
                <a:lnTo>
                  <a:pt x="466535" y="128921"/>
                </a:lnTo>
                <a:lnTo>
                  <a:pt x="440346" y="90141"/>
                </a:lnTo>
                <a:lnTo>
                  <a:pt x="407060" y="56888"/>
                </a:lnTo>
                <a:lnTo>
                  <a:pt x="386470" y="42976"/>
                </a:lnTo>
                <a:close/>
              </a:path>
              <a:path w="494665" h="494029">
                <a:moveTo>
                  <a:pt x="262479" y="279226"/>
                </a:moveTo>
                <a:lnTo>
                  <a:pt x="256734" y="281754"/>
                </a:lnTo>
                <a:lnTo>
                  <a:pt x="243111" y="282041"/>
                </a:lnTo>
                <a:lnTo>
                  <a:pt x="273921" y="282041"/>
                </a:lnTo>
                <a:lnTo>
                  <a:pt x="269700" y="279878"/>
                </a:lnTo>
                <a:lnTo>
                  <a:pt x="262479" y="279226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9309" y="3066211"/>
            <a:ext cx="702310" cy="555625"/>
            <a:chOff x="1179309" y="3066211"/>
            <a:chExt cx="702310" cy="555625"/>
          </a:xfrm>
        </p:grpSpPr>
        <p:sp>
          <p:nvSpPr>
            <p:cNvPr id="13" name="object 13"/>
            <p:cNvSpPr/>
            <p:nvPr/>
          </p:nvSpPr>
          <p:spPr>
            <a:xfrm>
              <a:off x="1179309" y="3149422"/>
              <a:ext cx="702310" cy="472440"/>
            </a:xfrm>
            <a:custGeom>
              <a:avLst/>
              <a:gdLst/>
              <a:ahLst/>
              <a:cxnLst/>
              <a:rect l="l" t="t" r="r" b="b"/>
              <a:pathLst>
                <a:path w="702310" h="472439">
                  <a:moveTo>
                    <a:pt x="551840" y="341020"/>
                  </a:moveTo>
                  <a:lnTo>
                    <a:pt x="544233" y="325907"/>
                  </a:lnTo>
                  <a:lnTo>
                    <a:pt x="535825" y="310781"/>
                  </a:lnTo>
                  <a:lnTo>
                    <a:pt x="527151" y="296037"/>
                  </a:lnTo>
                  <a:lnTo>
                    <a:pt x="518706" y="282028"/>
                  </a:lnTo>
                  <a:lnTo>
                    <a:pt x="495833" y="241947"/>
                  </a:lnTo>
                  <a:lnTo>
                    <a:pt x="487857" y="229120"/>
                  </a:lnTo>
                  <a:lnTo>
                    <a:pt x="477875" y="226377"/>
                  </a:lnTo>
                  <a:lnTo>
                    <a:pt x="465086" y="222008"/>
                  </a:lnTo>
                  <a:lnTo>
                    <a:pt x="449046" y="216535"/>
                  </a:lnTo>
                  <a:lnTo>
                    <a:pt x="420725" y="200888"/>
                  </a:lnTo>
                  <a:lnTo>
                    <a:pt x="409867" y="191706"/>
                  </a:lnTo>
                  <a:lnTo>
                    <a:pt x="393585" y="187413"/>
                  </a:lnTo>
                  <a:lnTo>
                    <a:pt x="349885" y="186397"/>
                  </a:lnTo>
                  <a:lnTo>
                    <a:pt x="349034" y="186372"/>
                  </a:lnTo>
                  <a:lnTo>
                    <a:pt x="299161" y="186397"/>
                  </a:lnTo>
                  <a:lnTo>
                    <a:pt x="224345" y="186372"/>
                  </a:lnTo>
                  <a:lnTo>
                    <a:pt x="224345" y="417893"/>
                  </a:lnTo>
                  <a:lnTo>
                    <a:pt x="223393" y="426046"/>
                  </a:lnTo>
                  <a:lnTo>
                    <a:pt x="217563" y="431825"/>
                  </a:lnTo>
                  <a:lnTo>
                    <a:pt x="207695" y="433247"/>
                  </a:lnTo>
                  <a:lnTo>
                    <a:pt x="164998" y="416394"/>
                  </a:lnTo>
                  <a:lnTo>
                    <a:pt x="120891" y="381279"/>
                  </a:lnTo>
                  <a:lnTo>
                    <a:pt x="82080" y="336473"/>
                  </a:lnTo>
                  <a:lnTo>
                    <a:pt x="55295" y="290550"/>
                  </a:lnTo>
                  <a:lnTo>
                    <a:pt x="42799" y="253047"/>
                  </a:lnTo>
                  <a:lnTo>
                    <a:pt x="40259" y="237871"/>
                  </a:lnTo>
                  <a:lnTo>
                    <a:pt x="41821" y="228358"/>
                  </a:lnTo>
                  <a:lnTo>
                    <a:pt x="49009" y="223431"/>
                  </a:lnTo>
                  <a:lnTo>
                    <a:pt x="63322" y="222008"/>
                  </a:lnTo>
                  <a:lnTo>
                    <a:pt x="71488" y="243827"/>
                  </a:lnTo>
                  <a:lnTo>
                    <a:pt x="83019" y="277507"/>
                  </a:lnTo>
                  <a:lnTo>
                    <a:pt x="102806" y="317334"/>
                  </a:lnTo>
                  <a:lnTo>
                    <a:pt x="135750" y="357619"/>
                  </a:lnTo>
                  <a:lnTo>
                    <a:pt x="186778" y="392658"/>
                  </a:lnTo>
                  <a:lnTo>
                    <a:pt x="204228" y="400672"/>
                  </a:lnTo>
                  <a:lnTo>
                    <a:pt x="213664" y="405396"/>
                  </a:lnTo>
                  <a:lnTo>
                    <a:pt x="219621" y="409359"/>
                  </a:lnTo>
                  <a:lnTo>
                    <a:pt x="224345" y="417893"/>
                  </a:lnTo>
                  <a:lnTo>
                    <a:pt x="224345" y="186372"/>
                  </a:lnTo>
                  <a:lnTo>
                    <a:pt x="198424" y="186359"/>
                  </a:lnTo>
                  <a:lnTo>
                    <a:pt x="0" y="186855"/>
                  </a:lnTo>
                  <a:lnTo>
                    <a:pt x="863" y="242506"/>
                  </a:lnTo>
                  <a:lnTo>
                    <a:pt x="14922" y="291160"/>
                  </a:lnTo>
                  <a:lnTo>
                    <a:pt x="37007" y="337743"/>
                  </a:lnTo>
                  <a:lnTo>
                    <a:pt x="65938" y="380339"/>
                  </a:lnTo>
                  <a:lnTo>
                    <a:pt x="100495" y="416979"/>
                  </a:lnTo>
                  <a:lnTo>
                    <a:pt x="139484" y="445757"/>
                  </a:lnTo>
                  <a:lnTo>
                    <a:pt x="181698" y="464731"/>
                  </a:lnTo>
                  <a:lnTo>
                    <a:pt x="225945" y="471944"/>
                  </a:lnTo>
                  <a:lnTo>
                    <a:pt x="283375" y="472338"/>
                  </a:lnTo>
                  <a:lnTo>
                    <a:pt x="371754" y="472020"/>
                  </a:lnTo>
                  <a:lnTo>
                    <a:pt x="392760" y="470192"/>
                  </a:lnTo>
                  <a:lnTo>
                    <a:pt x="411632" y="464515"/>
                  </a:lnTo>
                  <a:lnTo>
                    <a:pt x="436206" y="452793"/>
                  </a:lnTo>
                  <a:lnTo>
                    <a:pt x="467334" y="433247"/>
                  </a:lnTo>
                  <a:lnTo>
                    <a:pt x="468731" y="432371"/>
                  </a:lnTo>
                  <a:lnTo>
                    <a:pt x="503224" y="404190"/>
                  </a:lnTo>
                  <a:lnTo>
                    <a:pt x="533107" y="372364"/>
                  </a:lnTo>
                  <a:lnTo>
                    <a:pt x="551840" y="341020"/>
                  </a:lnTo>
                  <a:close/>
                </a:path>
                <a:path w="702310" h="472439">
                  <a:moveTo>
                    <a:pt x="701687" y="441058"/>
                  </a:moveTo>
                  <a:lnTo>
                    <a:pt x="700417" y="433654"/>
                  </a:lnTo>
                  <a:lnTo>
                    <a:pt x="697471" y="422998"/>
                  </a:lnTo>
                  <a:lnTo>
                    <a:pt x="680656" y="397878"/>
                  </a:lnTo>
                  <a:lnTo>
                    <a:pt x="649770" y="345262"/>
                  </a:lnTo>
                  <a:lnTo>
                    <a:pt x="598703" y="255295"/>
                  </a:lnTo>
                  <a:lnTo>
                    <a:pt x="571500" y="211937"/>
                  </a:lnTo>
                  <a:lnTo>
                    <a:pt x="559295" y="187363"/>
                  </a:lnTo>
                  <a:lnTo>
                    <a:pt x="556336" y="167614"/>
                  </a:lnTo>
                  <a:lnTo>
                    <a:pt x="563143" y="138772"/>
                  </a:lnTo>
                  <a:lnTo>
                    <a:pt x="566572" y="112636"/>
                  </a:lnTo>
                  <a:lnTo>
                    <a:pt x="550227" y="57962"/>
                  </a:lnTo>
                  <a:lnTo>
                    <a:pt x="523024" y="28130"/>
                  </a:lnTo>
                  <a:lnTo>
                    <a:pt x="486181" y="6692"/>
                  </a:lnTo>
                  <a:lnTo>
                    <a:pt x="447154" y="0"/>
                  </a:lnTo>
                  <a:lnTo>
                    <a:pt x="413461" y="14414"/>
                  </a:lnTo>
                  <a:lnTo>
                    <a:pt x="392557" y="56286"/>
                  </a:lnTo>
                  <a:lnTo>
                    <a:pt x="390486" y="98526"/>
                  </a:lnTo>
                  <a:lnTo>
                    <a:pt x="401408" y="135928"/>
                  </a:lnTo>
                  <a:lnTo>
                    <a:pt x="423481" y="166966"/>
                  </a:lnTo>
                  <a:lnTo>
                    <a:pt x="454837" y="190093"/>
                  </a:lnTo>
                  <a:lnTo>
                    <a:pt x="479564" y="199263"/>
                  </a:lnTo>
                  <a:lnTo>
                    <a:pt x="493064" y="200202"/>
                  </a:lnTo>
                  <a:lnTo>
                    <a:pt x="503669" y="205524"/>
                  </a:lnTo>
                  <a:lnTo>
                    <a:pt x="519722" y="227850"/>
                  </a:lnTo>
                  <a:lnTo>
                    <a:pt x="570382" y="316026"/>
                  </a:lnTo>
                  <a:lnTo>
                    <a:pt x="591604" y="352577"/>
                  </a:lnTo>
                  <a:lnTo>
                    <a:pt x="620166" y="405511"/>
                  </a:lnTo>
                  <a:lnTo>
                    <a:pt x="644347" y="446087"/>
                  </a:lnTo>
                  <a:lnTo>
                    <a:pt x="668439" y="466521"/>
                  </a:lnTo>
                  <a:lnTo>
                    <a:pt x="696722" y="459016"/>
                  </a:lnTo>
                  <a:lnTo>
                    <a:pt x="700646" y="448437"/>
                  </a:lnTo>
                  <a:lnTo>
                    <a:pt x="701687" y="441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3140" y="3066211"/>
              <a:ext cx="211787" cy="247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172555" y="4309490"/>
            <a:ext cx="636905" cy="419100"/>
          </a:xfrm>
          <a:custGeom>
            <a:avLst/>
            <a:gdLst/>
            <a:ahLst/>
            <a:cxnLst/>
            <a:rect l="l" t="t" r="r" b="b"/>
            <a:pathLst>
              <a:path w="636905" h="419100">
                <a:moveTo>
                  <a:pt x="473732" y="0"/>
                </a:moveTo>
                <a:lnTo>
                  <a:pt x="441278" y="5103"/>
                </a:lnTo>
                <a:lnTo>
                  <a:pt x="427418" y="22168"/>
                </a:lnTo>
                <a:lnTo>
                  <a:pt x="424980" y="53890"/>
                </a:lnTo>
                <a:lnTo>
                  <a:pt x="426790" y="102967"/>
                </a:lnTo>
                <a:lnTo>
                  <a:pt x="425676" y="172097"/>
                </a:lnTo>
                <a:lnTo>
                  <a:pt x="217053" y="171018"/>
                </a:lnTo>
                <a:lnTo>
                  <a:pt x="216665" y="100814"/>
                </a:lnTo>
                <a:lnTo>
                  <a:pt x="217998" y="51864"/>
                </a:lnTo>
                <a:lnTo>
                  <a:pt x="214621" y="20917"/>
                </a:lnTo>
                <a:lnTo>
                  <a:pt x="200105" y="4721"/>
                </a:lnTo>
                <a:lnTo>
                  <a:pt x="168018" y="25"/>
                </a:lnTo>
                <a:lnTo>
                  <a:pt x="135713" y="5858"/>
                </a:lnTo>
                <a:lnTo>
                  <a:pt x="122214" y="24433"/>
                </a:lnTo>
                <a:lnTo>
                  <a:pt x="120126" y="57300"/>
                </a:lnTo>
                <a:lnTo>
                  <a:pt x="122056" y="106005"/>
                </a:lnTo>
                <a:lnTo>
                  <a:pt x="120609" y="172097"/>
                </a:lnTo>
                <a:lnTo>
                  <a:pt x="103096" y="171932"/>
                </a:lnTo>
                <a:lnTo>
                  <a:pt x="103070" y="49276"/>
                </a:lnTo>
                <a:lnTo>
                  <a:pt x="78675" y="49289"/>
                </a:lnTo>
                <a:lnTo>
                  <a:pt x="63089" y="52433"/>
                </a:lnTo>
                <a:lnTo>
                  <a:pt x="54866" y="63475"/>
                </a:lnTo>
                <a:lnTo>
                  <a:pt x="52564" y="87185"/>
                </a:lnTo>
                <a:lnTo>
                  <a:pt x="53015" y="129687"/>
                </a:lnTo>
                <a:lnTo>
                  <a:pt x="52943" y="151138"/>
                </a:lnTo>
                <a:lnTo>
                  <a:pt x="52257" y="171970"/>
                </a:lnTo>
                <a:lnTo>
                  <a:pt x="30048" y="172868"/>
                </a:lnTo>
                <a:lnTo>
                  <a:pt x="13648" y="177239"/>
                </a:lnTo>
                <a:lnTo>
                  <a:pt x="3488" y="188485"/>
                </a:lnTo>
                <a:lnTo>
                  <a:pt x="0" y="210007"/>
                </a:lnTo>
                <a:lnTo>
                  <a:pt x="3445" y="231606"/>
                </a:lnTo>
                <a:lnTo>
                  <a:pt x="13551" y="242917"/>
                </a:lnTo>
                <a:lnTo>
                  <a:pt x="29945" y="247292"/>
                </a:lnTo>
                <a:lnTo>
                  <a:pt x="52257" y="248081"/>
                </a:lnTo>
                <a:lnTo>
                  <a:pt x="53047" y="316031"/>
                </a:lnTo>
                <a:lnTo>
                  <a:pt x="53682" y="351910"/>
                </a:lnTo>
                <a:lnTo>
                  <a:pt x="66307" y="365939"/>
                </a:lnTo>
                <a:lnTo>
                  <a:pt x="103070" y="368338"/>
                </a:lnTo>
                <a:lnTo>
                  <a:pt x="103477" y="248081"/>
                </a:lnTo>
                <a:lnTo>
                  <a:pt x="120571" y="247980"/>
                </a:lnTo>
                <a:lnTo>
                  <a:pt x="121770" y="274462"/>
                </a:lnTo>
                <a:lnTo>
                  <a:pt x="121833" y="302582"/>
                </a:lnTo>
                <a:lnTo>
                  <a:pt x="120867" y="375781"/>
                </a:lnTo>
                <a:lnTo>
                  <a:pt x="122304" y="394806"/>
                </a:lnTo>
                <a:lnTo>
                  <a:pt x="128609" y="410404"/>
                </a:lnTo>
                <a:lnTo>
                  <a:pt x="142974" y="418045"/>
                </a:lnTo>
                <a:lnTo>
                  <a:pt x="149082" y="418731"/>
                </a:lnTo>
                <a:lnTo>
                  <a:pt x="161249" y="417982"/>
                </a:lnTo>
                <a:lnTo>
                  <a:pt x="168018" y="417969"/>
                </a:lnTo>
                <a:lnTo>
                  <a:pt x="184614" y="418501"/>
                </a:lnTo>
                <a:lnTo>
                  <a:pt x="196002" y="418458"/>
                </a:lnTo>
                <a:lnTo>
                  <a:pt x="204362" y="415358"/>
                </a:lnTo>
                <a:lnTo>
                  <a:pt x="211871" y="406717"/>
                </a:lnTo>
                <a:lnTo>
                  <a:pt x="216574" y="379004"/>
                </a:lnTo>
                <a:lnTo>
                  <a:pt x="217683" y="330835"/>
                </a:lnTo>
                <a:lnTo>
                  <a:pt x="217065" y="248056"/>
                </a:lnTo>
                <a:lnTo>
                  <a:pt x="425599" y="248170"/>
                </a:lnTo>
                <a:lnTo>
                  <a:pt x="426626" y="274868"/>
                </a:lnTo>
                <a:lnTo>
                  <a:pt x="426666" y="302768"/>
                </a:lnTo>
                <a:lnTo>
                  <a:pt x="426018" y="357860"/>
                </a:lnTo>
                <a:lnTo>
                  <a:pt x="427027" y="393445"/>
                </a:lnTo>
                <a:lnTo>
                  <a:pt x="432694" y="411194"/>
                </a:lnTo>
                <a:lnTo>
                  <a:pt x="446955" y="417303"/>
                </a:lnTo>
                <a:lnTo>
                  <a:pt x="488898" y="418411"/>
                </a:lnTo>
                <a:lnTo>
                  <a:pt x="500588" y="418171"/>
                </a:lnTo>
                <a:lnTo>
                  <a:pt x="509708" y="414899"/>
                </a:lnTo>
                <a:lnTo>
                  <a:pt x="517154" y="406247"/>
                </a:lnTo>
                <a:lnTo>
                  <a:pt x="521367" y="379882"/>
                </a:lnTo>
                <a:lnTo>
                  <a:pt x="522103" y="334487"/>
                </a:lnTo>
                <a:lnTo>
                  <a:pt x="521568" y="285437"/>
                </a:lnTo>
                <a:lnTo>
                  <a:pt x="521967" y="248107"/>
                </a:lnTo>
                <a:lnTo>
                  <a:pt x="541957" y="247980"/>
                </a:lnTo>
                <a:lnTo>
                  <a:pt x="541995" y="364871"/>
                </a:lnTo>
                <a:lnTo>
                  <a:pt x="578303" y="363188"/>
                </a:lnTo>
                <a:lnTo>
                  <a:pt x="590541" y="345665"/>
                </a:lnTo>
                <a:lnTo>
                  <a:pt x="591690" y="248031"/>
                </a:lnTo>
                <a:lnTo>
                  <a:pt x="611916" y="246920"/>
                </a:lnTo>
                <a:lnTo>
                  <a:pt x="625928" y="241920"/>
                </a:lnTo>
                <a:lnTo>
                  <a:pt x="634079" y="230469"/>
                </a:lnTo>
                <a:lnTo>
                  <a:pt x="636724" y="210007"/>
                </a:lnTo>
                <a:lnTo>
                  <a:pt x="634002" y="189438"/>
                </a:lnTo>
                <a:lnTo>
                  <a:pt x="625712" y="178009"/>
                </a:lnTo>
                <a:lnTo>
                  <a:pt x="611666" y="173095"/>
                </a:lnTo>
                <a:lnTo>
                  <a:pt x="591677" y="172072"/>
                </a:lnTo>
                <a:lnTo>
                  <a:pt x="590553" y="72696"/>
                </a:lnTo>
                <a:lnTo>
                  <a:pt x="578279" y="54641"/>
                </a:lnTo>
                <a:lnTo>
                  <a:pt x="542033" y="52692"/>
                </a:lnTo>
                <a:lnTo>
                  <a:pt x="541525" y="172110"/>
                </a:lnTo>
                <a:lnTo>
                  <a:pt x="521891" y="171843"/>
                </a:lnTo>
                <a:lnTo>
                  <a:pt x="521195" y="101601"/>
                </a:lnTo>
                <a:lnTo>
                  <a:pt x="522741" y="52430"/>
                </a:lnTo>
                <a:lnTo>
                  <a:pt x="519819" y="21197"/>
                </a:lnTo>
                <a:lnTo>
                  <a:pt x="505719" y="4765"/>
                </a:lnTo>
                <a:lnTo>
                  <a:pt x="47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4666" y="5492775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249051" y="0"/>
                </a:moveTo>
                <a:lnTo>
                  <a:pt x="187545" y="368"/>
                </a:lnTo>
                <a:lnTo>
                  <a:pt x="167777" y="1953"/>
                </a:lnTo>
                <a:lnTo>
                  <a:pt x="159292" y="8137"/>
                </a:lnTo>
                <a:lnTo>
                  <a:pt x="157540" y="21060"/>
                </a:lnTo>
                <a:lnTo>
                  <a:pt x="157967" y="42862"/>
                </a:lnTo>
                <a:lnTo>
                  <a:pt x="158410" y="101379"/>
                </a:lnTo>
                <a:lnTo>
                  <a:pt x="154881" y="154152"/>
                </a:lnTo>
                <a:lnTo>
                  <a:pt x="88622" y="157470"/>
                </a:lnTo>
                <a:lnTo>
                  <a:pt x="41458" y="158081"/>
                </a:lnTo>
                <a:lnTo>
                  <a:pt x="4023" y="159473"/>
                </a:lnTo>
                <a:lnTo>
                  <a:pt x="1736" y="192364"/>
                </a:lnTo>
                <a:lnTo>
                  <a:pt x="0" y="237347"/>
                </a:lnTo>
                <a:lnTo>
                  <a:pt x="281" y="281381"/>
                </a:lnTo>
                <a:lnTo>
                  <a:pt x="4052" y="311429"/>
                </a:lnTo>
                <a:lnTo>
                  <a:pt x="45049" y="314210"/>
                </a:lnTo>
                <a:lnTo>
                  <a:pt x="129416" y="314542"/>
                </a:lnTo>
                <a:lnTo>
                  <a:pt x="154830" y="317715"/>
                </a:lnTo>
                <a:lnTo>
                  <a:pt x="158655" y="351208"/>
                </a:lnTo>
                <a:lnTo>
                  <a:pt x="159264" y="390259"/>
                </a:lnTo>
                <a:lnTo>
                  <a:pt x="158989" y="430742"/>
                </a:lnTo>
                <a:lnTo>
                  <a:pt x="160164" y="468528"/>
                </a:lnTo>
                <a:lnTo>
                  <a:pt x="197375" y="471785"/>
                </a:lnTo>
                <a:lnTo>
                  <a:pt x="235870" y="472452"/>
                </a:lnTo>
                <a:lnTo>
                  <a:pt x="274530" y="471471"/>
                </a:lnTo>
                <a:lnTo>
                  <a:pt x="312234" y="469785"/>
                </a:lnTo>
                <a:lnTo>
                  <a:pt x="315591" y="437058"/>
                </a:lnTo>
                <a:lnTo>
                  <a:pt x="314938" y="347457"/>
                </a:lnTo>
                <a:lnTo>
                  <a:pt x="318381" y="317652"/>
                </a:lnTo>
                <a:lnTo>
                  <a:pt x="354986" y="314169"/>
                </a:lnTo>
                <a:lnTo>
                  <a:pt x="392833" y="313364"/>
                </a:lnTo>
                <a:lnTo>
                  <a:pt x="431182" y="313471"/>
                </a:lnTo>
                <a:lnTo>
                  <a:pt x="469295" y="312724"/>
                </a:lnTo>
                <a:lnTo>
                  <a:pt x="472208" y="284278"/>
                </a:lnTo>
                <a:lnTo>
                  <a:pt x="472647" y="239547"/>
                </a:lnTo>
                <a:lnTo>
                  <a:pt x="471706" y="193320"/>
                </a:lnTo>
                <a:lnTo>
                  <a:pt x="470476" y="160388"/>
                </a:lnTo>
                <a:lnTo>
                  <a:pt x="441792" y="158103"/>
                </a:lnTo>
                <a:lnTo>
                  <a:pt x="420190" y="157205"/>
                </a:lnTo>
                <a:lnTo>
                  <a:pt x="370819" y="157251"/>
                </a:lnTo>
                <a:lnTo>
                  <a:pt x="343388" y="157472"/>
                </a:lnTo>
                <a:lnTo>
                  <a:pt x="330169" y="156613"/>
                </a:lnTo>
                <a:lnTo>
                  <a:pt x="318444" y="154101"/>
                </a:lnTo>
                <a:lnTo>
                  <a:pt x="315672" y="112033"/>
                </a:lnTo>
                <a:lnTo>
                  <a:pt x="314972" y="28678"/>
                </a:lnTo>
                <a:lnTo>
                  <a:pt x="312158" y="3327"/>
                </a:lnTo>
                <a:lnTo>
                  <a:pt x="277414" y="761"/>
                </a:lnTo>
                <a:lnTo>
                  <a:pt x="249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270207" y="0"/>
            <a:ext cx="5422265" cy="1800860"/>
            <a:chOff x="5270207" y="0"/>
            <a:chExt cx="5422265" cy="1800860"/>
          </a:xfrm>
        </p:grpSpPr>
        <p:sp>
          <p:nvSpPr>
            <p:cNvPr id="18" name="object 18"/>
            <p:cNvSpPr/>
            <p:nvPr/>
          </p:nvSpPr>
          <p:spPr>
            <a:xfrm>
              <a:off x="9474644" y="0"/>
              <a:ext cx="1217930" cy="1800860"/>
            </a:xfrm>
            <a:custGeom>
              <a:avLst/>
              <a:gdLst/>
              <a:ahLst/>
              <a:cxnLst/>
              <a:rect l="l" t="t" r="r" b="b"/>
              <a:pathLst>
                <a:path w="1217929" h="1800860">
                  <a:moveTo>
                    <a:pt x="1217358" y="0"/>
                  </a:moveTo>
                  <a:lnTo>
                    <a:pt x="523100" y="0"/>
                  </a:lnTo>
                  <a:lnTo>
                    <a:pt x="0" y="1289634"/>
                  </a:lnTo>
                  <a:lnTo>
                    <a:pt x="24380" y="1307062"/>
                  </a:lnTo>
                  <a:lnTo>
                    <a:pt x="91572" y="1347219"/>
                  </a:lnTo>
                  <a:lnTo>
                    <a:pt x="133245" y="1369534"/>
                  </a:lnTo>
                  <a:lnTo>
                    <a:pt x="179545" y="1393063"/>
                  </a:lnTo>
                  <a:lnTo>
                    <a:pt x="229902" y="1417599"/>
                  </a:lnTo>
                  <a:lnTo>
                    <a:pt x="283748" y="1442935"/>
                  </a:lnTo>
                  <a:lnTo>
                    <a:pt x="340513" y="1468864"/>
                  </a:lnTo>
                  <a:lnTo>
                    <a:pt x="399629" y="1495177"/>
                  </a:lnTo>
                  <a:lnTo>
                    <a:pt x="460527" y="1521668"/>
                  </a:lnTo>
                  <a:lnTo>
                    <a:pt x="585391" y="1574356"/>
                  </a:lnTo>
                  <a:lnTo>
                    <a:pt x="710554" y="1625267"/>
                  </a:lnTo>
                  <a:lnTo>
                    <a:pt x="831466" y="1672744"/>
                  </a:lnTo>
                  <a:lnTo>
                    <a:pt x="943573" y="1715128"/>
                  </a:lnTo>
                  <a:lnTo>
                    <a:pt x="1042324" y="1750761"/>
                  </a:lnTo>
                  <a:lnTo>
                    <a:pt x="1085269" y="1765528"/>
                  </a:lnTo>
                  <a:lnTo>
                    <a:pt x="1123169" y="1777985"/>
                  </a:lnTo>
                  <a:lnTo>
                    <a:pt x="1181554" y="1795141"/>
                  </a:lnTo>
                  <a:lnTo>
                    <a:pt x="1212930" y="1800571"/>
                  </a:lnTo>
                  <a:lnTo>
                    <a:pt x="1217066" y="1798370"/>
                  </a:lnTo>
                  <a:lnTo>
                    <a:pt x="121735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0207" y="0"/>
              <a:ext cx="4638188" cy="1579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3431" y="3452748"/>
            <a:ext cx="813435" cy="813435"/>
          </a:xfrm>
          <a:custGeom>
            <a:avLst/>
            <a:gdLst/>
            <a:ahLst/>
            <a:cxnLst/>
            <a:rect l="l" t="t" r="r" b="b"/>
            <a:pathLst>
              <a:path w="813434" h="813435">
                <a:moveTo>
                  <a:pt x="609726" y="0"/>
                </a:moveTo>
                <a:lnTo>
                  <a:pt x="562913" y="4234"/>
                </a:lnTo>
                <a:lnTo>
                  <a:pt x="523157" y="16937"/>
                </a:lnTo>
                <a:lnTo>
                  <a:pt x="489048" y="38107"/>
                </a:lnTo>
                <a:lnTo>
                  <a:pt x="459174" y="67746"/>
                </a:lnTo>
                <a:lnTo>
                  <a:pt x="432125" y="105852"/>
                </a:lnTo>
                <a:lnTo>
                  <a:pt x="406488" y="152425"/>
                </a:lnTo>
                <a:lnTo>
                  <a:pt x="380847" y="105852"/>
                </a:lnTo>
                <a:lnTo>
                  <a:pt x="353794" y="67746"/>
                </a:lnTo>
                <a:lnTo>
                  <a:pt x="323918" y="38107"/>
                </a:lnTo>
                <a:lnTo>
                  <a:pt x="289807" y="16937"/>
                </a:lnTo>
                <a:lnTo>
                  <a:pt x="250051" y="4234"/>
                </a:lnTo>
                <a:lnTo>
                  <a:pt x="203238" y="0"/>
                </a:lnTo>
                <a:lnTo>
                  <a:pt x="156654" y="5370"/>
                </a:lnTo>
                <a:lnTo>
                  <a:pt x="113882" y="20666"/>
                </a:lnTo>
                <a:lnTo>
                  <a:pt x="76145" y="44665"/>
                </a:lnTo>
                <a:lnTo>
                  <a:pt x="44665" y="76145"/>
                </a:lnTo>
                <a:lnTo>
                  <a:pt x="20666" y="113882"/>
                </a:lnTo>
                <a:lnTo>
                  <a:pt x="5370" y="156654"/>
                </a:lnTo>
                <a:lnTo>
                  <a:pt x="0" y="203238"/>
                </a:lnTo>
                <a:lnTo>
                  <a:pt x="2649" y="243885"/>
                </a:lnTo>
                <a:lnTo>
                  <a:pt x="10357" y="284533"/>
                </a:lnTo>
                <a:lnTo>
                  <a:pt x="22762" y="325182"/>
                </a:lnTo>
                <a:lnTo>
                  <a:pt x="39503" y="365830"/>
                </a:lnTo>
                <a:lnTo>
                  <a:pt x="60219" y="406479"/>
                </a:lnTo>
                <a:lnTo>
                  <a:pt x="84547" y="447128"/>
                </a:lnTo>
                <a:lnTo>
                  <a:pt x="112128" y="487777"/>
                </a:lnTo>
                <a:lnTo>
                  <a:pt x="142599" y="528426"/>
                </a:lnTo>
                <a:lnTo>
                  <a:pt x="175600" y="569074"/>
                </a:lnTo>
                <a:lnTo>
                  <a:pt x="210769" y="609723"/>
                </a:lnTo>
                <a:lnTo>
                  <a:pt x="247744" y="650372"/>
                </a:lnTo>
                <a:lnTo>
                  <a:pt x="286165" y="691020"/>
                </a:lnTo>
                <a:lnTo>
                  <a:pt x="325670" y="731669"/>
                </a:lnTo>
                <a:lnTo>
                  <a:pt x="365899" y="772317"/>
                </a:lnTo>
                <a:lnTo>
                  <a:pt x="406488" y="812965"/>
                </a:lnTo>
                <a:lnTo>
                  <a:pt x="447076" y="772317"/>
                </a:lnTo>
                <a:lnTo>
                  <a:pt x="487302" y="731669"/>
                </a:lnTo>
                <a:lnTo>
                  <a:pt x="526805" y="691020"/>
                </a:lnTo>
                <a:lnTo>
                  <a:pt x="565225" y="650372"/>
                </a:lnTo>
                <a:lnTo>
                  <a:pt x="602199" y="609723"/>
                </a:lnTo>
                <a:lnTo>
                  <a:pt x="637367" y="569074"/>
                </a:lnTo>
                <a:lnTo>
                  <a:pt x="670367" y="528426"/>
                </a:lnTo>
                <a:lnTo>
                  <a:pt x="700837" y="487777"/>
                </a:lnTo>
                <a:lnTo>
                  <a:pt x="728418" y="447128"/>
                </a:lnTo>
                <a:lnTo>
                  <a:pt x="752746" y="406479"/>
                </a:lnTo>
                <a:lnTo>
                  <a:pt x="773461" y="365830"/>
                </a:lnTo>
                <a:lnTo>
                  <a:pt x="790202" y="325182"/>
                </a:lnTo>
                <a:lnTo>
                  <a:pt x="802607" y="284533"/>
                </a:lnTo>
                <a:lnTo>
                  <a:pt x="810315" y="243885"/>
                </a:lnTo>
                <a:lnTo>
                  <a:pt x="812965" y="203238"/>
                </a:lnTo>
                <a:lnTo>
                  <a:pt x="807594" y="156654"/>
                </a:lnTo>
                <a:lnTo>
                  <a:pt x="792298" y="113882"/>
                </a:lnTo>
                <a:lnTo>
                  <a:pt x="768299" y="76145"/>
                </a:lnTo>
                <a:lnTo>
                  <a:pt x="736819" y="44665"/>
                </a:lnTo>
                <a:lnTo>
                  <a:pt x="699082" y="20666"/>
                </a:lnTo>
                <a:lnTo>
                  <a:pt x="656310" y="5370"/>
                </a:lnTo>
                <a:lnTo>
                  <a:pt x="609726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50458"/>
            <a:ext cx="10692130" cy="1710055"/>
          </a:xfrm>
          <a:custGeom>
            <a:avLst/>
            <a:gdLst/>
            <a:ahLst/>
            <a:cxnLst/>
            <a:rect l="l" t="t" r="r" b="b"/>
            <a:pathLst>
              <a:path w="10692130" h="1710054">
                <a:moveTo>
                  <a:pt x="10692003" y="0"/>
                </a:moveTo>
                <a:lnTo>
                  <a:pt x="0" y="0"/>
                </a:lnTo>
                <a:lnTo>
                  <a:pt x="0" y="1709547"/>
                </a:lnTo>
                <a:lnTo>
                  <a:pt x="10692003" y="1709547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6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170" dirty="0">
                <a:latin typeface="Verdana" panose="020B0604030504040204" pitchFamily="34" charset="0"/>
                <a:ea typeface="Verdana" panose="020B0604030504040204" pitchFamily="34" charset="0"/>
              </a:rPr>
              <a:t>Как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потенциальный </a:t>
            </a:r>
            <a:r>
              <a:rPr spc="75" dirty="0">
                <a:latin typeface="Verdana" panose="020B0604030504040204" pitchFamily="34" charset="0"/>
                <a:ea typeface="Verdana" panose="020B0604030504040204" pitchFamily="34" charset="0"/>
              </a:rPr>
              <a:t>донор  </a:t>
            </a:r>
            <a:r>
              <a:rPr spc="-5" dirty="0">
                <a:latin typeface="Verdana" panose="020B0604030504040204" pitchFamily="34" charset="0"/>
                <a:ea typeface="Verdana" panose="020B0604030504040204" pitchFamily="34" charset="0"/>
              </a:rPr>
              <a:t>становится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</a:rPr>
              <a:t>реальным</a:t>
            </a:r>
            <a:r>
              <a:rPr spc="-23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20" dirty="0">
                <a:latin typeface="Verdana" panose="020B0604030504040204" pitchFamily="34" charset="0"/>
                <a:ea typeface="Verdana" panose="020B0604030504040204" pitchFamily="34" charset="0"/>
              </a:rPr>
              <a:t>донором?</a:t>
            </a:r>
          </a:p>
        </p:txBody>
      </p:sp>
      <p:sp>
        <p:nvSpPr>
          <p:cNvPr id="5" name="object 5"/>
          <p:cNvSpPr/>
          <p:nvPr/>
        </p:nvSpPr>
        <p:spPr>
          <a:xfrm>
            <a:off x="1080000" y="1752384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2" y="0"/>
                </a:moveTo>
                <a:lnTo>
                  <a:pt x="0" y="0"/>
                </a:lnTo>
                <a:lnTo>
                  <a:pt x="0" y="47625"/>
                </a:lnTo>
                <a:lnTo>
                  <a:pt x="566732" y="47625"/>
                </a:lnTo>
                <a:lnTo>
                  <a:pt x="566732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999" y="4558157"/>
            <a:ext cx="920115" cy="878840"/>
          </a:xfrm>
          <a:custGeom>
            <a:avLst/>
            <a:gdLst/>
            <a:ahLst/>
            <a:cxnLst/>
            <a:rect l="l" t="t" r="r" b="b"/>
            <a:pathLst>
              <a:path w="920114" h="878839">
                <a:moveTo>
                  <a:pt x="459916" y="0"/>
                </a:moveTo>
                <a:lnTo>
                  <a:pt x="409804" y="2578"/>
                </a:lnTo>
                <a:lnTo>
                  <a:pt x="361255" y="10135"/>
                </a:lnTo>
                <a:lnTo>
                  <a:pt x="314549" y="22401"/>
                </a:lnTo>
                <a:lnTo>
                  <a:pt x="269967" y="39110"/>
                </a:lnTo>
                <a:lnTo>
                  <a:pt x="227790" y="59993"/>
                </a:lnTo>
                <a:lnTo>
                  <a:pt x="188297" y="84782"/>
                </a:lnTo>
                <a:lnTo>
                  <a:pt x="151771" y="113209"/>
                </a:lnTo>
                <a:lnTo>
                  <a:pt x="118491" y="145006"/>
                </a:lnTo>
                <a:lnTo>
                  <a:pt x="88738" y="179904"/>
                </a:lnTo>
                <a:lnTo>
                  <a:pt x="62793" y="217636"/>
                </a:lnTo>
                <a:lnTo>
                  <a:pt x="40935" y="257934"/>
                </a:lnTo>
                <a:lnTo>
                  <a:pt x="23447" y="300529"/>
                </a:lnTo>
                <a:lnTo>
                  <a:pt x="10608" y="345154"/>
                </a:lnTo>
                <a:lnTo>
                  <a:pt x="2698" y="391540"/>
                </a:lnTo>
                <a:lnTo>
                  <a:pt x="0" y="439419"/>
                </a:lnTo>
                <a:lnTo>
                  <a:pt x="2698" y="487299"/>
                </a:lnTo>
                <a:lnTo>
                  <a:pt x="10608" y="533685"/>
                </a:lnTo>
                <a:lnTo>
                  <a:pt x="23447" y="578310"/>
                </a:lnTo>
                <a:lnTo>
                  <a:pt x="40935" y="620905"/>
                </a:lnTo>
                <a:lnTo>
                  <a:pt x="62793" y="661203"/>
                </a:lnTo>
                <a:lnTo>
                  <a:pt x="88738" y="698935"/>
                </a:lnTo>
                <a:lnTo>
                  <a:pt x="118491" y="733833"/>
                </a:lnTo>
                <a:lnTo>
                  <a:pt x="151771" y="765630"/>
                </a:lnTo>
                <a:lnTo>
                  <a:pt x="188297" y="794057"/>
                </a:lnTo>
                <a:lnTo>
                  <a:pt x="227790" y="818846"/>
                </a:lnTo>
                <a:lnTo>
                  <a:pt x="269967" y="839729"/>
                </a:lnTo>
                <a:lnTo>
                  <a:pt x="314549" y="856438"/>
                </a:lnTo>
                <a:lnTo>
                  <a:pt x="361255" y="868704"/>
                </a:lnTo>
                <a:lnTo>
                  <a:pt x="409804" y="876261"/>
                </a:lnTo>
                <a:lnTo>
                  <a:pt x="459916" y="878839"/>
                </a:lnTo>
                <a:lnTo>
                  <a:pt x="510030" y="876261"/>
                </a:lnTo>
                <a:lnTo>
                  <a:pt x="558581" y="868704"/>
                </a:lnTo>
                <a:lnTo>
                  <a:pt x="605288" y="856438"/>
                </a:lnTo>
                <a:lnTo>
                  <a:pt x="649871" y="839729"/>
                </a:lnTo>
                <a:lnTo>
                  <a:pt x="692049" y="818846"/>
                </a:lnTo>
                <a:lnTo>
                  <a:pt x="731541" y="794057"/>
                </a:lnTo>
                <a:lnTo>
                  <a:pt x="768067" y="765630"/>
                </a:lnTo>
                <a:lnTo>
                  <a:pt x="801346" y="733833"/>
                </a:lnTo>
                <a:lnTo>
                  <a:pt x="831098" y="698935"/>
                </a:lnTo>
                <a:lnTo>
                  <a:pt x="857043" y="661203"/>
                </a:lnTo>
                <a:lnTo>
                  <a:pt x="878900" y="620905"/>
                </a:lnTo>
                <a:lnTo>
                  <a:pt x="896388" y="578310"/>
                </a:lnTo>
                <a:lnTo>
                  <a:pt x="909226" y="533685"/>
                </a:lnTo>
                <a:lnTo>
                  <a:pt x="917135" y="487299"/>
                </a:lnTo>
                <a:lnTo>
                  <a:pt x="919834" y="439419"/>
                </a:lnTo>
                <a:lnTo>
                  <a:pt x="917135" y="391540"/>
                </a:lnTo>
                <a:lnTo>
                  <a:pt x="909226" y="345154"/>
                </a:lnTo>
                <a:lnTo>
                  <a:pt x="896388" y="300529"/>
                </a:lnTo>
                <a:lnTo>
                  <a:pt x="878900" y="257934"/>
                </a:lnTo>
                <a:lnTo>
                  <a:pt x="857043" y="217636"/>
                </a:lnTo>
                <a:lnTo>
                  <a:pt x="831098" y="179904"/>
                </a:lnTo>
                <a:lnTo>
                  <a:pt x="801346" y="145006"/>
                </a:lnTo>
                <a:lnTo>
                  <a:pt x="768067" y="113209"/>
                </a:lnTo>
                <a:lnTo>
                  <a:pt x="731541" y="84782"/>
                </a:lnTo>
                <a:lnTo>
                  <a:pt x="692049" y="59993"/>
                </a:lnTo>
                <a:lnTo>
                  <a:pt x="649871" y="39110"/>
                </a:lnTo>
                <a:lnTo>
                  <a:pt x="605288" y="22401"/>
                </a:lnTo>
                <a:lnTo>
                  <a:pt x="558581" y="10135"/>
                </a:lnTo>
                <a:lnTo>
                  <a:pt x="510030" y="2578"/>
                </a:lnTo>
                <a:lnTo>
                  <a:pt x="459916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0999" y="3419805"/>
            <a:ext cx="920115" cy="879475"/>
          </a:xfrm>
          <a:custGeom>
            <a:avLst/>
            <a:gdLst/>
            <a:ahLst/>
            <a:cxnLst/>
            <a:rect l="l" t="t" r="r" b="b"/>
            <a:pathLst>
              <a:path w="920114" h="879475">
                <a:moveTo>
                  <a:pt x="459916" y="0"/>
                </a:moveTo>
                <a:lnTo>
                  <a:pt x="409804" y="2578"/>
                </a:lnTo>
                <a:lnTo>
                  <a:pt x="361255" y="10135"/>
                </a:lnTo>
                <a:lnTo>
                  <a:pt x="314549" y="22403"/>
                </a:lnTo>
                <a:lnTo>
                  <a:pt x="269967" y="39112"/>
                </a:lnTo>
                <a:lnTo>
                  <a:pt x="227790" y="59996"/>
                </a:lnTo>
                <a:lnTo>
                  <a:pt x="188297" y="84786"/>
                </a:lnTo>
                <a:lnTo>
                  <a:pt x="151771" y="113213"/>
                </a:lnTo>
                <a:lnTo>
                  <a:pt x="118491" y="145011"/>
                </a:lnTo>
                <a:lnTo>
                  <a:pt x="88738" y="179910"/>
                </a:lnTo>
                <a:lnTo>
                  <a:pt x="62793" y="217642"/>
                </a:lnTo>
                <a:lnTo>
                  <a:pt x="40935" y="257939"/>
                </a:lnTo>
                <a:lnTo>
                  <a:pt x="23447" y="300534"/>
                </a:lnTo>
                <a:lnTo>
                  <a:pt x="10608" y="345158"/>
                </a:lnTo>
                <a:lnTo>
                  <a:pt x="2698" y="391542"/>
                </a:lnTo>
                <a:lnTo>
                  <a:pt x="0" y="439420"/>
                </a:lnTo>
                <a:lnTo>
                  <a:pt x="2698" y="487299"/>
                </a:lnTo>
                <a:lnTo>
                  <a:pt x="10608" y="533686"/>
                </a:lnTo>
                <a:lnTo>
                  <a:pt x="23447" y="578311"/>
                </a:lnTo>
                <a:lnTo>
                  <a:pt x="40935" y="620907"/>
                </a:lnTo>
                <a:lnTo>
                  <a:pt x="62793" y="661206"/>
                </a:lnTo>
                <a:lnTo>
                  <a:pt x="88738" y="698939"/>
                </a:lnTo>
                <a:lnTo>
                  <a:pt x="118491" y="733839"/>
                </a:lnTo>
                <a:lnTo>
                  <a:pt x="151771" y="765637"/>
                </a:lnTo>
                <a:lnTo>
                  <a:pt x="188297" y="794065"/>
                </a:lnTo>
                <a:lnTo>
                  <a:pt x="227790" y="818855"/>
                </a:lnTo>
                <a:lnTo>
                  <a:pt x="269967" y="839739"/>
                </a:lnTo>
                <a:lnTo>
                  <a:pt x="314549" y="856449"/>
                </a:lnTo>
                <a:lnTo>
                  <a:pt x="361255" y="868716"/>
                </a:lnTo>
                <a:lnTo>
                  <a:pt x="409804" y="876274"/>
                </a:lnTo>
                <a:lnTo>
                  <a:pt x="459916" y="878852"/>
                </a:lnTo>
                <a:lnTo>
                  <a:pt x="510030" y="876274"/>
                </a:lnTo>
                <a:lnTo>
                  <a:pt x="558581" y="868716"/>
                </a:lnTo>
                <a:lnTo>
                  <a:pt x="605288" y="856449"/>
                </a:lnTo>
                <a:lnTo>
                  <a:pt x="649871" y="839739"/>
                </a:lnTo>
                <a:lnTo>
                  <a:pt x="692049" y="818855"/>
                </a:lnTo>
                <a:lnTo>
                  <a:pt x="731541" y="794065"/>
                </a:lnTo>
                <a:lnTo>
                  <a:pt x="768067" y="765637"/>
                </a:lnTo>
                <a:lnTo>
                  <a:pt x="801346" y="733839"/>
                </a:lnTo>
                <a:lnTo>
                  <a:pt x="831098" y="698939"/>
                </a:lnTo>
                <a:lnTo>
                  <a:pt x="857043" y="661206"/>
                </a:lnTo>
                <a:lnTo>
                  <a:pt x="878900" y="620907"/>
                </a:lnTo>
                <a:lnTo>
                  <a:pt x="896388" y="578311"/>
                </a:lnTo>
                <a:lnTo>
                  <a:pt x="909226" y="533686"/>
                </a:lnTo>
                <a:lnTo>
                  <a:pt x="917135" y="487299"/>
                </a:lnTo>
                <a:lnTo>
                  <a:pt x="919834" y="439420"/>
                </a:lnTo>
                <a:lnTo>
                  <a:pt x="917135" y="391542"/>
                </a:lnTo>
                <a:lnTo>
                  <a:pt x="909226" y="345158"/>
                </a:lnTo>
                <a:lnTo>
                  <a:pt x="896388" y="300534"/>
                </a:lnTo>
                <a:lnTo>
                  <a:pt x="878900" y="257939"/>
                </a:lnTo>
                <a:lnTo>
                  <a:pt x="857043" y="217642"/>
                </a:lnTo>
                <a:lnTo>
                  <a:pt x="831098" y="179910"/>
                </a:lnTo>
                <a:lnTo>
                  <a:pt x="801346" y="145011"/>
                </a:lnTo>
                <a:lnTo>
                  <a:pt x="768067" y="113213"/>
                </a:lnTo>
                <a:lnTo>
                  <a:pt x="731541" y="84786"/>
                </a:lnTo>
                <a:lnTo>
                  <a:pt x="692049" y="59996"/>
                </a:lnTo>
                <a:lnTo>
                  <a:pt x="649871" y="39112"/>
                </a:lnTo>
                <a:lnTo>
                  <a:pt x="605288" y="22403"/>
                </a:lnTo>
                <a:lnTo>
                  <a:pt x="558581" y="10135"/>
                </a:lnTo>
                <a:lnTo>
                  <a:pt x="510030" y="2578"/>
                </a:lnTo>
                <a:lnTo>
                  <a:pt x="459916" y="0"/>
                </a:lnTo>
                <a:close/>
              </a:path>
            </a:pathLst>
          </a:custGeom>
          <a:solidFill>
            <a:srgbClr val="D54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29628" y="2338628"/>
            <a:ext cx="915669" cy="875030"/>
            <a:chOff x="1029628" y="2338628"/>
            <a:chExt cx="915669" cy="875030"/>
          </a:xfrm>
        </p:grpSpPr>
        <p:sp>
          <p:nvSpPr>
            <p:cNvPr id="9" name="object 9"/>
            <p:cNvSpPr/>
            <p:nvPr/>
          </p:nvSpPr>
          <p:spPr>
            <a:xfrm>
              <a:off x="1030999" y="234000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7" y="0"/>
                  </a:moveTo>
                  <a:lnTo>
                    <a:pt x="406578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6" y="112318"/>
                  </a:lnTo>
                  <a:lnTo>
                    <a:pt x="117558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7"/>
                  </a:lnTo>
                  <a:lnTo>
                    <a:pt x="10524" y="529487"/>
                  </a:lnTo>
                  <a:lnTo>
                    <a:pt x="23262" y="573760"/>
                  </a:lnTo>
                  <a:lnTo>
                    <a:pt x="40613" y="616020"/>
                  </a:lnTo>
                  <a:lnTo>
                    <a:pt x="62298" y="656001"/>
                  </a:lnTo>
                  <a:lnTo>
                    <a:pt x="88039" y="693436"/>
                  </a:lnTo>
                  <a:lnTo>
                    <a:pt x="117558" y="728061"/>
                  </a:lnTo>
                  <a:lnTo>
                    <a:pt x="150576" y="759608"/>
                  </a:lnTo>
                  <a:lnTo>
                    <a:pt x="186814" y="787812"/>
                  </a:lnTo>
                  <a:lnTo>
                    <a:pt x="225996" y="812406"/>
                  </a:lnTo>
                  <a:lnTo>
                    <a:pt x="267841" y="833126"/>
                  </a:lnTo>
                  <a:lnTo>
                    <a:pt x="312072" y="849704"/>
                  </a:lnTo>
                  <a:lnTo>
                    <a:pt x="358411" y="861875"/>
                  </a:lnTo>
                  <a:lnTo>
                    <a:pt x="406578" y="869372"/>
                  </a:lnTo>
                  <a:lnTo>
                    <a:pt x="456297" y="871931"/>
                  </a:lnTo>
                  <a:lnTo>
                    <a:pt x="506015" y="869372"/>
                  </a:lnTo>
                  <a:lnTo>
                    <a:pt x="554182" y="861875"/>
                  </a:lnTo>
                  <a:lnTo>
                    <a:pt x="600521" y="849704"/>
                  </a:lnTo>
                  <a:lnTo>
                    <a:pt x="644751" y="833126"/>
                  </a:lnTo>
                  <a:lnTo>
                    <a:pt x="686596" y="812406"/>
                  </a:lnTo>
                  <a:lnTo>
                    <a:pt x="725776" y="787812"/>
                  </a:lnTo>
                  <a:lnTo>
                    <a:pt x="762013" y="759608"/>
                  </a:lnTo>
                  <a:lnTo>
                    <a:pt x="795030" y="728061"/>
                  </a:lnTo>
                  <a:lnTo>
                    <a:pt x="824547" y="693436"/>
                  </a:lnTo>
                  <a:lnTo>
                    <a:pt x="850287" y="656001"/>
                  </a:lnTo>
                  <a:lnTo>
                    <a:pt x="871971" y="616020"/>
                  </a:lnTo>
                  <a:lnTo>
                    <a:pt x="889321" y="573760"/>
                  </a:lnTo>
                  <a:lnTo>
                    <a:pt x="902058" y="529487"/>
                  </a:lnTo>
                  <a:lnTo>
                    <a:pt x="909905" y="483467"/>
                  </a:lnTo>
                  <a:lnTo>
                    <a:pt x="912582" y="435965"/>
                  </a:lnTo>
                  <a:lnTo>
                    <a:pt x="909905" y="388461"/>
                  </a:lnTo>
                  <a:lnTo>
                    <a:pt x="902058" y="342440"/>
                  </a:lnTo>
                  <a:lnTo>
                    <a:pt x="889321" y="298165"/>
                  </a:lnTo>
                  <a:lnTo>
                    <a:pt x="871971" y="255905"/>
                  </a:lnTo>
                  <a:lnTo>
                    <a:pt x="850287" y="215924"/>
                  </a:lnTo>
                  <a:lnTo>
                    <a:pt x="824547" y="178489"/>
                  </a:lnTo>
                  <a:lnTo>
                    <a:pt x="795030" y="143865"/>
                  </a:lnTo>
                  <a:lnTo>
                    <a:pt x="762013" y="112318"/>
                  </a:lnTo>
                  <a:lnTo>
                    <a:pt x="725776" y="84115"/>
                  </a:lnTo>
                  <a:lnTo>
                    <a:pt x="686596" y="59521"/>
                  </a:lnTo>
                  <a:lnTo>
                    <a:pt x="644751" y="38803"/>
                  </a:lnTo>
                  <a:lnTo>
                    <a:pt x="600521" y="22225"/>
                  </a:lnTo>
                  <a:lnTo>
                    <a:pt x="554182" y="10055"/>
                  </a:lnTo>
                  <a:lnTo>
                    <a:pt x="506015" y="2558"/>
                  </a:lnTo>
                  <a:lnTo>
                    <a:pt x="456297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0999" y="234000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2" y="435965"/>
                  </a:moveTo>
                  <a:lnTo>
                    <a:pt x="909905" y="483467"/>
                  </a:lnTo>
                  <a:lnTo>
                    <a:pt x="902058" y="529487"/>
                  </a:lnTo>
                  <a:lnTo>
                    <a:pt x="889321" y="573760"/>
                  </a:lnTo>
                  <a:lnTo>
                    <a:pt x="871971" y="616020"/>
                  </a:lnTo>
                  <a:lnTo>
                    <a:pt x="850287" y="656001"/>
                  </a:lnTo>
                  <a:lnTo>
                    <a:pt x="824547" y="693436"/>
                  </a:lnTo>
                  <a:lnTo>
                    <a:pt x="795030" y="728061"/>
                  </a:lnTo>
                  <a:lnTo>
                    <a:pt x="762013" y="759608"/>
                  </a:lnTo>
                  <a:lnTo>
                    <a:pt x="725776" y="787812"/>
                  </a:lnTo>
                  <a:lnTo>
                    <a:pt x="686596" y="812406"/>
                  </a:lnTo>
                  <a:lnTo>
                    <a:pt x="644751" y="833126"/>
                  </a:lnTo>
                  <a:lnTo>
                    <a:pt x="600521" y="849704"/>
                  </a:lnTo>
                  <a:lnTo>
                    <a:pt x="554182" y="861875"/>
                  </a:lnTo>
                  <a:lnTo>
                    <a:pt x="506015" y="869372"/>
                  </a:lnTo>
                  <a:lnTo>
                    <a:pt x="456297" y="871931"/>
                  </a:lnTo>
                  <a:lnTo>
                    <a:pt x="406578" y="869372"/>
                  </a:lnTo>
                  <a:lnTo>
                    <a:pt x="358411" y="861875"/>
                  </a:lnTo>
                  <a:lnTo>
                    <a:pt x="312072" y="849704"/>
                  </a:lnTo>
                  <a:lnTo>
                    <a:pt x="267841" y="833126"/>
                  </a:lnTo>
                  <a:lnTo>
                    <a:pt x="225996" y="812406"/>
                  </a:lnTo>
                  <a:lnTo>
                    <a:pt x="186814" y="787812"/>
                  </a:lnTo>
                  <a:lnTo>
                    <a:pt x="150576" y="759608"/>
                  </a:lnTo>
                  <a:lnTo>
                    <a:pt x="117558" y="728061"/>
                  </a:lnTo>
                  <a:lnTo>
                    <a:pt x="88039" y="693436"/>
                  </a:lnTo>
                  <a:lnTo>
                    <a:pt x="62298" y="656001"/>
                  </a:lnTo>
                  <a:lnTo>
                    <a:pt x="40613" y="616020"/>
                  </a:lnTo>
                  <a:lnTo>
                    <a:pt x="23262" y="573760"/>
                  </a:lnTo>
                  <a:lnTo>
                    <a:pt x="10524" y="529487"/>
                  </a:lnTo>
                  <a:lnTo>
                    <a:pt x="2677" y="483467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8" y="143865"/>
                  </a:lnTo>
                  <a:lnTo>
                    <a:pt x="150576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8" y="2558"/>
                  </a:lnTo>
                  <a:lnTo>
                    <a:pt x="456297" y="0"/>
                  </a:lnTo>
                  <a:lnTo>
                    <a:pt x="506015" y="2558"/>
                  </a:lnTo>
                  <a:lnTo>
                    <a:pt x="554182" y="10055"/>
                  </a:lnTo>
                  <a:lnTo>
                    <a:pt x="600521" y="22225"/>
                  </a:lnTo>
                  <a:lnTo>
                    <a:pt x="644751" y="38803"/>
                  </a:lnTo>
                  <a:lnTo>
                    <a:pt x="686596" y="59521"/>
                  </a:lnTo>
                  <a:lnTo>
                    <a:pt x="725776" y="84115"/>
                  </a:lnTo>
                  <a:lnTo>
                    <a:pt x="762013" y="112318"/>
                  </a:lnTo>
                  <a:lnTo>
                    <a:pt x="795030" y="143865"/>
                  </a:lnTo>
                  <a:lnTo>
                    <a:pt x="824547" y="178489"/>
                  </a:lnTo>
                  <a:lnTo>
                    <a:pt x="850287" y="215924"/>
                  </a:lnTo>
                  <a:lnTo>
                    <a:pt x="871971" y="255905"/>
                  </a:lnTo>
                  <a:lnTo>
                    <a:pt x="889321" y="298165"/>
                  </a:lnTo>
                  <a:lnTo>
                    <a:pt x="902058" y="342440"/>
                  </a:lnTo>
                  <a:lnTo>
                    <a:pt x="909905" y="388461"/>
                  </a:lnTo>
                  <a:lnTo>
                    <a:pt x="912582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92526" y="2411120"/>
            <a:ext cx="2501900" cy="70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b="1" spc="5" dirty="0">
                <a:solidFill>
                  <a:srgbClr val="4E4E4D"/>
                </a:solidFill>
                <a:latin typeface="Arial"/>
                <a:cs typeface="Arial"/>
              </a:rPr>
              <a:t>Получает </a:t>
            </a:r>
            <a:r>
              <a:rPr sz="1600" b="1" dirty="0">
                <a:solidFill>
                  <a:srgbClr val="4E4E4D"/>
                </a:solidFill>
                <a:latin typeface="Arial"/>
                <a:cs typeface="Arial"/>
              </a:rPr>
              <a:t>приглашение  </a:t>
            </a:r>
            <a:r>
              <a:rPr sz="1600" spc="5" dirty="0">
                <a:solidFill>
                  <a:srgbClr val="4E4E4D"/>
                </a:solidFill>
                <a:latin typeface="Arial"/>
                <a:cs typeface="Arial"/>
              </a:rPr>
              <a:t>стать </a:t>
            </a:r>
            <a:r>
              <a:rPr sz="1600" dirty="0">
                <a:solidFill>
                  <a:srgbClr val="4E4E4D"/>
                </a:solidFill>
                <a:latin typeface="Arial"/>
                <a:cs typeface="Arial"/>
              </a:rPr>
              <a:t>реальным</a:t>
            </a:r>
            <a:r>
              <a:rPr sz="1600" spc="-1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E4E4D"/>
                </a:solidFill>
                <a:latin typeface="Arial"/>
                <a:cs typeface="Arial"/>
              </a:rPr>
              <a:t>донором  </a:t>
            </a: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КМ/ГСК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2521" y="3477120"/>
            <a:ext cx="3386454" cy="70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b="1" spc="25" dirty="0">
                <a:solidFill>
                  <a:srgbClr val="4E4E4D"/>
                </a:solidFill>
                <a:latin typeface="Arial"/>
                <a:cs typeface="Arial"/>
              </a:rPr>
              <a:t>Подтверждает </a:t>
            </a:r>
            <a:r>
              <a:rPr sz="1600" b="1" spc="-10" dirty="0">
                <a:solidFill>
                  <a:srgbClr val="4E4E4D"/>
                </a:solidFill>
                <a:latin typeface="Arial"/>
                <a:cs typeface="Arial"/>
              </a:rPr>
              <a:t>согласие 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на</a:t>
            </a:r>
            <a:r>
              <a:rPr sz="1600" spc="-1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забор  </a:t>
            </a: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КМ/ГСК </a:t>
            </a:r>
            <a:r>
              <a:rPr sz="1600" spc="-30" dirty="0">
                <a:solidFill>
                  <a:srgbClr val="4E4E4D"/>
                </a:solidFill>
                <a:latin typeface="Arial"/>
                <a:cs typeface="Arial"/>
              </a:rPr>
              <a:t>для </a:t>
            </a:r>
            <a:r>
              <a:rPr sz="1600" spc="30" dirty="0">
                <a:solidFill>
                  <a:srgbClr val="4E4E4D"/>
                </a:solidFill>
                <a:latin typeface="Arial"/>
                <a:cs typeface="Arial"/>
              </a:rPr>
              <a:t>трансплантации  </a:t>
            </a:r>
            <a:r>
              <a:rPr sz="1600" spc="50" dirty="0">
                <a:solidFill>
                  <a:srgbClr val="4E4E4D"/>
                </a:solidFill>
                <a:latin typeface="Arial"/>
                <a:cs typeface="Arial"/>
              </a:rPr>
              <a:t>пациенту-реципиенту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2524" y="4629784"/>
            <a:ext cx="4347845" cy="70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b="1" spc="15" dirty="0">
                <a:solidFill>
                  <a:srgbClr val="4E4E4D"/>
                </a:solidFill>
                <a:latin typeface="Arial"/>
                <a:cs typeface="Arial"/>
              </a:rPr>
              <a:t>Проходит </a:t>
            </a:r>
            <a:r>
              <a:rPr sz="1600" spc="-20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медицинской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организации  </a:t>
            </a:r>
            <a:r>
              <a:rPr sz="1600" spc="50" dirty="0">
                <a:solidFill>
                  <a:srgbClr val="4E4E4D"/>
                </a:solidFill>
                <a:latin typeface="Arial"/>
                <a:cs typeface="Arial"/>
              </a:rPr>
              <a:t>полное </a:t>
            </a:r>
            <a:r>
              <a:rPr sz="1600" b="1" dirty="0">
                <a:solidFill>
                  <a:srgbClr val="4E4E4D"/>
                </a:solidFill>
                <a:latin typeface="Arial"/>
                <a:cs typeface="Arial"/>
              </a:rPr>
              <a:t>обследование </a:t>
            </a:r>
            <a:r>
              <a:rPr sz="1600" b="1" spc="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600" b="1" spc="15" dirty="0">
                <a:solidFill>
                  <a:srgbClr val="4E4E4D"/>
                </a:solidFill>
                <a:latin typeface="Arial"/>
                <a:cs typeface="Arial"/>
              </a:rPr>
              <a:t>процедуру</a:t>
            </a:r>
            <a:r>
              <a:rPr sz="1600" b="1" spc="-25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4E4D"/>
                </a:solidFill>
                <a:latin typeface="Arial"/>
                <a:cs typeface="Arial"/>
              </a:rPr>
              <a:t>забора  </a:t>
            </a: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КМ/ГСК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18631" y="2338628"/>
            <a:ext cx="915669" cy="875030"/>
            <a:chOff x="6118631" y="2338628"/>
            <a:chExt cx="915669" cy="875030"/>
          </a:xfrm>
        </p:grpSpPr>
        <p:sp>
          <p:nvSpPr>
            <p:cNvPr id="15" name="object 15"/>
            <p:cNvSpPr/>
            <p:nvPr/>
          </p:nvSpPr>
          <p:spPr>
            <a:xfrm>
              <a:off x="6120003" y="234000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5" y="112318"/>
                  </a:lnTo>
                  <a:lnTo>
                    <a:pt x="117557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7"/>
                  </a:lnTo>
                  <a:lnTo>
                    <a:pt x="10524" y="529487"/>
                  </a:lnTo>
                  <a:lnTo>
                    <a:pt x="23262" y="573760"/>
                  </a:lnTo>
                  <a:lnTo>
                    <a:pt x="40613" y="616020"/>
                  </a:lnTo>
                  <a:lnTo>
                    <a:pt x="62298" y="656001"/>
                  </a:lnTo>
                  <a:lnTo>
                    <a:pt x="88039" y="693436"/>
                  </a:lnTo>
                  <a:lnTo>
                    <a:pt x="117557" y="728061"/>
                  </a:lnTo>
                  <a:lnTo>
                    <a:pt x="150575" y="759608"/>
                  </a:lnTo>
                  <a:lnTo>
                    <a:pt x="186814" y="787812"/>
                  </a:lnTo>
                  <a:lnTo>
                    <a:pt x="225996" y="812406"/>
                  </a:lnTo>
                  <a:lnTo>
                    <a:pt x="267841" y="833126"/>
                  </a:lnTo>
                  <a:lnTo>
                    <a:pt x="312072" y="849704"/>
                  </a:lnTo>
                  <a:lnTo>
                    <a:pt x="358411" y="861875"/>
                  </a:lnTo>
                  <a:lnTo>
                    <a:pt x="406579" y="869372"/>
                  </a:lnTo>
                  <a:lnTo>
                    <a:pt x="456298" y="871931"/>
                  </a:lnTo>
                  <a:lnTo>
                    <a:pt x="506014" y="869372"/>
                  </a:lnTo>
                  <a:lnTo>
                    <a:pt x="554180" y="861875"/>
                  </a:lnTo>
                  <a:lnTo>
                    <a:pt x="600517" y="849704"/>
                  </a:lnTo>
                  <a:lnTo>
                    <a:pt x="644747" y="833126"/>
                  </a:lnTo>
                  <a:lnTo>
                    <a:pt x="686591" y="812406"/>
                  </a:lnTo>
                  <a:lnTo>
                    <a:pt x="725771" y="787812"/>
                  </a:lnTo>
                  <a:lnTo>
                    <a:pt x="762009" y="759608"/>
                  </a:lnTo>
                  <a:lnTo>
                    <a:pt x="795027" y="728061"/>
                  </a:lnTo>
                  <a:lnTo>
                    <a:pt x="824545" y="693436"/>
                  </a:lnTo>
                  <a:lnTo>
                    <a:pt x="850286" y="656001"/>
                  </a:lnTo>
                  <a:lnTo>
                    <a:pt x="871970" y="616020"/>
                  </a:lnTo>
                  <a:lnTo>
                    <a:pt x="889321" y="573760"/>
                  </a:lnTo>
                  <a:lnTo>
                    <a:pt x="902059" y="529487"/>
                  </a:lnTo>
                  <a:lnTo>
                    <a:pt x="909906" y="483467"/>
                  </a:lnTo>
                  <a:lnTo>
                    <a:pt x="912583" y="435965"/>
                  </a:lnTo>
                  <a:lnTo>
                    <a:pt x="909906" y="388461"/>
                  </a:lnTo>
                  <a:lnTo>
                    <a:pt x="902059" y="342440"/>
                  </a:lnTo>
                  <a:lnTo>
                    <a:pt x="889321" y="298165"/>
                  </a:lnTo>
                  <a:lnTo>
                    <a:pt x="871970" y="255905"/>
                  </a:lnTo>
                  <a:lnTo>
                    <a:pt x="850286" y="215924"/>
                  </a:lnTo>
                  <a:lnTo>
                    <a:pt x="824545" y="178489"/>
                  </a:lnTo>
                  <a:lnTo>
                    <a:pt x="795027" y="143865"/>
                  </a:lnTo>
                  <a:lnTo>
                    <a:pt x="762009" y="112318"/>
                  </a:lnTo>
                  <a:lnTo>
                    <a:pt x="725771" y="84115"/>
                  </a:lnTo>
                  <a:lnTo>
                    <a:pt x="686591" y="59521"/>
                  </a:lnTo>
                  <a:lnTo>
                    <a:pt x="644747" y="38803"/>
                  </a:lnTo>
                  <a:lnTo>
                    <a:pt x="600517" y="22225"/>
                  </a:lnTo>
                  <a:lnTo>
                    <a:pt x="554180" y="10055"/>
                  </a:lnTo>
                  <a:lnTo>
                    <a:pt x="506014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3" y="2340000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65"/>
                  </a:moveTo>
                  <a:lnTo>
                    <a:pt x="909906" y="483467"/>
                  </a:lnTo>
                  <a:lnTo>
                    <a:pt x="902059" y="529487"/>
                  </a:lnTo>
                  <a:lnTo>
                    <a:pt x="889321" y="573760"/>
                  </a:lnTo>
                  <a:lnTo>
                    <a:pt x="871970" y="616020"/>
                  </a:lnTo>
                  <a:lnTo>
                    <a:pt x="850286" y="656001"/>
                  </a:lnTo>
                  <a:lnTo>
                    <a:pt x="824545" y="693436"/>
                  </a:lnTo>
                  <a:lnTo>
                    <a:pt x="795027" y="728061"/>
                  </a:lnTo>
                  <a:lnTo>
                    <a:pt x="762009" y="759608"/>
                  </a:lnTo>
                  <a:lnTo>
                    <a:pt x="725771" y="787812"/>
                  </a:lnTo>
                  <a:lnTo>
                    <a:pt x="686591" y="812406"/>
                  </a:lnTo>
                  <a:lnTo>
                    <a:pt x="644747" y="833126"/>
                  </a:lnTo>
                  <a:lnTo>
                    <a:pt x="600517" y="849704"/>
                  </a:lnTo>
                  <a:lnTo>
                    <a:pt x="554180" y="861875"/>
                  </a:lnTo>
                  <a:lnTo>
                    <a:pt x="506014" y="869372"/>
                  </a:lnTo>
                  <a:lnTo>
                    <a:pt x="456298" y="871931"/>
                  </a:lnTo>
                  <a:lnTo>
                    <a:pt x="406579" y="869372"/>
                  </a:lnTo>
                  <a:lnTo>
                    <a:pt x="358411" y="861875"/>
                  </a:lnTo>
                  <a:lnTo>
                    <a:pt x="312072" y="849704"/>
                  </a:lnTo>
                  <a:lnTo>
                    <a:pt x="267841" y="833126"/>
                  </a:lnTo>
                  <a:lnTo>
                    <a:pt x="225996" y="812406"/>
                  </a:lnTo>
                  <a:lnTo>
                    <a:pt x="186814" y="787812"/>
                  </a:lnTo>
                  <a:lnTo>
                    <a:pt x="150575" y="759608"/>
                  </a:lnTo>
                  <a:lnTo>
                    <a:pt x="117557" y="728061"/>
                  </a:lnTo>
                  <a:lnTo>
                    <a:pt x="88039" y="693436"/>
                  </a:lnTo>
                  <a:lnTo>
                    <a:pt x="62298" y="656001"/>
                  </a:lnTo>
                  <a:lnTo>
                    <a:pt x="40613" y="616020"/>
                  </a:lnTo>
                  <a:lnTo>
                    <a:pt x="23262" y="573760"/>
                  </a:lnTo>
                  <a:lnTo>
                    <a:pt x="10524" y="529487"/>
                  </a:lnTo>
                  <a:lnTo>
                    <a:pt x="2677" y="483467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7" y="143865"/>
                  </a:lnTo>
                  <a:lnTo>
                    <a:pt x="150575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4" y="2558"/>
                  </a:lnTo>
                  <a:lnTo>
                    <a:pt x="554180" y="10055"/>
                  </a:lnTo>
                  <a:lnTo>
                    <a:pt x="600517" y="22225"/>
                  </a:lnTo>
                  <a:lnTo>
                    <a:pt x="644747" y="38803"/>
                  </a:lnTo>
                  <a:lnTo>
                    <a:pt x="686591" y="59521"/>
                  </a:lnTo>
                  <a:lnTo>
                    <a:pt x="725771" y="84115"/>
                  </a:lnTo>
                  <a:lnTo>
                    <a:pt x="762009" y="112318"/>
                  </a:lnTo>
                  <a:lnTo>
                    <a:pt x="795027" y="143865"/>
                  </a:lnTo>
                  <a:lnTo>
                    <a:pt x="824545" y="178489"/>
                  </a:lnTo>
                  <a:lnTo>
                    <a:pt x="850286" y="215924"/>
                  </a:lnTo>
                  <a:lnTo>
                    <a:pt x="871970" y="255905"/>
                  </a:lnTo>
                  <a:lnTo>
                    <a:pt x="889321" y="298165"/>
                  </a:lnTo>
                  <a:lnTo>
                    <a:pt x="902059" y="342440"/>
                  </a:lnTo>
                  <a:lnTo>
                    <a:pt x="909906" y="388461"/>
                  </a:lnTo>
                  <a:lnTo>
                    <a:pt x="912583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21170" y="2502966"/>
            <a:ext cx="314960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  <a:tabLst>
                <a:tab pos="872490" algn="l"/>
              </a:tabLst>
            </a:pPr>
            <a:r>
              <a:rPr sz="5400" b="1" spc="412" baseline="-27006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600" b="1" spc="-5" dirty="0">
                <a:solidFill>
                  <a:srgbClr val="4E4E4D"/>
                </a:solidFill>
                <a:latin typeface="Arial"/>
                <a:cs typeface="Arial"/>
              </a:rPr>
              <a:t>Становится</a:t>
            </a:r>
            <a:r>
              <a:rPr sz="1600" b="1" spc="-1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E4E4D"/>
                </a:solidFill>
                <a:latin typeface="Arial"/>
                <a:cs typeface="Arial"/>
              </a:rPr>
              <a:t>реальным</a:t>
            </a:r>
            <a:endParaRPr sz="1600">
              <a:latin typeface="Arial"/>
              <a:cs typeface="Arial"/>
            </a:endParaRPr>
          </a:p>
          <a:p>
            <a:pPr marL="872490">
              <a:lnSpc>
                <a:spcPts val="1625"/>
              </a:lnSpc>
            </a:pPr>
            <a:r>
              <a:rPr sz="1600" b="1" spc="35" dirty="0">
                <a:solidFill>
                  <a:srgbClr val="4E4E4D"/>
                </a:solidFill>
                <a:latin typeface="Arial"/>
                <a:cs typeface="Arial"/>
              </a:rPr>
              <a:t>донором </a:t>
            </a: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КМ 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и</a:t>
            </a:r>
            <a:r>
              <a:rPr sz="1600" spc="-2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D"/>
                </a:solidFill>
                <a:latin typeface="Arial"/>
                <a:cs typeface="Arial"/>
              </a:rPr>
              <a:t>ГСК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81537" y="3475494"/>
            <a:ext cx="2192655" cy="70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b="1" dirty="0">
                <a:solidFill>
                  <a:srgbClr val="4E4E4D"/>
                </a:solidFill>
                <a:latin typeface="Arial"/>
                <a:cs typeface="Arial"/>
              </a:rPr>
              <a:t>Спасает </a:t>
            </a:r>
            <a:r>
              <a:rPr sz="1600" b="1" spc="10" dirty="0">
                <a:solidFill>
                  <a:srgbClr val="4E4E4D"/>
                </a:solidFill>
                <a:latin typeface="Arial"/>
                <a:cs typeface="Arial"/>
              </a:rPr>
              <a:t>жизнь  </a:t>
            </a: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конкретному 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пациент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у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-реципиенту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5170" y="5237111"/>
            <a:ext cx="21901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45" dirty="0">
                <a:solidFill>
                  <a:srgbClr val="E46115"/>
                </a:solidFill>
                <a:latin typeface="Arial"/>
                <a:cs typeface="Arial"/>
              </a:rPr>
              <a:t>Важно</a:t>
            </a:r>
            <a:r>
              <a:rPr sz="2600" b="1" spc="-130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2600" b="1" spc="-40" dirty="0">
                <a:solidFill>
                  <a:srgbClr val="E46115"/>
                </a:solidFill>
                <a:latin typeface="Arial"/>
                <a:cs typeface="Arial"/>
              </a:rPr>
              <a:t>знать!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2196" y="6073266"/>
            <a:ext cx="3945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любой 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момент 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донор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КМ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ГСК 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может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отказаться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своего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намерения 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стать 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донором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без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объяснения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причин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0799" y="6119571"/>
            <a:ext cx="5258435" cy="180975"/>
            <a:chOff x="690799" y="6119571"/>
            <a:chExt cx="5258435" cy="180975"/>
          </a:xfrm>
        </p:grpSpPr>
        <p:sp>
          <p:nvSpPr>
            <p:cNvPr id="22" name="object 22"/>
            <p:cNvSpPr/>
            <p:nvPr/>
          </p:nvSpPr>
          <p:spPr>
            <a:xfrm>
              <a:off x="5768568" y="6119571"/>
              <a:ext cx="180428" cy="180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799" y="6119571"/>
              <a:ext cx="180432" cy="1804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79863" y="6073266"/>
            <a:ext cx="42354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Цель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проведения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полного медицинского 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обследования 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сделать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максимально  безопасным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забор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клеток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донора, 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так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трансплантацию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реципиента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5438" y="2469515"/>
            <a:ext cx="278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2656" y="3555530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8143" y="4688382"/>
            <a:ext cx="29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33946" y="3550043"/>
            <a:ext cx="29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147" y="5057102"/>
            <a:ext cx="5694045" cy="10560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83185" indent="-635">
              <a:lnSpc>
                <a:spcPct val="80000"/>
              </a:lnSpc>
              <a:spcBef>
                <a:spcPts val="725"/>
              </a:spcBef>
            </a:pPr>
            <a:r>
              <a:rPr sz="2600" b="1" spc="-105" dirty="0">
                <a:solidFill>
                  <a:srgbClr val="C52E2A"/>
                </a:solidFill>
                <a:latin typeface="Arial"/>
                <a:cs typeface="Arial"/>
              </a:rPr>
              <a:t>Есть </a:t>
            </a:r>
            <a:r>
              <a:rPr sz="2600" b="1" spc="-15" dirty="0">
                <a:solidFill>
                  <a:srgbClr val="C52E2A"/>
                </a:solidFill>
                <a:latin typeface="Arial"/>
                <a:cs typeface="Arial"/>
              </a:rPr>
              <a:t>очень </a:t>
            </a:r>
            <a:r>
              <a:rPr sz="2600" b="1" spc="10" dirty="0">
                <a:solidFill>
                  <a:srgbClr val="C52E2A"/>
                </a:solidFill>
                <a:latin typeface="Arial"/>
                <a:cs typeface="Arial"/>
              </a:rPr>
              <a:t>тяжелые</a:t>
            </a:r>
            <a:r>
              <a:rPr sz="2600" b="1" spc="-135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C52E2A"/>
                </a:solidFill>
                <a:latin typeface="Arial"/>
                <a:cs typeface="Arial"/>
              </a:rPr>
              <a:t>заболевания,  </a:t>
            </a:r>
            <a:r>
              <a:rPr sz="2600" b="1" spc="45" dirty="0">
                <a:solidFill>
                  <a:srgbClr val="C52E2A"/>
                </a:solidFill>
                <a:latin typeface="Arial"/>
                <a:cs typeface="Arial"/>
              </a:rPr>
              <a:t>которые </a:t>
            </a:r>
            <a:r>
              <a:rPr sz="2600" b="1" spc="110" dirty="0">
                <a:solidFill>
                  <a:srgbClr val="C52E2A"/>
                </a:solidFill>
                <a:latin typeface="Arial"/>
                <a:cs typeface="Arial"/>
              </a:rPr>
              <a:t>можно</a:t>
            </a:r>
            <a:r>
              <a:rPr sz="2600" b="1" spc="-204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C52E2A"/>
                </a:solidFill>
                <a:latin typeface="Arial"/>
                <a:cs typeface="Arial"/>
              </a:rPr>
              <a:t>излечить,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2495"/>
              </a:lnSpc>
            </a:pPr>
            <a:r>
              <a:rPr sz="2600" b="1" spc="60" dirty="0">
                <a:solidFill>
                  <a:srgbClr val="C52E2A"/>
                </a:solidFill>
                <a:latin typeface="Arial"/>
                <a:cs typeface="Arial"/>
              </a:rPr>
              <a:t>но </a:t>
            </a:r>
            <a:r>
              <a:rPr sz="2600" b="1" spc="-45" dirty="0">
                <a:solidFill>
                  <a:srgbClr val="C52E2A"/>
                </a:solidFill>
                <a:latin typeface="Arial"/>
                <a:cs typeface="Arial"/>
              </a:rPr>
              <a:t>для </a:t>
            </a:r>
            <a:r>
              <a:rPr sz="2600" b="1" spc="40" dirty="0">
                <a:solidFill>
                  <a:srgbClr val="C52E2A"/>
                </a:solidFill>
                <a:latin typeface="Arial"/>
                <a:cs typeface="Arial"/>
              </a:rPr>
              <a:t>этого </a:t>
            </a:r>
            <a:r>
              <a:rPr sz="2600" b="1" spc="80" dirty="0">
                <a:solidFill>
                  <a:srgbClr val="C52E2A"/>
                </a:solidFill>
                <a:latin typeface="Arial"/>
                <a:cs typeface="Arial"/>
              </a:rPr>
              <a:t>нужна </a:t>
            </a:r>
            <a:r>
              <a:rPr sz="2600" b="1" spc="-35" dirty="0">
                <a:solidFill>
                  <a:srgbClr val="C52E2A"/>
                </a:solidFill>
                <a:latin typeface="Arial"/>
                <a:cs typeface="Arial"/>
              </a:rPr>
              <a:t>ваша</a:t>
            </a:r>
            <a:r>
              <a:rPr sz="2600" b="1" spc="-530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C52E2A"/>
                </a:solidFill>
                <a:latin typeface="Arial"/>
                <a:cs typeface="Arial"/>
              </a:rPr>
              <a:t>помощь!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75471"/>
            <a:ext cx="4861152" cy="3884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354" y="594766"/>
            <a:ext cx="22087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Verdana" panose="020B0604030504040204" pitchFamily="34" charset="0"/>
                <a:ea typeface="Verdana" panose="020B0604030504040204" pitchFamily="34" charset="0"/>
              </a:rPr>
              <a:t>Отк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spc="20" dirty="0">
                <a:latin typeface="Verdana" panose="020B0604030504040204" pitchFamily="34" charset="0"/>
                <a:ea typeface="Verdana" panose="020B0604030504040204" pitchFamily="34" charset="0"/>
              </a:rPr>
              <a:t>да</a:t>
            </a:r>
          </a:p>
        </p:txBody>
      </p:sp>
      <p:sp>
        <p:nvSpPr>
          <p:cNvPr id="4" name="object 4"/>
          <p:cNvSpPr/>
          <p:nvPr/>
        </p:nvSpPr>
        <p:spPr>
          <a:xfrm>
            <a:off x="1033513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9582" y="1935251"/>
            <a:ext cx="4337118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Костный</a:t>
            </a:r>
            <a:r>
              <a:rPr sz="2600" b="1" spc="-8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1960"/>
              </a:lnSpc>
            </a:pPr>
            <a:r>
              <a:rPr sz="1800" spc="-2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— </a:t>
            </a:r>
            <a:r>
              <a:rPr sz="1800" spc="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основной</a:t>
            </a:r>
            <a:r>
              <a:rPr sz="1800" spc="-1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орган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</a:pPr>
            <a:r>
              <a:rPr sz="18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кроветворной </a:t>
            </a:r>
            <a:r>
              <a:rPr sz="18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системы 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человека,  </a:t>
            </a:r>
            <a:r>
              <a:rPr sz="18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где 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образуются </a:t>
            </a:r>
            <a:r>
              <a:rPr sz="1800" spc="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новые </a:t>
            </a:r>
            <a:r>
              <a:rPr sz="18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клетки</a:t>
            </a:r>
            <a:r>
              <a:rPr sz="1800" spc="-3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крови  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взамен</a:t>
            </a:r>
            <a:r>
              <a:rPr sz="18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погибающих.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1083945">
              <a:lnSpc>
                <a:spcPts val="1939"/>
              </a:lnSpc>
              <a:spcBef>
                <a:spcPts val="10"/>
              </a:spcBef>
            </a:pPr>
            <a:r>
              <a:rPr sz="1800" spc="7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Он </a:t>
            </a:r>
            <a:r>
              <a:rPr sz="18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расположен </a:t>
            </a:r>
            <a:r>
              <a:rPr sz="18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</a:t>
            </a:r>
            <a:r>
              <a:rPr sz="1800" spc="-3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плоских  </a:t>
            </a:r>
            <a:r>
              <a:rPr sz="18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(губчатых)</a:t>
            </a:r>
            <a:r>
              <a:rPr sz="18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костях.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1262" y="1935251"/>
            <a:ext cx="2950372" cy="164788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40665">
              <a:lnSpc>
                <a:spcPts val="2810"/>
              </a:lnSpc>
              <a:spcBef>
                <a:spcPts val="450"/>
              </a:spcBef>
            </a:pP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Костный</a:t>
            </a:r>
            <a:r>
              <a:rPr sz="2600" b="1" spc="-15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  </a:t>
            </a:r>
            <a:r>
              <a:rPr sz="2600" b="1" spc="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не</a:t>
            </a:r>
            <a:r>
              <a:rPr sz="2600" b="1" spc="-9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1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спинной!</a:t>
            </a:r>
            <a:endParaRPr sz="26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0320" marR="5080">
              <a:lnSpc>
                <a:spcPts val="1939"/>
              </a:lnSpc>
              <a:spcBef>
                <a:spcPts val="1105"/>
              </a:spcBef>
            </a:pPr>
            <a:r>
              <a:rPr sz="1800" spc="-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 </a:t>
            </a:r>
            <a:r>
              <a:rPr sz="18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нашем </a:t>
            </a:r>
            <a:r>
              <a:rPr sz="18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организме  анатомически</a:t>
            </a:r>
            <a:r>
              <a:rPr sz="1800" spc="-1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имеется  </a:t>
            </a:r>
            <a:r>
              <a:rPr sz="1800" b="1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</a:t>
            </a:r>
            <a:r>
              <a:rPr sz="1800" b="1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b="1" spc="-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мозга:</a:t>
            </a:r>
            <a:endParaRPr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55948" y="0"/>
            <a:ext cx="6036310" cy="2004695"/>
            <a:chOff x="4655948" y="0"/>
            <a:chExt cx="6036310" cy="2004695"/>
          </a:xfrm>
        </p:grpSpPr>
        <p:sp>
          <p:nvSpPr>
            <p:cNvPr id="8" name="object 8"/>
            <p:cNvSpPr/>
            <p:nvPr/>
          </p:nvSpPr>
          <p:spPr>
            <a:xfrm>
              <a:off x="9336430" y="0"/>
              <a:ext cx="1355725" cy="2004695"/>
            </a:xfrm>
            <a:custGeom>
              <a:avLst/>
              <a:gdLst/>
              <a:ahLst/>
              <a:cxnLst/>
              <a:rect l="l" t="t" r="r" b="b"/>
              <a:pathLst>
                <a:path w="1355725" h="2004695">
                  <a:moveTo>
                    <a:pt x="1355572" y="0"/>
                  </a:moveTo>
                  <a:lnTo>
                    <a:pt x="582196" y="0"/>
                  </a:lnTo>
                  <a:lnTo>
                    <a:pt x="0" y="1435366"/>
                  </a:lnTo>
                  <a:lnTo>
                    <a:pt x="53999" y="1471796"/>
                  </a:lnTo>
                  <a:lnTo>
                    <a:pt x="89185" y="1492356"/>
                  </a:lnTo>
                  <a:lnTo>
                    <a:pt x="129214" y="1514256"/>
                  </a:lnTo>
                  <a:lnTo>
                    <a:pt x="173623" y="1537325"/>
                  </a:lnTo>
                  <a:lnTo>
                    <a:pt x="221949" y="1561397"/>
                  </a:lnTo>
                  <a:lnTo>
                    <a:pt x="273732" y="1586303"/>
                  </a:lnTo>
                  <a:lnTo>
                    <a:pt x="328508" y="1611874"/>
                  </a:lnTo>
                  <a:lnTo>
                    <a:pt x="385816" y="1637943"/>
                  </a:lnTo>
                  <a:lnTo>
                    <a:pt x="506179" y="1690898"/>
                  </a:lnTo>
                  <a:lnTo>
                    <a:pt x="631125" y="1743822"/>
                  </a:lnTo>
                  <a:lnTo>
                    <a:pt x="756956" y="1795368"/>
                  </a:lnTo>
                  <a:lnTo>
                    <a:pt x="939278" y="1867158"/>
                  </a:lnTo>
                  <a:lnTo>
                    <a:pt x="1051153" y="1909367"/>
                  </a:lnTo>
                  <a:lnTo>
                    <a:pt x="1150976" y="1945484"/>
                  </a:lnTo>
                  <a:lnTo>
                    <a:pt x="1195213" y="1960838"/>
                  </a:lnTo>
                  <a:lnTo>
                    <a:pt x="1235052" y="1974164"/>
                  </a:lnTo>
                  <a:lnTo>
                    <a:pt x="1299683" y="1994058"/>
                  </a:lnTo>
                  <a:lnTo>
                    <a:pt x="1341173" y="2003820"/>
                  </a:lnTo>
                  <a:lnTo>
                    <a:pt x="1352085" y="2004481"/>
                  </a:lnTo>
                  <a:lnTo>
                    <a:pt x="1355572" y="2002265"/>
                  </a:lnTo>
                  <a:lnTo>
                    <a:pt x="135557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55948" y="0"/>
              <a:ext cx="5163150" cy="17578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19430" y="6283618"/>
            <a:ext cx="920115" cy="878840"/>
            <a:chOff x="6618770" y="6038773"/>
            <a:chExt cx="920115" cy="878840"/>
          </a:xfrm>
        </p:grpSpPr>
        <p:sp>
          <p:nvSpPr>
            <p:cNvPr id="11" name="object 11"/>
            <p:cNvSpPr/>
            <p:nvPr/>
          </p:nvSpPr>
          <p:spPr>
            <a:xfrm>
              <a:off x="6618770" y="6038773"/>
              <a:ext cx="920115" cy="878840"/>
            </a:xfrm>
            <a:custGeom>
              <a:avLst/>
              <a:gdLst/>
              <a:ahLst/>
              <a:cxnLst/>
              <a:rect l="l" t="t" r="r" b="b"/>
              <a:pathLst>
                <a:path w="920115" h="878840">
                  <a:moveTo>
                    <a:pt x="459917" y="0"/>
                  </a:moveTo>
                  <a:lnTo>
                    <a:pt x="409805" y="2578"/>
                  </a:lnTo>
                  <a:lnTo>
                    <a:pt x="361256" y="10135"/>
                  </a:lnTo>
                  <a:lnTo>
                    <a:pt x="314550" y="22401"/>
                  </a:lnTo>
                  <a:lnTo>
                    <a:pt x="269968" y="39110"/>
                  </a:lnTo>
                  <a:lnTo>
                    <a:pt x="227790" y="59993"/>
                  </a:lnTo>
                  <a:lnTo>
                    <a:pt x="188298" y="84782"/>
                  </a:lnTo>
                  <a:lnTo>
                    <a:pt x="151772" y="113209"/>
                  </a:lnTo>
                  <a:lnTo>
                    <a:pt x="118492" y="145006"/>
                  </a:lnTo>
                  <a:lnTo>
                    <a:pt x="88739" y="179904"/>
                  </a:lnTo>
                  <a:lnTo>
                    <a:pt x="62793" y="217636"/>
                  </a:lnTo>
                  <a:lnTo>
                    <a:pt x="40936" y="257934"/>
                  </a:lnTo>
                  <a:lnTo>
                    <a:pt x="23447" y="300529"/>
                  </a:lnTo>
                  <a:lnTo>
                    <a:pt x="10608" y="345154"/>
                  </a:lnTo>
                  <a:lnTo>
                    <a:pt x="2698" y="391540"/>
                  </a:lnTo>
                  <a:lnTo>
                    <a:pt x="0" y="439419"/>
                  </a:lnTo>
                  <a:lnTo>
                    <a:pt x="2698" y="487299"/>
                  </a:lnTo>
                  <a:lnTo>
                    <a:pt x="10608" y="533685"/>
                  </a:lnTo>
                  <a:lnTo>
                    <a:pt x="23447" y="578310"/>
                  </a:lnTo>
                  <a:lnTo>
                    <a:pt x="40936" y="620906"/>
                  </a:lnTo>
                  <a:lnTo>
                    <a:pt x="62793" y="661204"/>
                  </a:lnTo>
                  <a:lnTo>
                    <a:pt x="88739" y="698936"/>
                  </a:lnTo>
                  <a:lnTo>
                    <a:pt x="118492" y="733835"/>
                  </a:lnTo>
                  <a:lnTo>
                    <a:pt x="151772" y="765632"/>
                  </a:lnTo>
                  <a:lnTo>
                    <a:pt x="188298" y="794059"/>
                  </a:lnTo>
                  <a:lnTo>
                    <a:pt x="227790" y="818848"/>
                  </a:lnTo>
                  <a:lnTo>
                    <a:pt x="269968" y="839732"/>
                  </a:lnTo>
                  <a:lnTo>
                    <a:pt x="314550" y="856441"/>
                  </a:lnTo>
                  <a:lnTo>
                    <a:pt x="361256" y="868708"/>
                  </a:lnTo>
                  <a:lnTo>
                    <a:pt x="409805" y="876265"/>
                  </a:lnTo>
                  <a:lnTo>
                    <a:pt x="459917" y="878843"/>
                  </a:lnTo>
                  <a:lnTo>
                    <a:pt x="510031" y="876265"/>
                  </a:lnTo>
                  <a:lnTo>
                    <a:pt x="558582" y="868708"/>
                  </a:lnTo>
                  <a:lnTo>
                    <a:pt x="605288" y="856441"/>
                  </a:lnTo>
                  <a:lnTo>
                    <a:pt x="649870" y="839732"/>
                  </a:lnTo>
                  <a:lnTo>
                    <a:pt x="692046" y="818848"/>
                  </a:lnTo>
                  <a:lnTo>
                    <a:pt x="731537" y="794059"/>
                  </a:lnTo>
                  <a:lnTo>
                    <a:pt x="768062" y="765632"/>
                  </a:lnTo>
                  <a:lnTo>
                    <a:pt x="801340" y="733835"/>
                  </a:lnTo>
                  <a:lnTo>
                    <a:pt x="831091" y="698936"/>
                  </a:lnTo>
                  <a:lnTo>
                    <a:pt x="857035" y="661204"/>
                  </a:lnTo>
                  <a:lnTo>
                    <a:pt x="878891" y="620906"/>
                  </a:lnTo>
                  <a:lnTo>
                    <a:pt x="896377" y="578310"/>
                  </a:lnTo>
                  <a:lnTo>
                    <a:pt x="909215" y="533685"/>
                  </a:lnTo>
                  <a:lnTo>
                    <a:pt x="917124" y="487299"/>
                  </a:lnTo>
                  <a:lnTo>
                    <a:pt x="919822" y="439419"/>
                  </a:lnTo>
                  <a:lnTo>
                    <a:pt x="917124" y="391540"/>
                  </a:lnTo>
                  <a:lnTo>
                    <a:pt x="909215" y="345154"/>
                  </a:lnTo>
                  <a:lnTo>
                    <a:pt x="896377" y="300529"/>
                  </a:lnTo>
                  <a:lnTo>
                    <a:pt x="878891" y="257934"/>
                  </a:lnTo>
                  <a:lnTo>
                    <a:pt x="857035" y="217636"/>
                  </a:lnTo>
                  <a:lnTo>
                    <a:pt x="831091" y="179904"/>
                  </a:lnTo>
                  <a:lnTo>
                    <a:pt x="801340" y="145006"/>
                  </a:lnTo>
                  <a:lnTo>
                    <a:pt x="768062" y="113209"/>
                  </a:lnTo>
                  <a:lnTo>
                    <a:pt x="731537" y="84782"/>
                  </a:lnTo>
                  <a:lnTo>
                    <a:pt x="692046" y="59993"/>
                  </a:lnTo>
                  <a:lnTo>
                    <a:pt x="649870" y="39110"/>
                  </a:lnTo>
                  <a:lnTo>
                    <a:pt x="605288" y="22401"/>
                  </a:lnTo>
                  <a:lnTo>
                    <a:pt x="558582" y="10135"/>
                  </a:lnTo>
                  <a:lnTo>
                    <a:pt x="510031" y="2578"/>
                  </a:lnTo>
                  <a:lnTo>
                    <a:pt x="459917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76796" y="6239027"/>
              <a:ext cx="403860" cy="478790"/>
            </a:xfrm>
            <a:custGeom>
              <a:avLst/>
              <a:gdLst/>
              <a:ahLst/>
              <a:cxnLst/>
              <a:rect l="l" t="t" r="r" b="b"/>
              <a:pathLst>
                <a:path w="403859" h="478790">
                  <a:moveTo>
                    <a:pt x="142011" y="23622"/>
                  </a:moveTo>
                  <a:lnTo>
                    <a:pt x="74726" y="29705"/>
                  </a:lnTo>
                  <a:lnTo>
                    <a:pt x="37058" y="39712"/>
                  </a:lnTo>
                  <a:lnTo>
                    <a:pt x="4800" y="63525"/>
                  </a:lnTo>
                  <a:lnTo>
                    <a:pt x="0" y="77978"/>
                  </a:lnTo>
                  <a:lnTo>
                    <a:pt x="12" y="85699"/>
                  </a:lnTo>
                  <a:lnTo>
                    <a:pt x="2057" y="92786"/>
                  </a:lnTo>
                  <a:lnTo>
                    <a:pt x="6502" y="98374"/>
                  </a:lnTo>
                  <a:lnTo>
                    <a:pt x="13157" y="102044"/>
                  </a:lnTo>
                  <a:lnTo>
                    <a:pt x="21869" y="103365"/>
                  </a:lnTo>
                  <a:lnTo>
                    <a:pt x="29133" y="101638"/>
                  </a:lnTo>
                  <a:lnTo>
                    <a:pt x="34836" y="97040"/>
                  </a:lnTo>
                  <a:lnTo>
                    <a:pt x="38493" y="90525"/>
                  </a:lnTo>
                  <a:lnTo>
                    <a:pt x="39636" y="82969"/>
                  </a:lnTo>
                  <a:lnTo>
                    <a:pt x="52641" y="76022"/>
                  </a:lnTo>
                  <a:lnTo>
                    <a:pt x="76479" y="69989"/>
                  </a:lnTo>
                  <a:lnTo>
                    <a:pt x="107480" y="65570"/>
                  </a:lnTo>
                  <a:lnTo>
                    <a:pt x="142011" y="63449"/>
                  </a:lnTo>
                  <a:lnTo>
                    <a:pt x="142011" y="23622"/>
                  </a:lnTo>
                  <a:close/>
                </a:path>
                <a:path w="403859" h="478790">
                  <a:moveTo>
                    <a:pt x="142113" y="102679"/>
                  </a:moveTo>
                  <a:lnTo>
                    <a:pt x="74739" y="108839"/>
                  </a:lnTo>
                  <a:lnTo>
                    <a:pt x="37058" y="118859"/>
                  </a:lnTo>
                  <a:lnTo>
                    <a:pt x="4826" y="142671"/>
                  </a:lnTo>
                  <a:lnTo>
                    <a:pt x="0" y="164846"/>
                  </a:lnTo>
                  <a:lnTo>
                    <a:pt x="2222" y="172110"/>
                  </a:lnTo>
                  <a:lnTo>
                    <a:pt x="6959" y="178003"/>
                  </a:lnTo>
                  <a:lnTo>
                    <a:pt x="13690" y="181737"/>
                  </a:lnTo>
                  <a:lnTo>
                    <a:pt x="21958" y="182511"/>
                  </a:lnTo>
                  <a:lnTo>
                    <a:pt x="29197" y="180327"/>
                  </a:lnTo>
                  <a:lnTo>
                    <a:pt x="34912" y="175793"/>
                  </a:lnTo>
                  <a:lnTo>
                    <a:pt x="38582" y="169519"/>
                  </a:lnTo>
                  <a:lnTo>
                    <a:pt x="39725" y="162115"/>
                  </a:lnTo>
                  <a:lnTo>
                    <a:pt x="52743" y="155168"/>
                  </a:lnTo>
                  <a:lnTo>
                    <a:pt x="76606" y="149136"/>
                  </a:lnTo>
                  <a:lnTo>
                    <a:pt x="107619" y="144716"/>
                  </a:lnTo>
                  <a:lnTo>
                    <a:pt x="142113" y="142595"/>
                  </a:lnTo>
                  <a:lnTo>
                    <a:pt x="142113" y="102679"/>
                  </a:lnTo>
                  <a:close/>
                </a:path>
                <a:path w="403859" h="478790">
                  <a:moveTo>
                    <a:pt x="142506" y="221754"/>
                  </a:moveTo>
                  <a:lnTo>
                    <a:pt x="142113" y="181825"/>
                  </a:lnTo>
                  <a:lnTo>
                    <a:pt x="112979" y="183210"/>
                  </a:lnTo>
                  <a:lnTo>
                    <a:pt x="74777" y="187921"/>
                  </a:lnTo>
                  <a:lnTo>
                    <a:pt x="37096" y="197967"/>
                  </a:lnTo>
                  <a:lnTo>
                    <a:pt x="4826" y="221830"/>
                  </a:lnTo>
                  <a:lnTo>
                    <a:pt x="12" y="236283"/>
                  </a:lnTo>
                  <a:lnTo>
                    <a:pt x="12" y="244005"/>
                  </a:lnTo>
                  <a:lnTo>
                    <a:pt x="2146" y="251104"/>
                  </a:lnTo>
                  <a:lnTo>
                    <a:pt x="6553" y="256730"/>
                  </a:lnTo>
                  <a:lnTo>
                    <a:pt x="12636" y="260438"/>
                  </a:lnTo>
                  <a:lnTo>
                    <a:pt x="19824" y="261772"/>
                  </a:lnTo>
                  <a:lnTo>
                    <a:pt x="28028" y="260007"/>
                  </a:lnTo>
                  <a:lnTo>
                    <a:pt x="34378" y="255371"/>
                  </a:lnTo>
                  <a:lnTo>
                    <a:pt x="38430" y="248805"/>
                  </a:lnTo>
                  <a:lnTo>
                    <a:pt x="39725" y="241274"/>
                  </a:lnTo>
                  <a:lnTo>
                    <a:pt x="52781" y="234315"/>
                  </a:lnTo>
                  <a:lnTo>
                    <a:pt x="76720" y="228257"/>
                  </a:lnTo>
                  <a:lnTo>
                    <a:pt x="107873" y="223837"/>
                  </a:lnTo>
                  <a:lnTo>
                    <a:pt x="142506" y="221754"/>
                  </a:lnTo>
                  <a:close/>
                </a:path>
                <a:path w="403859" h="478790">
                  <a:moveTo>
                    <a:pt x="221754" y="19913"/>
                  </a:moveTo>
                  <a:lnTo>
                    <a:pt x="220192" y="12153"/>
                  </a:lnTo>
                  <a:lnTo>
                    <a:pt x="215925" y="5829"/>
                  </a:lnTo>
                  <a:lnTo>
                    <a:pt x="209600" y="1562"/>
                  </a:lnTo>
                  <a:lnTo>
                    <a:pt x="201841" y="0"/>
                  </a:lnTo>
                  <a:lnTo>
                    <a:pt x="194068" y="1562"/>
                  </a:lnTo>
                  <a:lnTo>
                    <a:pt x="187744" y="5829"/>
                  </a:lnTo>
                  <a:lnTo>
                    <a:pt x="183476" y="12153"/>
                  </a:lnTo>
                  <a:lnTo>
                    <a:pt x="181927" y="19913"/>
                  </a:lnTo>
                  <a:lnTo>
                    <a:pt x="181927" y="215011"/>
                  </a:lnTo>
                  <a:lnTo>
                    <a:pt x="183476" y="222783"/>
                  </a:lnTo>
                  <a:lnTo>
                    <a:pt x="187744" y="229108"/>
                  </a:lnTo>
                  <a:lnTo>
                    <a:pt x="194068" y="233375"/>
                  </a:lnTo>
                  <a:lnTo>
                    <a:pt x="201841" y="234924"/>
                  </a:lnTo>
                  <a:lnTo>
                    <a:pt x="209600" y="233375"/>
                  </a:lnTo>
                  <a:lnTo>
                    <a:pt x="215925" y="229108"/>
                  </a:lnTo>
                  <a:lnTo>
                    <a:pt x="220192" y="222783"/>
                  </a:lnTo>
                  <a:lnTo>
                    <a:pt x="221754" y="215011"/>
                  </a:lnTo>
                  <a:lnTo>
                    <a:pt x="221754" y="19913"/>
                  </a:lnTo>
                  <a:close/>
                </a:path>
                <a:path w="403859" h="478790">
                  <a:moveTo>
                    <a:pt x="231406" y="358482"/>
                  </a:moveTo>
                  <a:lnTo>
                    <a:pt x="229844" y="350723"/>
                  </a:lnTo>
                  <a:lnTo>
                    <a:pt x="225590" y="344398"/>
                  </a:lnTo>
                  <a:lnTo>
                    <a:pt x="219265" y="340144"/>
                  </a:lnTo>
                  <a:lnTo>
                    <a:pt x="211505" y="338582"/>
                  </a:lnTo>
                  <a:lnTo>
                    <a:pt x="192176" y="338582"/>
                  </a:lnTo>
                  <a:lnTo>
                    <a:pt x="184404" y="340144"/>
                  </a:lnTo>
                  <a:lnTo>
                    <a:pt x="178079" y="344398"/>
                  </a:lnTo>
                  <a:lnTo>
                    <a:pt x="173812" y="350723"/>
                  </a:lnTo>
                  <a:lnTo>
                    <a:pt x="172262" y="358482"/>
                  </a:lnTo>
                  <a:lnTo>
                    <a:pt x="173812" y="366255"/>
                  </a:lnTo>
                  <a:lnTo>
                    <a:pt x="178079" y="372579"/>
                  </a:lnTo>
                  <a:lnTo>
                    <a:pt x="184404" y="376834"/>
                  </a:lnTo>
                  <a:lnTo>
                    <a:pt x="192176" y="378396"/>
                  </a:lnTo>
                  <a:lnTo>
                    <a:pt x="211505" y="378396"/>
                  </a:lnTo>
                  <a:lnTo>
                    <a:pt x="219265" y="376834"/>
                  </a:lnTo>
                  <a:lnTo>
                    <a:pt x="225590" y="372579"/>
                  </a:lnTo>
                  <a:lnTo>
                    <a:pt x="229844" y="366255"/>
                  </a:lnTo>
                  <a:lnTo>
                    <a:pt x="231406" y="358482"/>
                  </a:lnTo>
                  <a:close/>
                </a:path>
                <a:path w="403859" h="478790">
                  <a:moveTo>
                    <a:pt x="231406" y="287820"/>
                  </a:moveTo>
                  <a:lnTo>
                    <a:pt x="229844" y="280060"/>
                  </a:lnTo>
                  <a:lnTo>
                    <a:pt x="225590" y="273735"/>
                  </a:lnTo>
                  <a:lnTo>
                    <a:pt x="219265" y="269468"/>
                  </a:lnTo>
                  <a:lnTo>
                    <a:pt x="211505" y="267906"/>
                  </a:lnTo>
                  <a:lnTo>
                    <a:pt x="192176" y="267906"/>
                  </a:lnTo>
                  <a:lnTo>
                    <a:pt x="184404" y="269468"/>
                  </a:lnTo>
                  <a:lnTo>
                    <a:pt x="178079" y="273735"/>
                  </a:lnTo>
                  <a:lnTo>
                    <a:pt x="173812" y="280060"/>
                  </a:lnTo>
                  <a:lnTo>
                    <a:pt x="172262" y="287820"/>
                  </a:lnTo>
                  <a:lnTo>
                    <a:pt x="173812" y="295592"/>
                  </a:lnTo>
                  <a:lnTo>
                    <a:pt x="178079" y="301917"/>
                  </a:lnTo>
                  <a:lnTo>
                    <a:pt x="184404" y="306171"/>
                  </a:lnTo>
                  <a:lnTo>
                    <a:pt x="192176" y="307733"/>
                  </a:lnTo>
                  <a:lnTo>
                    <a:pt x="211505" y="307733"/>
                  </a:lnTo>
                  <a:lnTo>
                    <a:pt x="219265" y="306171"/>
                  </a:lnTo>
                  <a:lnTo>
                    <a:pt x="225590" y="301917"/>
                  </a:lnTo>
                  <a:lnTo>
                    <a:pt x="229844" y="295592"/>
                  </a:lnTo>
                  <a:lnTo>
                    <a:pt x="231406" y="287820"/>
                  </a:lnTo>
                  <a:close/>
                </a:path>
                <a:path w="403859" h="478790">
                  <a:moveTo>
                    <a:pt x="368439" y="422414"/>
                  </a:moveTo>
                  <a:lnTo>
                    <a:pt x="363296" y="400634"/>
                  </a:lnTo>
                  <a:lnTo>
                    <a:pt x="349313" y="382854"/>
                  </a:lnTo>
                  <a:lnTo>
                    <a:pt x="328587" y="370878"/>
                  </a:lnTo>
                  <a:lnTo>
                    <a:pt x="303250" y="366496"/>
                  </a:lnTo>
                  <a:lnTo>
                    <a:pt x="283362" y="369150"/>
                  </a:lnTo>
                  <a:lnTo>
                    <a:pt x="265963" y="376593"/>
                  </a:lnTo>
                  <a:lnTo>
                    <a:pt x="251993" y="387985"/>
                  </a:lnTo>
                  <a:lnTo>
                    <a:pt x="242443" y="402501"/>
                  </a:lnTo>
                  <a:lnTo>
                    <a:pt x="161239" y="402501"/>
                  </a:lnTo>
                  <a:lnTo>
                    <a:pt x="151676" y="388023"/>
                  </a:lnTo>
                  <a:lnTo>
                    <a:pt x="137718" y="376631"/>
                  </a:lnTo>
                  <a:lnTo>
                    <a:pt x="120307" y="369163"/>
                  </a:lnTo>
                  <a:lnTo>
                    <a:pt x="100444" y="366496"/>
                  </a:lnTo>
                  <a:lnTo>
                    <a:pt x="75095" y="370890"/>
                  </a:lnTo>
                  <a:lnTo>
                    <a:pt x="54368" y="382892"/>
                  </a:lnTo>
                  <a:lnTo>
                    <a:pt x="40373" y="400672"/>
                  </a:lnTo>
                  <a:lnTo>
                    <a:pt x="35242" y="422414"/>
                  </a:lnTo>
                  <a:lnTo>
                    <a:pt x="40373" y="444169"/>
                  </a:lnTo>
                  <a:lnTo>
                    <a:pt x="54368" y="461937"/>
                  </a:lnTo>
                  <a:lnTo>
                    <a:pt x="75095" y="473938"/>
                  </a:lnTo>
                  <a:lnTo>
                    <a:pt x="100444" y="478332"/>
                  </a:lnTo>
                  <a:lnTo>
                    <a:pt x="120307" y="475678"/>
                  </a:lnTo>
                  <a:lnTo>
                    <a:pt x="137718" y="468236"/>
                  </a:lnTo>
                  <a:lnTo>
                    <a:pt x="151676" y="456844"/>
                  </a:lnTo>
                  <a:lnTo>
                    <a:pt x="161239" y="442315"/>
                  </a:lnTo>
                  <a:lnTo>
                    <a:pt x="242443" y="442315"/>
                  </a:lnTo>
                  <a:lnTo>
                    <a:pt x="251993" y="456806"/>
                  </a:lnTo>
                  <a:lnTo>
                    <a:pt x="265963" y="468198"/>
                  </a:lnTo>
                  <a:lnTo>
                    <a:pt x="283362" y="475665"/>
                  </a:lnTo>
                  <a:lnTo>
                    <a:pt x="303250" y="478332"/>
                  </a:lnTo>
                  <a:lnTo>
                    <a:pt x="328587" y="473938"/>
                  </a:lnTo>
                  <a:lnTo>
                    <a:pt x="349313" y="461937"/>
                  </a:lnTo>
                  <a:lnTo>
                    <a:pt x="363296" y="444169"/>
                  </a:lnTo>
                  <a:lnTo>
                    <a:pt x="368439" y="422414"/>
                  </a:lnTo>
                  <a:close/>
                </a:path>
                <a:path w="403859" h="478790">
                  <a:moveTo>
                    <a:pt x="403720" y="157124"/>
                  </a:moveTo>
                  <a:lnTo>
                    <a:pt x="366572" y="118859"/>
                  </a:lnTo>
                  <a:lnTo>
                    <a:pt x="328904" y="108839"/>
                  </a:lnTo>
                  <a:lnTo>
                    <a:pt x="290690" y="104101"/>
                  </a:lnTo>
                  <a:lnTo>
                    <a:pt x="261569" y="102679"/>
                  </a:lnTo>
                  <a:lnTo>
                    <a:pt x="261569" y="142608"/>
                  </a:lnTo>
                  <a:lnTo>
                    <a:pt x="296113" y="144716"/>
                  </a:lnTo>
                  <a:lnTo>
                    <a:pt x="327139" y="149136"/>
                  </a:lnTo>
                  <a:lnTo>
                    <a:pt x="350989" y="155168"/>
                  </a:lnTo>
                  <a:lnTo>
                    <a:pt x="363956" y="162115"/>
                  </a:lnTo>
                  <a:lnTo>
                    <a:pt x="365137" y="169519"/>
                  </a:lnTo>
                  <a:lnTo>
                    <a:pt x="368808" y="175793"/>
                  </a:lnTo>
                  <a:lnTo>
                    <a:pt x="374497" y="180327"/>
                  </a:lnTo>
                  <a:lnTo>
                    <a:pt x="381723" y="182511"/>
                  </a:lnTo>
                  <a:lnTo>
                    <a:pt x="389978" y="181724"/>
                  </a:lnTo>
                  <a:lnTo>
                    <a:pt x="396722" y="177965"/>
                  </a:lnTo>
                  <a:lnTo>
                    <a:pt x="401447" y="172072"/>
                  </a:lnTo>
                  <a:lnTo>
                    <a:pt x="403682" y="164846"/>
                  </a:lnTo>
                  <a:lnTo>
                    <a:pt x="403720" y="157124"/>
                  </a:lnTo>
                  <a:close/>
                </a:path>
                <a:path w="403859" h="478790">
                  <a:moveTo>
                    <a:pt x="403720" y="78079"/>
                  </a:moveTo>
                  <a:lnTo>
                    <a:pt x="366572" y="39814"/>
                  </a:lnTo>
                  <a:lnTo>
                    <a:pt x="328904" y="29794"/>
                  </a:lnTo>
                  <a:lnTo>
                    <a:pt x="290690" y="25057"/>
                  </a:lnTo>
                  <a:lnTo>
                    <a:pt x="261569" y="23622"/>
                  </a:lnTo>
                  <a:lnTo>
                    <a:pt x="261569" y="63550"/>
                  </a:lnTo>
                  <a:lnTo>
                    <a:pt x="296087" y="65659"/>
                  </a:lnTo>
                  <a:lnTo>
                    <a:pt x="327101" y="70078"/>
                  </a:lnTo>
                  <a:lnTo>
                    <a:pt x="350939" y="76123"/>
                  </a:lnTo>
                  <a:lnTo>
                    <a:pt x="363956" y="83070"/>
                  </a:lnTo>
                  <a:lnTo>
                    <a:pt x="365137" y="90614"/>
                  </a:lnTo>
                  <a:lnTo>
                    <a:pt x="368808" y="97142"/>
                  </a:lnTo>
                  <a:lnTo>
                    <a:pt x="374497" y="101727"/>
                  </a:lnTo>
                  <a:lnTo>
                    <a:pt x="381723" y="103454"/>
                  </a:lnTo>
                  <a:lnTo>
                    <a:pt x="390423" y="102133"/>
                  </a:lnTo>
                  <a:lnTo>
                    <a:pt x="397116" y="98437"/>
                  </a:lnTo>
                  <a:lnTo>
                    <a:pt x="401599" y="92837"/>
                  </a:lnTo>
                  <a:lnTo>
                    <a:pt x="403682" y="85788"/>
                  </a:lnTo>
                  <a:lnTo>
                    <a:pt x="403720" y="78079"/>
                  </a:lnTo>
                  <a:close/>
                </a:path>
                <a:path w="403859" h="478790">
                  <a:moveTo>
                    <a:pt x="403771" y="244005"/>
                  </a:moveTo>
                  <a:lnTo>
                    <a:pt x="366661" y="198018"/>
                  </a:lnTo>
                  <a:lnTo>
                    <a:pt x="328955" y="187998"/>
                  </a:lnTo>
                  <a:lnTo>
                    <a:pt x="290753" y="183261"/>
                  </a:lnTo>
                  <a:lnTo>
                    <a:pt x="261670" y="181825"/>
                  </a:lnTo>
                  <a:lnTo>
                    <a:pt x="261289" y="221754"/>
                  </a:lnTo>
                  <a:lnTo>
                    <a:pt x="295910" y="223824"/>
                  </a:lnTo>
                  <a:lnTo>
                    <a:pt x="327050" y="228257"/>
                  </a:lnTo>
                  <a:lnTo>
                    <a:pt x="351002" y="234315"/>
                  </a:lnTo>
                  <a:lnTo>
                    <a:pt x="364058" y="241261"/>
                  </a:lnTo>
                  <a:lnTo>
                    <a:pt x="365340" y="248843"/>
                  </a:lnTo>
                  <a:lnTo>
                    <a:pt x="369392" y="255397"/>
                  </a:lnTo>
                  <a:lnTo>
                    <a:pt x="375742" y="260019"/>
                  </a:lnTo>
                  <a:lnTo>
                    <a:pt x="383971" y="261772"/>
                  </a:lnTo>
                  <a:lnTo>
                    <a:pt x="391147" y="260413"/>
                  </a:lnTo>
                  <a:lnTo>
                    <a:pt x="397230" y="256692"/>
                  </a:lnTo>
                  <a:lnTo>
                    <a:pt x="401637" y="251066"/>
                  </a:lnTo>
                  <a:lnTo>
                    <a:pt x="403771" y="244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19430" y="5051577"/>
            <a:ext cx="920115" cy="879475"/>
            <a:chOff x="6618770" y="4937036"/>
            <a:chExt cx="920115" cy="879475"/>
          </a:xfrm>
        </p:grpSpPr>
        <p:sp>
          <p:nvSpPr>
            <p:cNvPr id="14" name="object 14"/>
            <p:cNvSpPr/>
            <p:nvPr/>
          </p:nvSpPr>
          <p:spPr>
            <a:xfrm>
              <a:off x="6618770" y="4937036"/>
              <a:ext cx="920115" cy="879475"/>
            </a:xfrm>
            <a:custGeom>
              <a:avLst/>
              <a:gdLst/>
              <a:ahLst/>
              <a:cxnLst/>
              <a:rect l="l" t="t" r="r" b="b"/>
              <a:pathLst>
                <a:path w="920115" h="879475">
                  <a:moveTo>
                    <a:pt x="459917" y="0"/>
                  </a:moveTo>
                  <a:lnTo>
                    <a:pt x="409805" y="2578"/>
                  </a:lnTo>
                  <a:lnTo>
                    <a:pt x="361256" y="10135"/>
                  </a:lnTo>
                  <a:lnTo>
                    <a:pt x="314550" y="22403"/>
                  </a:lnTo>
                  <a:lnTo>
                    <a:pt x="269968" y="39113"/>
                  </a:lnTo>
                  <a:lnTo>
                    <a:pt x="227790" y="59997"/>
                  </a:lnTo>
                  <a:lnTo>
                    <a:pt x="188298" y="84787"/>
                  </a:lnTo>
                  <a:lnTo>
                    <a:pt x="151772" y="113215"/>
                  </a:lnTo>
                  <a:lnTo>
                    <a:pt x="118492" y="145013"/>
                  </a:lnTo>
                  <a:lnTo>
                    <a:pt x="88739" y="179912"/>
                  </a:lnTo>
                  <a:lnTo>
                    <a:pt x="62793" y="217646"/>
                  </a:lnTo>
                  <a:lnTo>
                    <a:pt x="40936" y="257944"/>
                  </a:lnTo>
                  <a:lnTo>
                    <a:pt x="23447" y="300540"/>
                  </a:lnTo>
                  <a:lnTo>
                    <a:pt x="10608" y="345166"/>
                  </a:lnTo>
                  <a:lnTo>
                    <a:pt x="2698" y="391553"/>
                  </a:lnTo>
                  <a:lnTo>
                    <a:pt x="0" y="439432"/>
                  </a:lnTo>
                  <a:lnTo>
                    <a:pt x="2698" y="487312"/>
                  </a:lnTo>
                  <a:lnTo>
                    <a:pt x="10608" y="533698"/>
                  </a:lnTo>
                  <a:lnTo>
                    <a:pt x="23447" y="578323"/>
                  </a:lnTo>
                  <a:lnTo>
                    <a:pt x="40936" y="620918"/>
                  </a:lnTo>
                  <a:lnTo>
                    <a:pt x="62793" y="661216"/>
                  </a:lnTo>
                  <a:lnTo>
                    <a:pt x="88739" y="698948"/>
                  </a:lnTo>
                  <a:lnTo>
                    <a:pt x="118492" y="733846"/>
                  </a:lnTo>
                  <a:lnTo>
                    <a:pt x="151772" y="765643"/>
                  </a:lnTo>
                  <a:lnTo>
                    <a:pt x="188298" y="794069"/>
                  </a:lnTo>
                  <a:lnTo>
                    <a:pt x="227790" y="818858"/>
                  </a:lnTo>
                  <a:lnTo>
                    <a:pt x="269968" y="839741"/>
                  </a:lnTo>
                  <a:lnTo>
                    <a:pt x="314550" y="856450"/>
                  </a:lnTo>
                  <a:lnTo>
                    <a:pt x="361256" y="868717"/>
                  </a:lnTo>
                  <a:lnTo>
                    <a:pt x="409805" y="876274"/>
                  </a:lnTo>
                  <a:lnTo>
                    <a:pt x="459917" y="878852"/>
                  </a:lnTo>
                  <a:lnTo>
                    <a:pt x="510029" y="876274"/>
                  </a:lnTo>
                  <a:lnTo>
                    <a:pt x="558578" y="868717"/>
                  </a:lnTo>
                  <a:lnTo>
                    <a:pt x="605283" y="856450"/>
                  </a:lnTo>
                  <a:lnTo>
                    <a:pt x="649865" y="839741"/>
                  </a:lnTo>
                  <a:lnTo>
                    <a:pt x="692041" y="818858"/>
                  </a:lnTo>
                  <a:lnTo>
                    <a:pt x="731532" y="794069"/>
                  </a:lnTo>
                  <a:lnTo>
                    <a:pt x="768057" y="765643"/>
                  </a:lnTo>
                  <a:lnTo>
                    <a:pt x="801336" y="733846"/>
                  </a:lnTo>
                  <a:lnTo>
                    <a:pt x="831088" y="698948"/>
                  </a:lnTo>
                  <a:lnTo>
                    <a:pt x="857032" y="661216"/>
                  </a:lnTo>
                  <a:lnTo>
                    <a:pt x="878889" y="620918"/>
                  </a:lnTo>
                  <a:lnTo>
                    <a:pt x="896376" y="578323"/>
                  </a:lnTo>
                  <a:lnTo>
                    <a:pt x="909215" y="533698"/>
                  </a:lnTo>
                  <a:lnTo>
                    <a:pt x="917124" y="487312"/>
                  </a:lnTo>
                  <a:lnTo>
                    <a:pt x="919822" y="439432"/>
                  </a:lnTo>
                  <a:lnTo>
                    <a:pt x="917124" y="391553"/>
                  </a:lnTo>
                  <a:lnTo>
                    <a:pt x="909215" y="345166"/>
                  </a:lnTo>
                  <a:lnTo>
                    <a:pt x="896376" y="300540"/>
                  </a:lnTo>
                  <a:lnTo>
                    <a:pt x="878889" y="257944"/>
                  </a:lnTo>
                  <a:lnTo>
                    <a:pt x="857032" y="217646"/>
                  </a:lnTo>
                  <a:lnTo>
                    <a:pt x="831088" y="179912"/>
                  </a:lnTo>
                  <a:lnTo>
                    <a:pt x="801336" y="145013"/>
                  </a:lnTo>
                  <a:lnTo>
                    <a:pt x="768057" y="113215"/>
                  </a:lnTo>
                  <a:lnTo>
                    <a:pt x="731532" y="84787"/>
                  </a:lnTo>
                  <a:lnTo>
                    <a:pt x="692041" y="59997"/>
                  </a:lnTo>
                  <a:lnTo>
                    <a:pt x="649865" y="39113"/>
                  </a:lnTo>
                  <a:lnTo>
                    <a:pt x="605283" y="22403"/>
                  </a:lnTo>
                  <a:lnTo>
                    <a:pt x="558578" y="10135"/>
                  </a:lnTo>
                  <a:lnTo>
                    <a:pt x="510029" y="2578"/>
                  </a:lnTo>
                  <a:lnTo>
                    <a:pt x="459917" y="0"/>
                  </a:lnTo>
                  <a:close/>
                </a:path>
              </a:pathLst>
            </a:custGeom>
            <a:solidFill>
              <a:srgbClr val="D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2237" y="5137099"/>
              <a:ext cx="313055" cy="478790"/>
            </a:xfrm>
            <a:custGeom>
              <a:avLst/>
              <a:gdLst/>
              <a:ahLst/>
              <a:cxnLst/>
              <a:rect l="l" t="t" r="r" b="b"/>
              <a:pathLst>
                <a:path w="313054" h="478789">
                  <a:moveTo>
                    <a:pt x="312877" y="377621"/>
                  </a:moveTo>
                  <a:lnTo>
                    <a:pt x="305854" y="370598"/>
                  </a:lnTo>
                  <a:lnTo>
                    <a:pt x="259346" y="370598"/>
                  </a:lnTo>
                  <a:lnTo>
                    <a:pt x="259346" y="369912"/>
                  </a:lnTo>
                  <a:lnTo>
                    <a:pt x="259346" y="341312"/>
                  </a:lnTo>
                  <a:lnTo>
                    <a:pt x="259346" y="327367"/>
                  </a:lnTo>
                  <a:lnTo>
                    <a:pt x="258635" y="326072"/>
                  </a:lnTo>
                  <a:lnTo>
                    <a:pt x="256260" y="324599"/>
                  </a:lnTo>
                  <a:lnTo>
                    <a:pt x="254762" y="324535"/>
                  </a:lnTo>
                  <a:lnTo>
                    <a:pt x="253517" y="325170"/>
                  </a:lnTo>
                  <a:lnTo>
                    <a:pt x="236169" y="331762"/>
                  </a:lnTo>
                  <a:lnTo>
                    <a:pt x="213461" y="336854"/>
                  </a:lnTo>
                  <a:lnTo>
                    <a:pt x="186512" y="340144"/>
                  </a:lnTo>
                  <a:lnTo>
                    <a:pt x="156451" y="341312"/>
                  </a:lnTo>
                  <a:lnTo>
                    <a:pt x="126365" y="340144"/>
                  </a:lnTo>
                  <a:lnTo>
                    <a:pt x="99415" y="336854"/>
                  </a:lnTo>
                  <a:lnTo>
                    <a:pt x="97497" y="336435"/>
                  </a:lnTo>
                  <a:lnTo>
                    <a:pt x="97497" y="375132"/>
                  </a:lnTo>
                  <a:lnTo>
                    <a:pt x="97497" y="445096"/>
                  </a:lnTo>
                  <a:lnTo>
                    <a:pt x="92278" y="450316"/>
                  </a:lnTo>
                  <a:lnTo>
                    <a:pt x="79413" y="450316"/>
                  </a:lnTo>
                  <a:lnTo>
                    <a:pt x="74206" y="445096"/>
                  </a:lnTo>
                  <a:lnTo>
                    <a:pt x="74206" y="375132"/>
                  </a:lnTo>
                  <a:lnTo>
                    <a:pt x="79413" y="369912"/>
                  </a:lnTo>
                  <a:lnTo>
                    <a:pt x="92278" y="369912"/>
                  </a:lnTo>
                  <a:lnTo>
                    <a:pt x="97497" y="375132"/>
                  </a:lnTo>
                  <a:lnTo>
                    <a:pt x="97497" y="336435"/>
                  </a:lnTo>
                  <a:lnTo>
                    <a:pt x="76708" y="331762"/>
                  </a:lnTo>
                  <a:lnTo>
                    <a:pt x="59372" y="325170"/>
                  </a:lnTo>
                  <a:lnTo>
                    <a:pt x="58115" y="324535"/>
                  </a:lnTo>
                  <a:lnTo>
                    <a:pt x="56642" y="324599"/>
                  </a:lnTo>
                  <a:lnTo>
                    <a:pt x="54254" y="326072"/>
                  </a:lnTo>
                  <a:lnTo>
                    <a:pt x="53530" y="327367"/>
                  </a:lnTo>
                  <a:lnTo>
                    <a:pt x="53530" y="370598"/>
                  </a:lnTo>
                  <a:lnTo>
                    <a:pt x="7035" y="370598"/>
                  </a:lnTo>
                  <a:lnTo>
                    <a:pt x="0" y="377621"/>
                  </a:lnTo>
                  <a:lnTo>
                    <a:pt x="0" y="415836"/>
                  </a:lnTo>
                  <a:lnTo>
                    <a:pt x="7035" y="422859"/>
                  </a:lnTo>
                  <a:lnTo>
                    <a:pt x="53530" y="422859"/>
                  </a:lnTo>
                  <a:lnTo>
                    <a:pt x="53530" y="456285"/>
                  </a:lnTo>
                  <a:lnTo>
                    <a:pt x="108470" y="475411"/>
                  </a:lnTo>
                  <a:lnTo>
                    <a:pt x="156451" y="478536"/>
                  </a:lnTo>
                  <a:lnTo>
                    <a:pt x="179844" y="477786"/>
                  </a:lnTo>
                  <a:lnTo>
                    <a:pt x="230327" y="470623"/>
                  </a:lnTo>
                  <a:lnTo>
                    <a:pt x="259346" y="456285"/>
                  </a:lnTo>
                  <a:lnTo>
                    <a:pt x="259346" y="450316"/>
                  </a:lnTo>
                  <a:lnTo>
                    <a:pt x="259346" y="422846"/>
                  </a:lnTo>
                  <a:lnTo>
                    <a:pt x="305854" y="422846"/>
                  </a:lnTo>
                  <a:lnTo>
                    <a:pt x="312877" y="415836"/>
                  </a:lnTo>
                  <a:lnTo>
                    <a:pt x="312877" y="377621"/>
                  </a:lnTo>
                  <a:close/>
                </a:path>
                <a:path w="313054" h="478789">
                  <a:moveTo>
                    <a:pt x="312877" y="215011"/>
                  </a:moveTo>
                  <a:lnTo>
                    <a:pt x="305854" y="207975"/>
                  </a:lnTo>
                  <a:lnTo>
                    <a:pt x="259346" y="207975"/>
                  </a:lnTo>
                  <a:lnTo>
                    <a:pt x="259346" y="202653"/>
                  </a:lnTo>
                  <a:lnTo>
                    <a:pt x="259346" y="178701"/>
                  </a:lnTo>
                  <a:lnTo>
                    <a:pt x="259346" y="164757"/>
                  </a:lnTo>
                  <a:lnTo>
                    <a:pt x="258635" y="163461"/>
                  </a:lnTo>
                  <a:lnTo>
                    <a:pt x="256260" y="161988"/>
                  </a:lnTo>
                  <a:lnTo>
                    <a:pt x="254762" y="161925"/>
                  </a:lnTo>
                  <a:lnTo>
                    <a:pt x="253517" y="162560"/>
                  </a:lnTo>
                  <a:lnTo>
                    <a:pt x="236169" y="169151"/>
                  </a:lnTo>
                  <a:lnTo>
                    <a:pt x="213461" y="174244"/>
                  </a:lnTo>
                  <a:lnTo>
                    <a:pt x="186512" y="177533"/>
                  </a:lnTo>
                  <a:lnTo>
                    <a:pt x="156451" y="178701"/>
                  </a:lnTo>
                  <a:lnTo>
                    <a:pt x="126365" y="177533"/>
                  </a:lnTo>
                  <a:lnTo>
                    <a:pt x="99415" y="174244"/>
                  </a:lnTo>
                  <a:lnTo>
                    <a:pt x="97497" y="173824"/>
                  </a:lnTo>
                  <a:lnTo>
                    <a:pt x="97497" y="207860"/>
                  </a:lnTo>
                  <a:lnTo>
                    <a:pt x="97497" y="277837"/>
                  </a:lnTo>
                  <a:lnTo>
                    <a:pt x="92278" y="283044"/>
                  </a:lnTo>
                  <a:lnTo>
                    <a:pt x="79413" y="283044"/>
                  </a:lnTo>
                  <a:lnTo>
                    <a:pt x="74206" y="277837"/>
                  </a:lnTo>
                  <a:lnTo>
                    <a:pt x="74206" y="207860"/>
                  </a:lnTo>
                  <a:lnTo>
                    <a:pt x="79413" y="202653"/>
                  </a:lnTo>
                  <a:lnTo>
                    <a:pt x="92278" y="202653"/>
                  </a:lnTo>
                  <a:lnTo>
                    <a:pt x="97497" y="207860"/>
                  </a:lnTo>
                  <a:lnTo>
                    <a:pt x="97497" y="173824"/>
                  </a:lnTo>
                  <a:lnTo>
                    <a:pt x="76708" y="169151"/>
                  </a:lnTo>
                  <a:lnTo>
                    <a:pt x="59372" y="162560"/>
                  </a:lnTo>
                  <a:lnTo>
                    <a:pt x="58115" y="161925"/>
                  </a:lnTo>
                  <a:lnTo>
                    <a:pt x="56642" y="161988"/>
                  </a:lnTo>
                  <a:lnTo>
                    <a:pt x="54254" y="163461"/>
                  </a:lnTo>
                  <a:lnTo>
                    <a:pt x="53530" y="164757"/>
                  </a:lnTo>
                  <a:lnTo>
                    <a:pt x="53530" y="207975"/>
                  </a:lnTo>
                  <a:lnTo>
                    <a:pt x="7035" y="207975"/>
                  </a:lnTo>
                  <a:lnTo>
                    <a:pt x="0" y="215011"/>
                  </a:lnTo>
                  <a:lnTo>
                    <a:pt x="0" y="253225"/>
                  </a:lnTo>
                  <a:lnTo>
                    <a:pt x="7035" y="260248"/>
                  </a:lnTo>
                  <a:lnTo>
                    <a:pt x="53530" y="260248"/>
                  </a:lnTo>
                  <a:lnTo>
                    <a:pt x="53530" y="293674"/>
                  </a:lnTo>
                  <a:lnTo>
                    <a:pt x="108470" y="312801"/>
                  </a:lnTo>
                  <a:lnTo>
                    <a:pt x="156451" y="315912"/>
                  </a:lnTo>
                  <a:lnTo>
                    <a:pt x="179844" y="315163"/>
                  </a:lnTo>
                  <a:lnTo>
                    <a:pt x="230327" y="308000"/>
                  </a:lnTo>
                  <a:lnTo>
                    <a:pt x="259346" y="293674"/>
                  </a:lnTo>
                  <a:lnTo>
                    <a:pt x="259346" y="283044"/>
                  </a:lnTo>
                  <a:lnTo>
                    <a:pt x="259346" y="260248"/>
                  </a:lnTo>
                  <a:lnTo>
                    <a:pt x="305854" y="260248"/>
                  </a:lnTo>
                  <a:lnTo>
                    <a:pt x="312877" y="253225"/>
                  </a:lnTo>
                  <a:lnTo>
                    <a:pt x="312877" y="215011"/>
                  </a:lnTo>
                  <a:close/>
                </a:path>
                <a:path w="313054" h="478789">
                  <a:moveTo>
                    <a:pt x="312877" y="53086"/>
                  </a:moveTo>
                  <a:lnTo>
                    <a:pt x="305854" y="46062"/>
                  </a:lnTo>
                  <a:lnTo>
                    <a:pt x="259346" y="46062"/>
                  </a:lnTo>
                  <a:lnTo>
                    <a:pt x="259346" y="40906"/>
                  </a:lnTo>
                  <a:lnTo>
                    <a:pt x="259346" y="16764"/>
                  </a:lnTo>
                  <a:lnTo>
                    <a:pt x="259346" y="2832"/>
                  </a:lnTo>
                  <a:lnTo>
                    <a:pt x="258635" y="1536"/>
                  </a:lnTo>
                  <a:lnTo>
                    <a:pt x="256260" y="63"/>
                  </a:lnTo>
                  <a:lnTo>
                    <a:pt x="254762" y="0"/>
                  </a:lnTo>
                  <a:lnTo>
                    <a:pt x="253517" y="635"/>
                  </a:lnTo>
                  <a:lnTo>
                    <a:pt x="236169" y="7226"/>
                  </a:lnTo>
                  <a:lnTo>
                    <a:pt x="213461" y="12319"/>
                  </a:lnTo>
                  <a:lnTo>
                    <a:pt x="186512" y="15608"/>
                  </a:lnTo>
                  <a:lnTo>
                    <a:pt x="156451" y="16764"/>
                  </a:lnTo>
                  <a:lnTo>
                    <a:pt x="126365" y="15608"/>
                  </a:lnTo>
                  <a:lnTo>
                    <a:pt x="99415" y="12319"/>
                  </a:lnTo>
                  <a:lnTo>
                    <a:pt x="97497" y="11899"/>
                  </a:lnTo>
                  <a:lnTo>
                    <a:pt x="97497" y="116090"/>
                  </a:lnTo>
                  <a:lnTo>
                    <a:pt x="92278" y="121297"/>
                  </a:lnTo>
                  <a:lnTo>
                    <a:pt x="79413" y="121297"/>
                  </a:lnTo>
                  <a:lnTo>
                    <a:pt x="74206" y="116090"/>
                  </a:lnTo>
                  <a:lnTo>
                    <a:pt x="74256" y="46062"/>
                  </a:lnTo>
                  <a:lnTo>
                    <a:pt x="79413" y="40906"/>
                  </a:lnTo>
                  <a:lnTo>
                    <a:pt x="92278" y="40906"/>
                  </a:lnTo>
                  <a:lnTo>
                    <a:pt x="97434" y="46062"/>
                  </a:lnTo>
                  <a:lnTo>
                    <a:pt x="97497" y="116090"/>
                  </a:lnTo>
                  <a:lnTo>
                    <a:pt x="97497" y="11899"/>
                  </a:lnTo>
                  <a:lnTo>
                    <a:pt x="76708" y="7226"/>
                  </a:lnTo>
                  <a:lnTo>
                    <a:pt x="59372" y="635"/>
                  </a:lnTo>
                  <a:lnTo>
                    <a:pt x="58115" y="0"/>
                  </a:lnTo>
                  <a:lnTo>
                    <a:pt x="56642" y="63"/>
                  </a:lnTo>
                  <a:lnTo>
                    <a:pt x="54254" y="1536"/>
                  </a:lnTo>
                  <a:lnTo>
                    <a:pt x="53530" y="2832"/>
                  </a:lnTo>
                  <a:lnTo>
                    <a:pt x="53530" y="46062"/>
                  </a:lnTo>
                  <a:lnTo>
                    <a:pt x="7035" y="46062"/>
                  </a:lnTo>
                  <a:lnTo>
                    <a:pt x="0" y="53086"/>
                  </a:lnTo>
                  <a:lnTo>
                    <a:pt x="0" y="91300"/>
                  </a:lnTo>
                  <a:lnTo>
                    <a:pt x="7035" y="98323"/>
                  </a:lnTo>
                  <a:lnTo>
                    <a:pt x="53530" y="98323"/>
                  </a:lnTo>
                  <a:lnTo>
                    <a:pt x="53530" y="131749"/>
                  </a:lnTo>
                  <a:lnTo>
                    <a:pt x="108470" y="150876"/>
                  </a:lnTo>
                  <a:lnTo>
                    <a:pt x="156451" y="153987"/>
                  </a:lnTo>
                  <a:lnTo>
                    <a:pt x="179844" y="153238"/>
                  </a:lnTo>
                  <a:lnTo>
                    <a:pt x="230327" y="146075"/>
                  </a:lnTo>
                  <a:lnTo>
                    <a:pt x="259346" y="131749"/>
                  </a:lnTo>
                  <a:lnTo>
                    <a:pt x="259346" y="121297"/>
                  </a:lnTo>
                  <a:lnTo>
                    <a:pt x="259346" y="98310"/>
                  </a:lnTo>
                  <a:lnTo>
                    <a:pt x="305854" y="98310"/>
                  </a:lnTo>
                  <a:lnTo>
                    <a:pt x="312877" y="91300"/>
                  </a:lnTo>
                  <a:lnTo>
                    <a:pt x="312877" y="53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617398" y="3824351"/>
            <a:ext cx="915327" cy="874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90751" y="3916706"/>
            <a:ext cx="232600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Головной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это </a:t>
            </a:r>
            <a:r>
              <a:rPr sz="18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наше</a:t>
            </a:r>
            <a:r>
              <a:rPr sz="1800" spc="-1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сознание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1750">
              <a:lnSpc>
                <a:spcPts val="2000"/>
              </a:lnSpc>
            </a:pPr>
            <a:r>
              <a:rPr sz="1800" b="1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Спинной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1750">
              <a:lnSpc>
                <a:spcPts val="2000"/>
              </a:lnSpc>
            </a:pPr>
            <a:r>
              <a:rPr sz="18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это </a:t>
            </a:r>
            <a:r>
              <a:rPr sz="18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наши</a:t>
            </a:r>
            <a:r>
              <a:rPr sz="1800" spc="-19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рефлексы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1750">
              <a:lnSpc>
                <a:spcPts val="2000"/>
              </a:lnSpc>
              <a:spcBef>
                <a:spcPts val="1395"/>
              </a:spcBef>
            </a:pPr>
            <a:r>
              <a:rPr sz="1800" b="1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Костный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1115" marR="5080">
              <a:lnSpc>
                <a:spcPts val="1939"/>
              </a:lnSpc>
              <a:spcBef>
                <a:spcPts val="90"/>
              </a:spcBef>
            </a:pPr>
            <a:r>
              <a:rPr sz="18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это 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наш  </a:t>
            </a:r>
            <a:r>
              <a:rPr sz="18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кроветворный</a:t>
            </a:r>
            <a:r>
              <a:rPr sz="1800" spc="-9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орган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02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354" y="594766"/>
            <a:ext cx="38089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>
                <a:latin typeface="Verdana" panose="020B0604030504040204" pitchFamily="34" charset="0"/>
                <a:ea typeface="Verdana" panose="020B0604030504040204" pitchFamily="34" charset="0"/>
              </a:rPr>
              <a:t>Кому </a:t>
            </a:r>
            <a:r>
              <a:rPr spc="1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pc="-37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зачем</a:t>
            </a:r>
          </a:p>
        </p:txBody>
      </p:sp>
      <p:sp>
        <p:nvSpPr>
          <p:cNvPr id="3" name="object 3"/>
          <p:cNvSpPr/>
          <p:nvPr/>
        </p:nvSpPr>
        <p:spPr>
          <a:xfrm>
            <a:off x="1051344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9559" y="1935251"/>
            <a:ext cx="8909141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Трансплантация </a:t>
            </a:r>
            <a:r>
              <a:rPr sz="2600" b="1" spc="6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костного </a:t>
            </a:r>
            <a:r>
              <a:rPr sz="2600" b="1" spc="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мозга</a:t>
            </a:r>
            <a:r>
              <a:rPr sz="2600" b="1" spc="-29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6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(ТКМ)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b="1" spc="-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или </a:t>
            </a:r>
            <a:r>
              <a:rPr sz="1800" b="1" spc="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трансплантация </a:t>
            </a:r>
            <a:r>
              <a:rPr sz="1800" b="1" spc="2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гемопоэтических </a:t>
            </a:r>
            <a:r>
              <a:rPr sz="1800" b="1" spc="-2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стволовых </a:t>
            </a:r>
            <a:r>
              <a:rPr sz="1800" b="1" spc="6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клеток</a:t>
            </a:r>
            <a:r>
              <a:rPr sz="1800" b="1" spc="-26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b="1" spc="-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(ГСК)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3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/</a:t>
            </a:r>
            <a:r>
              <a:rPr sz="1800" b="1" spc="-36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800" b="1" spc="-2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стволовых </a:t>
            </a:r>
            <a:r>
              <a:rPr sz="1800" b="1" spc="6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клеток </a:t>
            </a:r>
            <a:r>
              <a:rPr sz="1800" b="1" spc="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периферической </a:t>
            </a:r>
            <a:r>
              <a:rPr sz="1800" b="1" spc="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крови (СКПК)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1263015">
              <a:lnSpc>
                <a:spcPct val="100000"/>
              </a:lnSpc>
            </a:pPr>
            <a:r>
              <a:rPr sz="17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являются </a:t>
            </a:r>
            <a:r>
              <a:rPr sz="17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методами </a:t>
            </a:r>
            <a:r>
              <a:rPr sz="1700" spc="5" dirty="0" err="1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лечения</a:t>
            </a:r>
            <a:r>
              <a:rPr sz="17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4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гематологических</a:t>
            </a:r>
            <a:r>
              <a:rPr sz="1700" spc="4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</a:t>
            </a:r>
            <a:r>
              <a:rPr lang="ru-RU" sz="1700" spc="4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о</a:t>
            </a:r>
            <a:r>
              <a:rPr sz="1700" spc="6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нкологических</a:t>
            </a:r>
            <a:r>
              <a:rPr sz="1700" spc="6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</a:t>
            </a:r>
            <a:r>
              <a:rPr lang="ru-RU" sz="1700" spc="6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2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наследственных</a:t>
            </a:r>
            <a:r>
              <a:rPr lang="ru-RU" sz="1700" spc="2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7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lang="ru-RU" sz="1700" spc="7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45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аутоиммунных</a:t>
            </a:r>
            <a:r>
              <a:rPr lang="ru-RU" sz="1700" spc="-2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1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заболеваний</a:t>
            </a:r>
            <a:r>
              <a:rPr sz="1700" spc="1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</a:t>
            </a:r>
            <a:r>
              <a:rPr lang="ru-RU" sz="1700" spc="1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8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при</a:t>
            </a:r>
            <a:r>
              <a:rPr sz="1700" spc="-4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которых</a:t>
            </a:r>
            <a:r>
              <a:rPr sz="17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пациенту</a:t>
            </a:r>
            <a:r>
              <a:rPr sz="1700" spc="-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вводят</a:t>
            </a:r>
            <a:r>
              <a:rPr sz="17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предварительно</a:t>
            </a:r>
            <a:r>
              <a:rPr sz="17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заготовленный</a:t>
            </a:r>
            <a:r>
              <a:rPr sz="1700" spc="-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70" dirty="0" err="1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костный</a:t>
            </a:r>
            <a:r>
              <a:rPr sz="17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6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</a:t>
            </a:r>
            <a:r>
              <a:rPr lang="ru-RU" sz="1700" spc="6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25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или</a:t>
            </a:r>
            <a:r>
              <a:rPr sz="1700" spc="-5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25" dirty="0" err="1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стволовые</a:t>
            </a:r>
            <a:r>
              <a:rPr sz="17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55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клетки</a:t>
            </a:r>
            <a:r>
              <a:rPr lang="ru-RU" sz="17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4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периферической</a:t>
            </a:r>
            <a:r>
              <a:rPr lang="ru-RU" sz="1700" spc="-5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8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крови</a:t>
            </a:r>
            <a:r>
              <a:rPr lang="ru-RU" sz="1700" spc="-5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700" spc="45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донора</a:t>
            </a:r>
            <a:r>
              <a:rPr sz="17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sz="17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24876" y="-22052"/>
            <a:ext cx="7128509" cy="2367280"/>
            <a:chOff x="3563587" y="0"/>
            <a:chExt cx="7128509" cy="2367280"/>
          </a:xfrm>
        </p:grpSpPr>
        <p:sp>
          <p:nvSpPr>
            <p:cNvPr id="6" name="object 6"/>
            <p:cNvSpPr/>
            <p:nvPr/>
          </p:nvSpPr>
          <p:spPr>
            <a:xfrm>
              <a:off x="9091510" y="0"/>
              <a:ext cx="1600835" cy="2367280"/>
            </a:xfrm>
            <a:custGeom>
              <a:avLst/>
              <a:gdLst/>
              <a:ahLst/>
              <a:cxnLst/>
              <a:rect l="l" t="t" r="r" b="b"/>
              <a:pathLst>
                <a:path w="1600834" h="2367280">
                  <a:moveTo>
                    <a:pt x="1600492" y="0"/>
                  </a:moveTo>
                  <a:lnTo>
                    <a:pt x="687688" y="0"/>
                  </a:lnTo>
                  <a:lnTo>
                    <a:pt x="0" y="1695437"/>
                  </a:lnTo>
                  <a:lnTo>
                    <a:pt x="51267" y="1730741"/>
                  </a:lnTo>
                  <a:lnTo>
                    <a:pt x="120435" y="1771172"/>
                  </a:lnTo>
                  <a:lnTo>
                    <a:pt x="160942" y="1793022"/>
                  </a:lnTo>
                  <a:lnTo>
                    <a:pt x="204977" y="1815809"/>
                  </a:lnTo>
                  <a:lnTo>
                    <a:pt x="252224" y="1839418"/>
                  </a:lnTo>
                  <a:lnTo>
                    <a:pt x="302368" y="1863734"/>
                  </a:lnTo>
                  <a:lnTo>
                    <a:pt x="355092" y="1888641"/>
                  </a:lnTo>
                  <a:lnTo>
                    <a:pt x="410082" y="1914025"/>
                  </a:lnTo>
                  <a:lnTo>
                    <a:pt x="525594" y="1965762"/>
                  </a:lnTo>
                  <a:lnTo>
                    <a:pt x="646378" y="2018026"/>
                  </a:lnTo>
                  <a:lnTo>
                    <a:pt x="831916" y="2095397"/>
                  </a:lnTo>
                  <a:lnTo>
                    <a:pt x="1015110" y="2168776"/>
                  </a:lnTo>
                  <a:lnTo>
                    <a:pt x="1187437" y="2235059"/>
                  </a:lnTo>
                  <a:lnTo>
                    <a:pt x="1340374" y="2291140"/>
                  </a:lnTo>
                  <a:lnTo>
                    <a:pt x="1427350" y="2321325"/>
                  </a:lnTo>
                  <a:lnTo>
                    <a:pt x="1465397" y="2333913"/>
                  </a:lnTo>
                  <a:lnTo>
                    <a:pt x="1529028" y="2353502"/>
                  </a:lnTo>
                  <a:lnTo>
                    <a:pt x="1573940" y="2364877"/>
                  </a:lnTo>
                  <a:lnTo>
                    <a:pt x="1588586" y="2367196"/>
                  </a:lnTo>
                  <a:lnTo>
                    <a:pt x="1597605" y="2367117"/>
                  </a:lnTo>
                  <a:lnTo>
                    <a:pt x="1600492" y="2364684"/>
                  </a:lnTo>
                  <a:lnTo>
                    <a:pt x="160049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587" y="0"/>
              <a:ext cx="6098107" cy="20761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2444" y="5480177"/>
            <a:ext cx="5904865" cy="1569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7070">
              <a:lnSpc>
                <a:spcPct val="100000"/>
              </a:lnSpc>
              <a:spcBef>
                <a:spcPts val="125"/>
              </a:spcBef>
              <a:tabLst>
                <a:tab pos="3298825" algn="l"/>
              </a:tabLst>
            </a:pPr>
            <a:r>
              <a:rPr sz="4600" b="1" spc="260" dirty="0">
                <a:solidFill>
                  <a:srgbClr val="D54B23"/>
                </a:solidFill>
                <a:latin typeface="Arial"/>
                <a:cs typeface="Arial"/>
              </a:rPr>
              <a:t>3500	</a:t>
            </a:r>
            <a:r>
              <a:rPr sz="4600" b="1" spc="-5" dirty="0">
                <a:solidFill>
                  <a:srgbClr val="D54B23"/>
                </a:solidFill>
                <a:latin typeface="Arial"/>
                <a:cs typeface="Arial"/>
              </a:rPr>
              <a:t>1</a:t>
            </a:r>
            <a:r>
              <a:rPr sz="4600" b="1" spc="-155" dirty="0">
                <a:solidFill>
                  <a:srgbClr val="D54B23"/>
                </a:solidFill>
                <a:latin typeface="Arial"/>
                <a:cs typeface="Arial"/>
              </a:rPr>
              <a:t> </a:t>
            </a:r>
            <a:r>
              <a:rPr sz="4600" b="1" spc="90" dirty="0">
                <a:solidFill>
                  <a:srgbClr val="D54B23"/>
                </a:solidFill>
                <a:latin typeface="Arial"/>
                <a:cs typeface="Arial"/>
              </a:rPr>
              <a:t>место</a:t>
            </a:r>
            <a:endParaRPr sz="4600" dirty="0">
              <a:latin typeface="Arial"/>
              <a:cs typeface="Arial"/>
            </a:endParaRPr>
          </a:p>
          <a:p>
            <a:pPr marL="12700" marR="5080" indent="472440">
              <a:lnSpc>
                <a:spcPts val="1730"/>
              </a:lnSpc>
              <a:spcBef>
                <a:spcPts val="1445"/>
              </a:spcBef>
              <a:tabLst>
                <a:tab pos="2951480" algn="l"/>
                <a:tab pos="3136900" algn="l"/>
              </a:tabLst>
            </a:pP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детям</a:t>
            </a:r>
            <a:r>
              <a:rPr sz="1600" spc="-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в</a:t>
            </a:r>
            <a:r>
              <a:rPr sz="1600" spc="-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России	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структуре</a:t>
            </a:r>
            <a:r>
              <a:rPr sz="1600" spc="-1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злокачественных  </a:t>
            </a:r>
            <a:r>
              <a:rPr sz="1600" spc="80" dirty="0">
                <a:solidFill>
                  <a:srgbClr val="4E4E4D"/>
                </a:solidFill>
                <a:latin typeface="Arial"/>
                <a:cs typeface="Arial"/>
              </a:rPr>
              <a:t>онкологической</a:t>
            </a:r>
            <a:r>
              <a:rPr sz="16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E4E4D"/>
                </a:solidFill>
                <a:latin typeface="Arial"/>
                <a:cs typeface="Arial"/>
              </a:rPr>
              <a:t>диагноз		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новообразований </a:t>
            </a:r>
            <a:r>
              <a:rPr sz="1600" spc="70" dirty="0">
                <a:solidFill>
                  <a:srgbClr val="4E4E4D"/>
                </a:solidFill>
                <a:latin typeface="Arial"/>
                <a:cs typeface="Arial"/>
              </a:rPr>
              <a:t>у</a:t>
            </a:r>
            <a:r>
              <a:rPr sz="1600" spc="-17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E4E4D"/>
                </a:solidFill>
                <a:latin typeface="Arial"/>
                <a:cs typeface="Arial"/>
              </a:rPr>
              <a:t>детей</a:t>
            </a:r>
            <a:endParaRPr sz="1600" dirty="0">
              <a:latin typeface="Arial"/>
              <a:cs typeface="Arial"/>
            </a:endParaRPr>
          </a:p>
          <a:p>
            <a:pPr marL="417195">
              <a:lnSpc>
                <a:spcPts val="1700"/>
              </a:lnSpc>
              <a:tabLst>
                <a:tab pos="3205480" algn="l"/>
              </a:tabLst>
            </a:pP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ставят</a:t>
            </a:r>
            <a:r>
              <a:rPr sz="1600" spc="-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D54B23"/>
                </a:solidFill>
                <a:latin typeface="Arial"/>
                <a:cs typeface="Arial"/>
              </a:rPr>
              <a:t>ежегодно	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занимают</a:t>
            </a:r>
            <a:r>
              <a:rPr sz="1600" spc="-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D54B23"/>
                </a:solidFill>
                <a:latin typeface="Arial"/>
                <a:cs typeface="Arial"/>
              </a:rPr>
              <a:t>гемобластозы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4800" y="5480177"/>
            <a:ext cx="3329304" cy="1569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69340">
              <a:lnSpc>
                <a:spcPct val="100000"/>
              </a:lnSpc>
              <a:spcBef>
                <a:spcPts val="125"/>
              </a:spcBef>
            </a:pPr>
            <a:r>
              <a:rPr sz="4600" b="1" spc="380" dirty="0">
                <a:solidFill>
                  <a:srgbClr val="D54B23"/>
                </a:solidFill>
                <a:latin typeface="Arial"/>
                <a:cs typeface="Arial"/>
              </a:rPr>
              <a:t>4000</a:t>
            </a:r>
            <a:endParaRPr sz="4600" dirty="0">
              <a:latin typeface="Arial"/>
              <a:cs typeface="Arial"/>
            </a:endParaRPr>
          </a:p>
          <a:p>
            <a:pPr marL="12700" marR="5080" indent="671195">
              <a:lnSpc>
                <a:spcPts val="1730"/>
              </a:lnSpc>
              <a:spcBef>
                <a:spcPts val="1445"/>
              </a:spcBef>
            </a:pP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взрослых </a:t>
            </a:r>
            <a:r>
              <a:rPr sz="1600" spc="75" dirty="0">
                <a:solidFill>
                  <a:srgbClr val="D54B23"/>
                </a:solidFill>
                <a:latin typeface="Arial"/>
                <a:cs typeface="Arial"/>
              </a:rPr>
              <a:t>ежегодно 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нуждаются 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трансплантации</a:t>
            </a:r>
            <a:r>
              <a:rPr sz="1600" spc="-2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КМ</a:t>
            </a:r>
            <a:endParaRPr sz="1600" dirty="0">
              <a:latin typeface="Arial"/>
              <a:cs typeface="Arial"/>
            </a:endParaRPr>
          </a:p>
          <a:p>
            <a:pPr marL="730250">
              <a:lnSpc>
                <a:spcPts val="1700"/>
              </a:lnSpc>
            </a:pP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с </a:t>
            </a:r>
            <a:r>
              <a:rPr sz="1600" spc="35" dirty="0">
                <a:solidFill>
                  <a:srgbClr val="4E4E4D"/>
                </a:solidFill>
                <a:latin typeface="Arial"/>
                <a:cs typeface="Arial"/>
              </a:rPr>
              <a:t>целью</a:t>
            </a:r>
            <a:r>
              <a:rPr sz="1600" spc="-17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излечения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91542" y="5593562"/>
            <a:ext cx="209550" cy="491490"/>
            <a:chOff x="7591542" y="5593562"/>
            <a:chExt cx="209550" cy="491490"/>
          </a:xfrm>
        </p:grpSpPr>
        <p:sp>
          <p:nvSpPr>
            <p:cNvPr id="11" name="object 11"/>
            <p:cNvSpPr/>
            <p:nvPr/>
          </p:nvSpPr>
          <p:spPr>
            <a:xfrm>
              <a:off x="7591542" y="5692725"/>
              <a:ext cx="209550" cy="391795"/>
            </a:xfrm>
            <a:custGeom>
              <a:avLst/>
              <a:gdLst/>
              <a:ahLst/>
              <a:cxnLst/>
              <a:rect l="l" t="t" r="r" b="b"/>
              <a:pathLst>
                <a:path w="209550" h="391795">
                  <a:moveTo>
                    <a:pt x="104054" y="0"/>
                  </a:moveTo>
                  <a:lnTo>
                    <a:pt x="34996" y="28369"/>
                  </a:lnTo>
                  <a:lnTo>
                    <a:pt x="12062" y="64031"/>
                  </a:lnTo>
                  <a:lnTo>
                    <a:pt x="794" y="115398"/>
                  </a:lnTo>
                  <a:lnTo>
                    <a:pt x="0" y="143757"/>
                  </a:lnTo>
                  <a:lnTo>
                    <a:pt x="6004" y="163117"/>
                  </a:lnTo>
                  <a:lnTo>
                    <a:pt x="11836" y="167723"/>
                  </a:lnTo>
                  <a:lnTo>
                    <a:pt x="19155" y="170105"/>
                  </a:lnTo>
                  <a:lnTo>
                    <a:pt x="27035" y="170053"/>
                  </a:lnTo>
                  <a:lnTo>
                    <a:pt x="34553" y="167359"/>
                  </a:lnTo>
                  <a:lnTo>
                    <a:pt x="40896" y="160019"/>
                  </a:lnTo>
                  <a:lnTo>
                    <a:pt x="42343" y="149794"/>
                  </a:lnTo>
                  <a:lnTo>
                    <a:pt x="41703" y="136140"/>
                  </a:lnTo>
                  <a:lnTo>
                    <a:pt x="41780" y="118514"/>
                  </a:lnTo>
                  <a:lnTo>
                    <a:pt x="42913" y="106754"/>
                  </a:lnTo>
                  <a:lnTo>
                    <a:pt x="44894" y="95148"/>
                  </a:lnTo>
                  <a:lnTo>
                    <a:pt x="47995" y="84487"/>
                  </a:lnTo>
                  <a:lnTo>
                    <a:pt x="52486" y="75563"/>
                  </a:lnTo>
                  <a:lnTo>
                    <a:pt x="53629" y="129815"/>
                  </a:lnTo>
                  <a:lnTo>
                    <a:pt x="53940" y="185489"/>
                  </a:lnTo>
                  <a:lnTo>
                    <a:pt x="53502" y="241637"/>
                  </a:lnTo>
                  <a:lnTo>
                    <a:pt x="52393" y="297314"/>
                  </a:lnTo>
                  <a:lnTo>
                    <a:pt x="50695" y="351572"/>
                  </a:lnTo>
                  <a:lnTo>
                    <a:pt x="50652" y="368804"/>
                  </a:lnTo>
                  <a:lnTo>
                    <a:pt x="53635" y="382649"/>
                  </a:lnTo>
                  <a:lnTo>
                    <a:pt x="62314" y="390855"/>
                  </a:lnTo>
                  <a:lnTo>
                    <a:pt x="79359" y="391171"/>
                  </a:lnTo>
                  <a:lnTo>
                    <a:pt x="90907" y="384704"/>
                  </a:lnTo>
                  <a:lnTo>
                    <a:pt x="96344" y="372791"/>
                  </a:lnTo>
                  <a:lnTo>
                    <a:pt x="98063" y="357491"/>
                  </a:lnTo>
                  <a:lnTo>
                    <a:pt x="99233" y="306069"/>
                  </a:lnTo>
                  <a:lnTo>
                    <a:pt x="99577" y="271245"/>
                  </a:lnTo>
                  <a:lnTo>
                    <a:pt x="98163" y="236666"/>
                  </a:lnTo>
                  <a:lnTo>
                    <a:pt x="99243" y="218109"/>
                  </a:lnTo>
                  <a:lnTo>
                    <a:pt x="104149" y="207592"/>
                  </a:lnTo>
                  <a:lnTo>
                    <a:pt x="107732" y="229887"/>
                  </a:lnTo>
                  <a:lnTo>
                    <a:pt x="109047" y="271010"/>
                  </a:lnTo>
                  <a:lnTo>
                    <a:pt x="109306" y="343533"/>
                  </a:lnTo>
                  <a:lnTo>
                    <a:pt x="109688" y="361337"/>
                  </a:lnTo>
                  <a:lnTo>
                    <a:pt x="111866" y="376658"/>
                  </a:lnTo>
                  <a:lnTo>
                    <a:pt x="118848" y="387478"/>
                  </a:lnTo>
                  <a:lnTo>
                    <a:pt x="133639" y="391780"/>
                  </a:lnTo>
                  <a:lnTo>
                    <a:pt x="148582" y="388088"/>
                  </a:lnTo>
                  <a:lnTo>
                    <a:pt x="155402" y="377756"/>
                  </a:lnTo>
                  <a:lnTo>
                    <a:pt x="157090" y="363019"/>
                  </a:lnTo>
                  <a:lnTo>
                    <a:pt x="153659" y="236131"/>
                  </a:lnTo>
                  <a:lnTo>
                    <a:pt x="152728" y="180201"/>
                  </a:lnTo>
                  <a:lnTo>
                    <a:pt x="152465" y="124703"/>
                  </a:lnTo>
                  <a:lnTo>
                    <a:pt x="153095" y="70432"/>
                  </a:lnTo>
                  <a:lnTo>
                    <a:pt x="163495" y="95188"/>
                  </a:lnTo>
                  <a:lnTo>
                    <a:pt x="165744" y="121939"/>
                  </a:lnTo>
                  <a:lnTo>
                    <a:pt x="165993" y="147158"/>
                  </a:lnTo>
                  <a:lnTo>
                    <a:pt x="170393" y="167320"/>
                  </a:lnTo>
                  <a:lnTo>
                    <a:pt x="200542" y="163087"/>
                  </a:lnTo>
                  <a:lnTo>
                    <a:pt x="209423" y="133826"/>
                  </a:lnTo>
                  <a:lnTo>
                    <a:pt x="205211" y="95528"/>
                  </a:lnTo>
                  <a:lnTo>
                    <a:pt x="196085" y="64184"/>
                  </a:lnTo>
                  <a:lnTo>
                    <a:pt x="173129" y="28615"/>
                  </a:lnTo>
                  <a:lnTo>
                    <a:pt x="140907" y="7206"/>
                  </a:lnTo>
                  <a:lnTo>
                    <a:pt x="104054" y="0"/>
                  </a:lnTo>
                  <a:close/>
                </a:path>
              </a:pathLst>
            </a:custGeom>
            <a:solidFill>
              <a:srgbClr val="D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5023" y="5593562"/>
              <a:ext cx="79686" cy="799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77625" y="5649722"/>
            <a:ext cx="236854" cy="439420"/>
            <a:chOff x="977625" y="5649722"/>
            <a:chExt cx="236854" cy="439420"/>
          </a:xfrm>
        </p:grpSpPr>
        <p:sp>
          <p:nvSpPr>
            <p:cNvPr id="14" name="object 14"/>
            <p:cNvSpPr/>
            <p:nvPr/>
          </p:nvSpPr>
          <p:spPr>
            <a:xfrm>
              <a:off x="977625" y="5649722"/>
              <a:ext cx="236854" cy="439420"/>
            </a:xfrm>
            <a:custGeom>
              <a:avLst/>
              <a:gdLst/>
              <a:ahLst/>
              <a:cxnLst/>
              <a:rect l="l" t="t" r="r" b="b"/>
              <a:pathLst>
                <a:path w="236855" h="439420">
                  <a:moveTo>
                    <a:pt x="175533" y="362471"/>
                  </a:moveTo>
                  <a:lnTo>
                    <a:pt x="115649" y="362471"/>
                  </a:lnTo>
                  <a:lnTo>
                    <a:pt x="126008" y="362902"/>
                  </a:lnTo>
                  <a:lnTo>
                    <a:pt x="125301" y="385479"/>
                  </a:lnTo>
                  <a:lnTo>
                    <a:pt x="125414" y="409644"/>
                  </a:lnTo>
                  <a:lnTo>
                    <a:pt x="130535" y="429456"/>
                  </a:lnTo>
                  <a:lnTo>
                    <a:pt x="144851" y="438975"/>
                  </a:lnTo>
                  <a:lnTo>
                    <a:pt x="161721" y="432464"/>
                  </a:lnTo>
                  <a:lnTo>
                    <a:pt x="167825" y="412684"/>
                  </a:lnTo>
                  <a:lnTo>
                    <a:pt x="168004" y="390613"/>
                  </a:lnTo>
                  <a:lnTo>
                    <a:pt x="167944" y="385479"/>
                  </a:lnTo>
                  <a:lnTo>
                    <a:pt x="167192" y="365543"/>
                  </a:lnTo>
                  <a:lnTo>
                    <a:pt x="167794" y="365149"/>
                  </a:lnTo>
                  <a:lnTo>
                    <a:pt x="168812" y="364070"/>
                  </a:lnTo>
                  <a:lnTo>
                    <a:pt x="170888" y="364070"/>
                  </a:lnTo>
                  <a:lnTo>
                    <a:pt x="175533" y="362471"/>
                  </a:lnTo>
                  <a:close/>
                </a:path>
                <a:path w="236855" h="439420">
                  <a:moveTo>
                    <a:pt x="177968" y="361664"/>
                  </a:moveTo>
                  <a:lnTo>
                    <a:pt x="54707" y="361664"/>
                  </a:lnTo>
                  <a:lnTo>
                    <a:pt x="56989" y="366826"/>
                  </a:lnTo>
                  <a:lnTo>
                    <a:pt x="31346" y="390613"/>
                  </a:lnTo>
                  <a:lnTo>
                    <a:pt x="28611" y="410506"/>
                  </a:lnTo>
                  <a:lnTo>
                    <a:pt x="40591" y="421481"/>
                  </a:lnTo>
                  <a:lnTo>
                    <a:pt x="59096" y="418515"/>
                  </a:lnTo>
                  <a:lnTo>
                    <a:pt x="104783" y="372935"/>
                  </a:lnTo>
                  <a:lnTo>
                    <a:pt x="109177" y="365943"/>
                  </a:lnTo>
                  <a:lnTo>
                    <a:pt x="111419" y="362970"/>
                  </a:lnTo>
                  <a:lnTo>
                    <a:pt x="115649" y="362471"/>
                  </a:lnTo>
                  <a:lnTo>
                    <a:pt x="175533" y="362471"/>
                  </a:lnTo>
                  <a:lnTo>
                    <a:pt x="177269" y="361873"/>
                  </a:lnTo>
                  <a:lnTo>
                    <a:pt x="177968" y="361664"/>
                  </a:lnTo>
                  <a:close/>
                </a:path>
                <a:path w="236855" h="439420">
                  <a:moveTo>
                    <a:pt x="170888" y="364070"/>
                  </a:moveTo>
                  <a:lnTo>
                    <a:pt x="168812" y="364070"/>
                  </a:lnTo>
                  <a:lnTo>
                    <a:pt x="169154" y="364667"/>
                  </a:lnTo>
                  <a:lnTo>
                    <a:pt x="170888" y="364070"/>
                  </a:lnTo>
                  <a:close/>
                </a:path>
                <a:path w="236855" h="439420">
                  <a:moveTo>
                    <a:pt x="168217" y="239216"/>
                  </a:moveTo>
                  <a:lnTo>
                    <a:pt x="68070" y="239216"/>
                  </a:lnTo>
                  <a:lnTo>
                    <a:pt x="66666" y="270300"/>
                  </a:lnTo>
                  <a:lnTo>
                    <a:pt x="57242" y="304381"/>
                  </a:lnTo>
                  <a:lnTo>
                    <a:pt x="49155" y="335884"/>
                  </a:lnTo>
                  <a:lnTo>
                    <a:pt x="51762" y="359231"/>
                  </a:lnTo>
                  <a:lnTo>
                    <a:pt x="54552" y="362965"/>
                  </a:lnTo>
                  <a:lnTo>
                    <a:pt x="54642" y="362471"/>
                  </a:lnTo>
                  <a:lnTo>
                    <a:pt x="54707" y="361664"/>
                  </a:lnTo>
                  <a:lnTo>
                    <a:pt x="177968" y="361664"/>
                  </a:lnTo>
                  <a:lnTo>
                    <a:pt x="181298" y="360666"/>
                  </a:lnTo>
                  <a:lnTo>
                    <a:pt x="182899" y="360514"/>
                  </a:lnTo>
                  <a:lnTo>
                    <a:pt x="186834" y="358914"/>
                  </a:lnTo>
                  <a:lnTo>
                    <a:pt x="186459" y="332982"/>
                  </a:lnTo>
                  <a:lnTo>
                    <a:pt x="178315" y="301178"/>
                  </a:lnTo>
                  <a:lnTo>
                    <a:pt x="169773" y="268276"/>
                  </a:lnTo>
                  <a:lnTo>
                    <a:pt x="168217" y="239216"/>
                  </a:lnTo>
                  <a:close/>
                </a:path>
                <a:path w="236855" h="439420">
                  <a:moveTo>
                    <a:pt x="231802" y="239051"/>
                  </a:moveTo>
                  <a:lnTo>
                    <a:pt x="168208" y="239051"/>
                  </a:lnTo>
                  <a:lnTo>
                    <a:pt x="174785" y="245735"/>
                  </a:lnTo>
                  <a:lnTo>
                    <a:pt x="181360" y="251838"/>
                  </a:lnTo>
                  <a:lnTo>
                    <a:pt x="188143" y="258016"/>
                  </a:lnTo>
                  <a:lnTo>
                    <a:pt x="195344" y="264921"/>
                  </a:lnTo>
                  <a:lnTo>
                    <a:pt x="203200" y="273475"/>
                  </a:lnTo>
                  <a:lnTo>
                    <a:pt x="209898" y="279643"/>
                  </a:lnTo>
                  <a:lnTo>
                    <a:pt x="218258" y="282302"/>
                  </a:lnTo>
                  <a:lnTo>
                    <a:pt x="231099" y="280326"/>
                  </a:lnTo>
                  <a:lnTo>
                    <a:pt x="235401" y="267842"/>
                  </a:lnTo>
                  <a:lnTo>
                    <a:pt x="234153" y="261400"/>
                  </a:lnTo>
                  <a:lnTo>
                    <a:pt x="231454" y="254962"/>
                  </a:lnTo>
                  <a:lnTo>
                    <a:pt x="231402" y="242493"/>
                  </a:lnTo>
                  <a:lnTo>
                    <a:pt x="231802" y="239051"/>
                  </a:lnTo>
                  <a:close/>
                </a:path>
                <a:path w="236855" h="439420">
                  <a:moveTo>
                    <a:pt x="132191" y="0"/>
                  </a:moveTo>
                  <a:lnTo>
                    <a:pt x="77422" y="10819"/>
                  </a:lnTo>
                  <a:lnTo>
                    <a:pt x="30901" y="58275"/>
                  </a:lnTo>
                  <a:lnTo>
                    <a:pt x="14077" y="94732"/>
                  </a:lnTo>
                  <a:lnTo>
                    <a:pt x="3327" y="139136"/>
                  </a:lnTo>
                  <a:lnTo>
                    <a:pt x="72" y="189772"/>
                  </a:lnTo>
                  <a:lnTo>
                    <a:pt x="0" y="191477"/>
                  </a:lnTo>
                  <a:lnTo>
                    <a:pt x="383" y="203982"/>
                  </a:lnTo>
                  <a:lnTo>
                    <a:pt x="1215" y="215702"/>
                  </a:lnTo>
                  <a:lnTo>
                    <a:pt x="2561" y="227270"/>
                  </a:lnTo>
                  <a:lnTo>
                    <a:pt x="4497" y="239712"/>
                  </a:lnTo>
                  <a:lnTo>
                    <a:pt x="4895" y="253606"/>
                  </a:lnTo>
                  <a:lnTo>
                    <a:pt x="2359" y="260892"/>
                  </a:lnTo>
                  <a:lnTo>
                    <a:pt x="1134" y="267669"/>
                  </a:lnTo>
                  <a:lnTo>
                    <a:pt x="5466" y="280034"/>
                  </a:lnTo>
                  <a:lnTo>
                    <a:pt x="23156" y="280675"/>
                  </a:lnTo>
                  <a:lnTo>
                    <a:pt x="35807" y="271341"/>
                  </a:lnTo>
                  <a:lnTo>
                    <a:pt x="48938" y="256149"/>
                  </a:lnTo>
                  <a:lnTo>
                    <a:pt x="68070" y="239216"/>
                  </a:lnTo>
                  <a:lnTo>
                    <a:pt x="168217" y="239216"/>
                  </a:lnTo>
                  <a:lnTo>
                    <a:pt x="168208" y="239051"/>
                  </a:lnTo>
                  <a:lnTo>
                    <a:pt x="231802" y="239051"/>
                  </a:lnTo>
                  <a:lnTo>
                    <a:pt x="232565" y="232498"/>
                  </a:lnTo>
                  <a:lnTo>
                    <a:pt x="26886" y="232498"/>
                  </a:lnTo>
                  <a:lnTo>
                    <a:pt x="23187" y="198285"/>
                  </a:lnTo>
                  <a:lnTo>
                    <a:pt x="29559" y="127501"/>
                  </a:lnTo>
                  <a:lnTo>
                    <a:pt x="59399" y="57971"/>
                  </a:lnTo>
                  <a:lnTo>
                    <a:pt x="105230" y="22475"/>
                  </a:lnTo>
                  <a:lnTo>
                    <a:pt x="176113" y="22475"/>
                  </a:lnTo>
                  <a:lnTo>
                    <a:pt x="159325" y="9338"/>
                  </a:lnTo>
                  <a:lnTo>
                    <a:pt x="132191" y="0"/>
                  </a:lnTo>
                  <a:close/>
                </a:path>
                <a:path w="236855" h="439420">
                  <a:moveTo>
                    <a:pt x="118167" y="172821"/>
                  </a:moveTo>
                  <a:lnTo>
                    <a:pt x="85074" y="177970"/>
                  </a:lnTo>
                  <a:lnTo>
                    <a:pt x="66881" y="191477"/>
                  </a:lnTo>
                  <a:lnTo>
                    <a:pt x="51511" y="210575"/>
                  </a:lnTo>
                  <a:lnTo>
                    <a:pt x="26886" y="232498"/>
                  </a:lnTo>
                  <a:lnTo>
                    <a:pt x="232565" y="232498"/>
                  </a:lnTo>
                  <a:lnTo>
                    <a:pt x="232583" y="232346"/>
                  </a:lnTo>
                  <a:lnTo>
                    <a:pt x="209579" y="232346"/>
                  </a:lnTo>
                  <a:lnTo>
                    <a:pt x="184707" y="210145"/>
                  </a:lnTo>
                  <a:lnTo>
                    <a:pt x="169541" y="191083"/>
                  </a:lnTo>
                  <a:lnTo>
                    <a:pt x="151576" y="177798"/>
                  </a:lnTo>
                  <a:lnTo>
                    <a:pt x="118167" y="172821"/>
                  </a:lnTo>
                  <a:close/>
                </a:path>
                <a:path w="236855" h="439420">
                  <a:moveTo>
                    <a:pt x="176113" y="22475"/>
                  </a:moveTo>
                  <a:lnTo>
                    <a:pt x="105230" y="22475"/>
                  </a:lnTo>
                  <a:lnTo>
                    <a:pt x="128743" y="22738"/>
                  </a:lnTo>
                  <a:lnTo>
                    <a:pt x="151298" y="33172"/>
                  </a:lnTo>
                  <a:lnTo>
                    <a:pt x="189468" y="79054"/>
                  </a:lnTo>
                  <a:lnTo>
                    <a:pt x="211607" y="149114"/>
                  </a:lnTo>
                  <a:lnTo>
                    <a:pt x="214122" y="189772"/>
                  </a:lnTo>
                  <a:lnTo>
                    <a:pt x="209579" y="232346"/>
                  </a:lnTo>
                  <a:lnTo>
                    <a:pt x="232583" y="232346"/>
                  </a:lnTo>
                  <a:lnTo>
                    <a:pt x="235659" y="205913"/>
                  </a:lnTo>
                  <a:lnTo>
                    <a:pt x="236300" y="171690"/>
                  </a:lnTo>
                  <a:lnTo>
                    <a:pt x="232561" y="137544"/>
                  </a:lnTo>
                  <a:lnTo>
                    <a:pt x="223680" y="101193"/>
                  </a:lnTo>
                  <a:lnTo>
                    <a:pt x="206407" y="59530"/>
                  </a:lnTo>
                  <a:lnTo>
                    <a:pt x="184510" y="29047"/>
                  </a:lnTo>
                  <a:lnTo>
                    <a:pt x="176113" y="22475"/>
                  </a:lnTo>
                  <a:close/>
                </a:path>
              </a:pathLst>
            </a:custGeom>
            <a:solidFill>
              <a:srgbClr val="D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4260" y="5731510"/>
              <a:ext cx="162953" cy="886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25229" y="4287011"/>
            <a:ext cx="915669" cy="875030"/>
            <a:chOff x="1025229" y="4287011"/>
            <a:chExt cx="915669" cy="875030"/>
          </a:xfrm>
        </p:grpSpPr>
        <p:sp>
          <p:nvSpPr>
            <p:cNvPr id="17" name="object 17"/>
            <p:cNvSpPr/>
            <p:nvPr/>
          </p:nvSpPr>
          <p:spPr>
            <a:xfrm>
              <a:off x="1026600" y="428838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302" y="0"/>
                  </a:moveTo>
                  <a:lnTo>
                    <a:pt x="406582" y="2558"/>
                  </a:lnTo>
                  <a:lnTo>
                    <a:pt x="358414" y="10055"/>
                  </a:lnTo>
                  <a:lnTo>
                    <a:pt x="312075" y="22225"/>
                  </a:lnTo>
                  <a:lnTo>
                    <a:pt x="267843" y="38803"/>
                  </a:lnTo>
                  <a:lnTo>
                    <a:pt x="225997" y="59521"/>
                  </a:lnTo>
                  <a:lnTo>
                    <a:pt x="186816" y="84115"/>
                  </a:lnTo>
                  <a:lnTo>
                    <a:pt x="150576" y="112318"/>
                  </a:lnTo>
                  <a:lnTo>
                    <a:pt x="117558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8" y="728055"/>
                  </a:lnTo>
                  <a:lnTo>
                    <a:pt x="150576" y="759601"/>
                  </a:lnTo>
                  <a:lnTo>
                    <a:pt x="186816" y="787803"/>
                  </a:lnTo>
                  <a:lnTo>
                    <a:pt x="225997" y="812397"/>
                  </a:lnTo>
                  <a:lnTo>
                    <a:pt x="267843" y="833115"/>
                  </a:lnTo>
                  <a:lnTo>
                    <a:pt x="312075" y="849692"/>
                  </a:lnTo>
                  <a:lnTo>
                    <a:pt x="358414" y="861863"/>
                  </a:lnTo>
                  <a:lnTo>
                    <a:pt x="406582" y="869360"/>
                  </a:lnTo>
                  <a:lnTo>
                    <a:pt x="456302" y="871918"/>
                  </a:lnTo>
                  <a:lnTo>
                    <a:pt x="506018" y="869360"/>
                  </a:lnTo>
                  <a:lnTo>
                    <a:pt x="554184" y="861863"/>
                  </a:lnTo>
                  <a:lnTo>
                    <a:pt x="600521" y="849692"/>
                  </a:lnTo>
                  <a:lnTo>
                    <a:pt x="644751" y="833115"/>
                  </a:lnTo>
                  <a:lnTo>
                    <a:pt x="686595" y="812397"/>
                  </a:lnTo>
                  <a:lnTo>
                    <a:pt x="725775" y="787803"/>
                  </a:lnTo>
                  <a:lnTo>
                    <a:pt x="762013" y="759601"/>
                  </a:lnTo>
                  <a:lnTo>
                    <a:pt x="795031" y="728055"/>
                  </a:lnTo>
                  <a:lnTo>
                    <a:pt x="824549" y="693432"/>
                  </a:lnTo>
                  <a:lnTo>
                    <a:pt x="850289" y="655997"/>
                  </a:lnTo>
                  <a:lnTo>
                    <a:pt x="871974" y="616018"/>
                  </a:lnTo>
                  <a:lnTo>
                    <a:pt x="889325" y="573759"/>
                  </a:lnTo>
                  <a:lnTo>
                    <a:pt x="902063" y="529486"/>
                  </a:lnTo>
                  <a:lnTo>
                    <a:pt x="909910" y="483466"/>
                  </a:lnTo>
                  <a:lnTo>
                    <a:pt x="912587" y="435965"/>
                  </a:lnTo>
                  <a:lnTo>
                    <a:pt x="909910" y="388461"/>
                  </a:lnTo>
                  <a:lnTo>
                    <a:pt x="902063" y="342440"/>
                  </a:lnTo>
                  <a:lnTo>
                    <a:pt x="889325" y="298165"/>
                  </a:lnTo>
                  <a:lnTo>
                    <a:pt x="871974" y="255905"/>
                  </a:lnTo>
                  <a:lnTo>
                    <a:pt x="850289" y="215924"/>
                  </a:lnTo>
                  <a:lnTo>
                    <a:pt x="824549" y="178489"/>
                  </a:lnTo>
                  <a:lnTo>
                    <a:pt x="795031" y="143865"/>
                  </a:lnTo>
                  <a:lnTo>
                    <a:pt x="762013" y="112318"/>
                  </a:lnTo>
                  <a:lnTo>
                    <a:pt x="725775" y="84115"/>
                  </a:lnTo>
                  <a:lnTo>
                    <a:pt x="686595" y="59521"/>
                  </a:lnTo>
                  <a:lnTo>
                    <a:pt x="644751" y="38803"/>
                  </a:lnTo>
                  <a:lnTo>
                    <a:pt x="600521" y="22225"/>
                  </a:lnTo>
                  <a:lnTo>
                    <a:pt x="554184" y="10055"/>
                  </a:lnTo>
                  <a:lnTo>
                    <a:pt x="506018" y="2558"/>
                  </a:lnTo>
                  <a:lnTo>
                    <a:pt x="45630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6600" y="428838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7" y="435965"/>
                  </a:moveTo>
                  <a:lnTo>
                    <a:pt x="909910" y="483466"/>
                  </a:lnTo>
                  <a:lnTo>
                    <a:pt x="902063" y="529486"/>
                  </a:lnTo>
                  <a:lnTo>
                    <a:pt x="889325" y="573759"/>
                  </a:lnTo>
                  <a:lnTo>
                    <a:pt x="871974" y="616018"/>
                  </a:lnTo>
                  <a:lnTo>
                    <a:pt x="850289" y="655997"/>
                  </a:lnTo>
                  <a:lnTo>
                    <a:pt x="824549" y="693432"/>
                  </a:lnTo>
                  <a:lnTo>
                    <a:pt x="795031" y="728055"/>
                  </a:lnTo>
                  <a:lnTo>
                    <a:pt x="762013" y="759601"/>
                  </a:lnTo>
                  <a:lnTo>
                    <a:pt x="725775" y="787803"/>
                  </a:lnTo>
                  <a:lnTo>
                    <a:pt x="686595" y="812397"/>
                  </a:lnTo>
                  <a:lnTo>
                    <a:pt x="644751" y="833115"/>
                  </a:lnTo>
                  <a:lnTo>
                    <a:pt x="600521" y="849692"/>
                  </a:lnTo>
                  <a:lnTo>
                    <a:pt x="554184" y="861863"/>
                  </a:lnTo>
                  <a:lnTo>
                    <a:pt x="506018" y="869360"/>
                  </a:lnTo>
                  <a:lnTo>
                    <a:pt x="456302" y="871918"/>
                  </a:lnTo>
                  <a:lnTo>
                    <a:pt x="406582" y="869360"/>
                  </a:lnTo>
                  <a:lnTo>
                    <a:pt x="358414" y="861863"/>
                  </a:lnTo>
                  <a:lnTo>
                    <a:pt x="312075" y="849692"/>
                  </a:lnTo>
                  <a:lnTo>
                    <a:pt x="267843" y="833115"/>
                  </a:lnTo>
                  <a:lnTo>
                    <a:pt x="225997" y="812397"/>
                  </a:lnTo>
                  <a:lnTo>
                    <a:pt x="186816" y="787803"/>
                  </a:lnTo>
                  <a:lnTo>
                    <a:pt x="150576" y="759601"/>
                  </a:lnTo>
                  <a:lnTo>
                    <a:pt x="117558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8" y="143865"/>
                  </a:lnTo>
                  <a:lnTo>
                    <a:pt x="150576" y="112318"/>
                  </a:lnTo>
                  <a:lnTo>
                    <a:pt x="186816" y="84115"/>
                  </a:lnTo>
                  <a:lnTo>
                    <a:pt x="225997" y="59521"/>
                  </a:lnTo>
                  <a:lnTo>
                    <a:pt x="267843" y="38803"/>
                  </a:lnTo>
                  <a:lnTo>
                    <a:pt x="312075" y="22225"/>
                  </a:lnTo>
                  <a:lnTo>
                    <a:pt x="358414" y="10055"/>
                  </a:lnTo>
                  <a:lnTo>
                    <a:pt x="406582" y="2558"/>
                  </a:lnTo>
                  <a:lnTo>
                    <a:pt x="456302" y="0"/>
                  </a:lnTo>
                  <a:lnTo>
                    <a:pt x="506018" y="2558"/>
                  </a:lnTo>
                  <a:lnTo>
                    <a:pt x="554184" y="10055"/>
                  </a:lnTo>
                  <a:lnTo>
                    <a:pt x="600521" y="22225"/>
                  </a:lnTo>
                  <a:lnTo>
                    <a:pt x="644751" y="38803"/>
                  </a:lnTo>
                  <a:lnTo>
                    <a:pt x="686595" y="59521"/>
                  </a:lnTo>
                  <a:lnTo>
                    <a:pt x="725775" y="84115"/>
                  </a:lnTo>
                  <a:lnTo>
                    <a:pt x="762013" y="112318"/>
                  </a:lnTo>
                  <a:lnTo>
                    <a:pt x="795031" y="143865"/>
                  </a:lnTo>
                  <a:lnTo>
                    <a:pt x="824549" y="178489"/>
                  </a:lnTo>
                  <a:lnTo>
                    <a:pt x="850289" y="215924"/>
                  </a:lnTo>
                  <a:lnTo>
                    <a:pt x="871974" y="255905"/>
                  </a:lnTo>
                  <a:lnTo>
                    <a:pt x="889325" y="298165"/>
                  </a:lnTo>
                  <a:lnTo>
                    <a:pt x="902063" y="342440"/>
                  </a:lnTo>
                  <a:lnTo>
                    <a:pt x="909910" y="388461"/>
                  </a:lnTo>
                  <a:lnTo>
                    <a:pt x="912587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9568" y="4510392"/>
              <a:ext cx="527050" cy="428625"/>
            </a:xfrm>
            <a:custGeom>
              <a:avLst/>
              <a:gdLst/>
              <a:ahLst/>
              <a:cxnLst/>
              <a:rect l="l" t="t" r="r" b="b"/>
              <a:pathLst>
                <a:path w="527050" h="428625">
                  <a:moveTo>
                    <a:pt x="469671" y="185966"/>
                  </a:moveTo>
                  <a:lnTo>
                    <a:pt x="355625" y="185966"/>
                  </a:lnTo>
                  <a:lnTo>
                    <a:pt x="355625" y="268897"/>
                  </a:lnTo>
                  <a:lnTo>
                    <a:pt x="355625" y="319976"/>
                  </a:lnTo>
                  <a:lnTo>
                    <a:pt x="294703" y="319951"/>
                  </a:lnTo>
                  <a:lnTo>
                    <a:pt x="294551" y="381457"/>
                  </a:lnTo>
                  <a:lnTo>
                    <a:pt x="243611" y="380860"/>
                  </a:lnTo>
                  <a:lnTo>
                    <a:pt x="243166" y="320027"/>
                  </a:lnTo>
                  <a:lnTo>
                    <a:pt x="182499" y="320014"/>
                  </a:lnTo>
                  <a:lnTo>
                    <a:pt x="182460" y="268909"/>
                  </a:lnTo>
                  <a:lnTo>
                    <a:pt x="243332" y="268960"/>
                  </a:lnTo>
                  <a:lnTo>
                    <a:pt x="243446" y="207657"/>
                  </a:lnTo>
                  <a:lnTo>
                    <a:pt x="294525" y="208153"/>
                  </a:lnTo>
                  <a:lnTo>
                    <a:pt x="295706" y="268897"/>
                  </a:lnTo>
                  <a:lnTo>
                    <a:pt x="355625" y="268897"/>
                  </a:lnTo>
                  <a:lnTo>
                    <a:pt x="355625" y="185966"/>
                  </a:lnTo>
                  <a:lnTo>
                    <a:pt x="61328" y="185966"/>
                  </a:lnTo>
                  <a:lnTo>
                    <a:pt x="62153" y="232041"/>
                  </a:lnTo>
                  <a:lnTo>
                    <a:pt x="63690" y="296341"/>
                  </a:lnTo>
                  <a:lnTo>
                    <a:pt x="65811" y="359143"/>
                  </a:lnTo>
                  <a:lnTo>
                    <a:pt x="68389" y="400697"/>
                  </a:lnTo>
                  <a:lnTo>
                    <a:pt x="107416" y="427875"/>
                  </a:lnTo>
                  <a:lnTo>
                    <a:pt x="152349" y="426847"/>
                  </a:lnTo>
                  <a:lnTo>
                    <a:pt x="441642" y="427024"/>
                  </a:lnTo>
                  <a:lnTo>
                    <a:pt x="445490" y="428358"/>
                  </a:lnTo>
                  <a:lnTo>
                    <a:pt x="447294" y="426847"/>
                  </a:lnTo>
                  <a:lnTo>
                    <a:pt x="452551" y="422452"/>
                  </a:lnTo>
                  <a:lnTo>
                    <a:pt x="462292" y="401066"/>
                  </a:lnTo>
                  <a:lnTo>
                    <a:pt x="464388" y="381457"/>
                  </a:lnTo>
                  <a:lnTo>
                    <a:pt x="466013" y="366331"/>
                  </a:lnTo>
                  <a:lnTo>
                    <a:pt x="466534" y="328028"/>
                  </a:lnTo>
                  <a:lnTo>
                    <a:pt x="466585" y="319976"/>
                  </a:lnTo>
                  <a:lnTo>
                    <a:pt x="466725" y="295922"/>
                  </a:lnTo>
                  <a:lnTo>
                    <a:pt x="467664" y="268884"/>
                  </a:lnTo>
                  <a:lnTo>
                    <a:pt x="468515" y="240995"/>
                  </a:lnTo>
                  <a:lnTo>
                    <a:pt x="469188" y="213512"/>
                  </a:lnTo>
                  <a:lnTo>
                    <a:pt x="469290" y="207657"/>
                  </a:lnTo>
                  <a:lnTo>
                    <a:pt x="469671" y="185966"/>
                  </a:lnTo>
                  <a:close/>
                </a:path>
                <a:path w="527050" h="428625">
                  <a:moveTo>
                    <a:pt x="479704" y="170027"/>
                  </a:moveTo>
                  <a:lnTo>
                    <a:pt x="478002" y="123342"/>
                  </a:lnTo>
                  <a:lnTo>
                    <a:pt x="449211" y="90690"/>
                  </a:lnTo>
                  <a:lnTo>
                    <a:pt x="408914" y="84543"/>
                  </a:lnTo>
                  <a:lnTo>
                    <a:pt x="359295" y="78168"/>
                  </a:lnTo>
                  <a:lnTo>
                    <a:pt x="311785" y="74244"/>
                  </a:lnTo>
                  <a:lnTo>
                    <a:pt x="265341" y="72872"/>
                  </a:lnTo>
                  <a:lnTo>
                    <a:pt x="218871" y="74117"/>
                  </a:lnTo>
                  <a:lnTo>
                    <a:pt x="171361" y="78028"/>
                  </a:lnTo>
                  <a:lnTo>
                    <a:pt x="121729" y="84709"/>
                  </a:lnTo>
                  <a:lnTo>
                    <a:pt x="80022" y="91808"/>
                  </a:lnTo>
                  <a:lnTo>
                    <a:pt x="51816" y="124929"/>
                  </a:lnTo>
                  <a:lnTo>
                    <a:pt x="50457" y="169760"/>
                  </a:lnTo>
                  <a:lnTo>
                    <a:pt x="479704" y="170027"/>
                  </a:lnTo>
                  <a:close/>
                </a:path>
                <a:path w="527050" h="428625">
                  <a:moveTo>
                    <a:pt x="526580" y="227723"/>
                  </a:moveTo>
                  <a:lnTo>
                    <a:pt x="526110" y="189750"/>
                  </a:lnTo>
                  <a:lnTo>
                    <a:pt x="517969" y="185940"/>
                  </a:lnTo>
                  <a:lnTo>
                    <a:pt x="519887" y="181813"/>
                  </a:lnTo>
                  <a:lnTo>
                    <a:pt x="520763" y="145961"/>
                  </a:lnTo>
                  <a:lnTo>
                    <a:pt x="522185" y="107416"/>
                  </a:lnTo>
                  <a:lnTo>
                    <a:pt x="521716" y="72986"/>
                  </a:lnTo>
                  <a:lnTo>
                    <a:pt x="494322" y="25387"/>
                  </a:lnTo>
                  <a:lnTo>
                    <a:pt x="451662" y="13309"/>
                  </a:lnTo>
                  <a:lnTo>
                    <a:pt x="397484" y="7378"/>
                  </a:lnTo>
                  <a:lnTo>
                    <a:pt x="348576" y="4114"/>
                  </a:lnTo>
                  <a:lnTo>
                    <a:pt x="321741" y="0"/>
                  </a:lnTo>
                  <a:lnTo>
                    <a:pt x="296532" y="1498"/>
                  </a:lnTo>
                  <a:lnTo>
                    <a:pt x="249313" y="1879"/>
                  </a:lnTo>
                  <a:lnTo>
                    <a:pt x="189712" y="2984"/>
                  </a:lnTo>
                  <a:lnTo>
                    <a:pt x="127317" y="6604"/>
                  </a:lnTo>
                  <a:lnTo>
                    <a:pt x="71755" y="14554"/>
                  </a:lnTo>
                  <a:lnTo>
                    <a:pt x="32626" y="28638"/>
                  </a:lnTo>
                  <a:lnTo>
                    <a:pt x="10655" y="64630"/>
                  </a:lnTo>
                  <a:lnTo>
                    <a:pt x="9753" y="84061"/>
                  </a:lnTo>
                  <a:lnTo>
                    <a:pt x="10414" y="162636"/>
                  </a:lnTo>
                  <a:lnTo>
                    <a:pt x="8940" y="185877"/>
                  </a:lnTo>
                  <a:lnTo>
                    <a:pt x="5003" y="192659"/>
                  </a:lnTo>
                  <a:lnTo>
                    <a:pt x="1181" y="201726"/>
                  </a:lnTo>
                  <a:lnTo>
                    <a:pt x="0" y="231762"/>
                  </a:lnTo>
                  <a:lnTo>
                    <a:pt x="2895" y="250063"/>
                  </a:lnTo>
                  <a:lnTo>
                    <a:pt x="10883" y="261962"/>
                  </a:lnTo>
                  <a:lnTo>
                    <a:pt x="24409" y="268706"/>
                  </a:lnTo>
                  <a:lnTo>
                    <a:pt x="43865" y="271538"/>
                  </a:lnTo>
                  <a:lnTo>
                    <a:pt x="43573" y="242557"/>
                  </a:lnTo>
                  <a:lnTo>
                    <a:pt x="40881" y="114490"/>
                  </a:lnTo>
                  <a:lnTo>
                    <a:pt x="40767" y="100736"/>
                  </a:lnTo>
                  <a:lnTo>
                    <a:pt x="40271" y="84912"/>
                  </a:lnTo>
                  <a:lnTo>
                    <a:pt x="40474" y="71526"/>
                  </a:lnTo>
                  <a:lnTo>
                    <a:pt x="43764" y="60883"/>
                  </a:lnTo>
                  <a:lnTo>
                    <a:pt x="79565" y="45250"/>
                  </a:lnTo>
                  <a:lnTo>
                    <a:pt x="121678" y="39166"/>
                  </a:lnTo>
                  <a:lnTo>
                    <a:pt x="174561" y="34988"/>
                  </a:lnTo>
                  <a:lnTo>
                    <a:pt x="233921" y="32766"/>
                  </a:lnTo>
                  <a:lnTo>
                    <a:pt x="295440" y="32524"/>
                  </a:lnTo>
                  <a:lnTo>
                    <a:pt x="354863" y="34264"/>
                  </a:lnTo>
                  <a:lnTo>
                    <a:pt x="407885" y="38036"/>
                  </a:lnTo>
                  <a:lnTo>
                    <a:pt x="450215" y="43853"/>
                  </a:lnTo>
                  <a:lnTo>
                    <a:pt x="486956" y="59169"/>
                  </a:lnTo>
                  <a:lnTo>
                    <a:pt x="490791" y="81102"/>
                  </a:lnTo>
                  <a:lnTo>
                    <a:pt x="490232" y="95973"/>
                  </a:lnTo>
                  <a:lnTo>
                    <a:pt x="487616" y="270941"/>
                  </a:lnTo>
                  <a:lnTo>
                    <a:pt x="514896" y="265303"/>
                  </a:lnTo>
                  <a:lnTo>
                    <a:pt x="525360" y="251891"/>
                  </a:lnTo>
                  <a:lnTo>
                    <a:pt x="526580" y="227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52480" y="4210532"/>
            <a:ext cx="6675620" cy="90794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pc="4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трансплантация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1370"/>
              </a:lnSpc>
              <a:spcBef>
                <a:spcPts val="320"/>
              </a:spcBef>
            </a:pPr>
            <a:r>
              <a:rPr sz="1400" spc="-1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— </a:t>
            </a:r>
            <a:r>
              <a:rPr sz="14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эффективный </a:t>
            </a:r>
            <a:r>
              <a:rPr sz="14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метод </a:t>
            </a:r>
            <a:r>
              <a:rPr sz="14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лечения </a:t>
            </a:r>
            <a:r>
              <a:rPr sz="14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онкологических </a:t>
            </a:r>
            <a:r>
              <a:rPr sz="14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заболеваний</a:t>
            </a:r>
            <a:r>
              <a:rPr sz="1400" spc="-1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крови,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85"/>
              </a:spcBef>
            </a:pPr>
            <a:r>
              <a:rPr sz="14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которые</a:t>
            </a:r>
            <a:r>
              <a:rPr sz="14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невозможно</a:t>
            </a:r>
            <a:r>
              <a:rPr sz="14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вылечить</a:t>
            </a:r>
            <a:r>
              <a:rPr sz="14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иными</a:t>
            </a:r>
            <a:r>
              <a:rPr sz="14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способами,</a:t>
            </a:r>
            <a:r>
              <a:rPr sz="14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а</a:t>
            </a:r>
            <a:r>
              <a:rPr sz="14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также</a:t>
            </a:r>
            <a:r>
              <a:rPr sz="1400"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тяжелых</a:t>
            </a:r>
            <a:r>
              <a:rPr sz="14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наследственных  </a:t>
            </a:r>
            <a:r>
              <a:rPr sz="14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заболеваний</a:t>
            </a:r>
            <a:r>
              <a:rPr sz="14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14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состояний,</a:t>
            </a:r>
            <a:r>
              <a:rPr sz="14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особенно</a:t>
            </a:r>
            <a:r>
              <a:rPr sz="14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у</a:t>
            </a:r>
            <a:r>
              <a:rPr sz="14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детей.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795" y="592734"/>
            <a:ext cx="52753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latin typeface="Verdana" panose="020B0604030504040204" pitchFamily="34" charset="0"/>
                <a:ea typeface="Verdana" panose="020B0604030504040204" pitchFamily="34" charset="0"/>
              </a:rPr>
              <a:t>Почему это</a:t>
            </a:r>
            <a:r>
              <a:rPr spc="-30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85" dirty="0">
                <a:latin typeface="Verdana" panose="020B0604030504040204" pitchFamily="34" charset="0"/>
                <a:ea typeface="Verdana" panose="020B0604030504040204" pitchFamily="34" charset="0"/>
              </a:rPr>
              <a:t>важно</a:t>
            </a:r>
          </a:p>
        </p:txBody>
      </p:sp>
      <p:sp>
        <p:nvSpPr>
          <p:cNvPr id="3" name="object 3"/>
          <p:cNvSpPr/>
          <p:nvPr/>
        </p:nvSpPr>
        <p:spPr>
          <a:xfrm>
            <a:off x="1032785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41" y="0"/>
                </a:moveTo>
                <a:lnTo>
                  <a:pt x="0" y="0"/>
                </a:lnTo>
                <a:lnTo>
                  <a:pt x="0" y="47625"/>
                </a:lnTo>
                <a:lnTo>
                  <a:pt x="566741" y="47625"/>
                </a:lnTo>
                <a:lnTo>
                  <a:pt x="566741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6962" y="2228563"/>
            <a:ext cx="8008938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Став </a:t>
            </a:r>
            <a:r>
              <a:rPr sz="2600" spc="1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донором </a:t>
            </a:r>
            <a:r>
              <a:rPr sz="2600" spc="140" dirty="0" err="1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костного</a:t>
            </a:r>
            <a:r>
              <a:rPr sz="2600" spc="-3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5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мозга</a:t>
            </a:r>
            <a:endParaRPr lang="ru-RU" sz="2600" spc="50" dirty="0">
              <a:solidFill>
                <a:srgbClr val="4E4E4D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10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lang="ru-RU" sz="2600" spc="-70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85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гемопоэтических</a:t>
            </a:r>
            <a:r>
              <a:rPr sz="2600" spc="-6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35" dirty="0" err="1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стволовых</a:t>
            </a:r>
            <a:r>
              <a:rPr sz="2600" spc="-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90" dirty="0" err="1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клеток</a:t>
            </a:r>
            <a:endParaRPr lang="ru-RU" sz="2600" spc="-65" dirty="0">
              <a:solidFill>
                <a:srgbClr val="4E4E4D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(КМ</a:t>
            </a:r>
            <a:r>
              <a:rPr sz="2600" spc="-6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1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2600" spc="-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</a:t>
            </a:r>
            <a:r>
              <a:rPr sz="2600" spc="-55" dirty="0" smtClean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),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b="1" spc="-35" dirty="0" err="1" smtClean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ты</a:t>
            </a:r>
            <a:r>
              <a:rPr sz="2600" b="1" spc="-35" dirty="0" smtClean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можешь </a:t>
            </a:r>
            <a:r>
              <a:rPr sz="2600" b="1" spc="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спасти</a:t>
            </a:r>
            <a:r>
              <a:rPr sz="2600" b="1" spc="-27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жизнь  </a:t>
            </a:r>
            <a:r>
              <a:rPr sz="2600" b="1" spc="3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другому</a:t>
            </a:r>
            <a:r>
              <a:rPr sz="2600" b="1" spc="-8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человеку!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68" y="2626080"/>
            <a:ext cx="10688955" cy="4933950"/>
            <a:chOff x="3168" y="2626080"/>
            <a:chExt cx="10688955" cy="4933950"/>
          </a:xfrm>
        </p:grpSpPr>
        <p:sp>
          <p:nvSpPr>
            <p:cNvPr id="6" name="object 6"/>
            <p:cNvSpPr/>
            <p:nvPr/>
          </p:nvSpPr>
          <p:spPr>
            <a:xfrm>
              <a:off x="8291334" y="4010433"/>
              <a:ext cx="2400935" cy="3549650"/>
            </a:xfrm>
            <a:custGeom>
              <a:avLst/>
              <a:gdLst/>
              <a:ahLst/>
              <a:cxnLst/>
              <a:rect l="l" t="t" r="r" b="b"/>
              <a:pathLst>
                <a:path w="2400934" h="3549650">
                  <a:moveTo>
                    <a:pt x="2391622" y="0"/>
                  </a:moveTo>
                  <a:lnTo>
                    <a:pt x="2349055" y="6161"/>
                  </a:lnTo>
                  <a:lnTo>
                    <a:pt x="2302490" y="18101"/>
                  </a:lnTo>
                  <a:lnTo>
                    <a:pt x="2242761" y="35801"/>
                  </a:lnTo>
                  <a:lnTo>
                    <a:pt x="2171053" y="58829"/>
                  </a:lnTo>
                  <a:lnTo>
                    <a:pt x="2131079" y="72206"/>
                  </a:lnTo>
                  <a:lnTo>
                    <a:pt x="2088555" y="86754"/>
                  </a:lnTo>
                  <a:lnTo>
                    <a:pt x="2043630" y="102417"/>
                  </a:lnTo>
                  <a:lnTo>
                    <a:pt x="1947170" y="136875"/>
                  </a:lnTo>
                  <a:lnTo>
                    <a:pt x="1842886" y="175148"/>
                  </a:lnTo>
                  <a:lnTo>
                    <a:pt x="1731964" y="216804"/>
                  </a:lnTo>
                  <a:lnTo>
                    <a:pt x="1615591" y="261411"/>
                  </a:lnTo>
                  <a:lnTo>
                    <a:pt x="1494954" y="308536"/>
                  </a:lnTo>
                  <a:lnTo>
                    <a:pt x="1371239" y="357747"/>
                  </a:lnTo>
                  <a:lnTo>
                    <a:pt x="1245634" y="408611"/>
                  </a:lnTo>
                  <a:lnTo>
                    <a:pt x="1119324" y="460697"/>
                  </a:lnTo>
                  <a:lnTo>
                    <a:pt x="993498" y="513571"/>
                  </a:lnTo>
                  <a:lnTo>
                    <a:pt x="931137" y="540169"/>
                  </a:lnTo>
                  <a:lnTo>
                    <a:pt x="869341" y="566802"/>
                  </a:lnTo>
                  <a:lnTo>
                    <a:pt x="808259" y="593416"/>
                  </a:lnTo>
                  <a:lnTo>
                    <a:pt x="748040" y="619957"/>
                  </a:lnTo>
                  <a:lnTo>
                    <a:pt x="688831" y="646370"/>
                  </a:lnTo>
                  <a:lnTo>
                    <a:pt x="630782" y="672603"/>
                  </a:lnTo>
                  <a:lnTo>
                    <a:pt x="574040" y="698601"/>
                  </a:lnTo>
                  <a:lnTo>
                    <a:pt x="518754" y="724310"/>
                  </a:lnTo>
                  <a:lnTo>
                    <a:pt x="465071" y="749675"/>
                  </a:lnTo>
                  <a:lnTo>
                    <a:pt x="413142" y="774643"/>
                  </a:lnTo>
                  <a:lnTo>
                    <a:pt x="363112" y="799160"/>
                  </a:lnTo>
                  <a:lnTo>
                    <a:pt x="315133" y="823171"/>
                  </a:lnTo>
                  <a:lnTo>
                    <a:pt x="269350" y="846623"/>
                  </a:lnTo>
                  <a:lnTo>
                    <a:pt x="225913" y="869461"/>
                  </a:lnTo>
                  <a:lnTo>
                    <a:pt x="184971" y="891633"/>
                  </a:lnTo>
                  <a:lnTo>
                    <a:pt x="146671" y="913082"/>
                  </a:lnTo>
                  <a:lnTo>
                    <a:pt x="111162" y="933756"/>
                  </a:lnTo>
                  <a:lnTo>
                    <a:pt x="78591" y="953600"/>
                  </a:lnTo>
                  <a:lnTo>
                    <a:pt x="22862" y="990584"/>
                  </a:lnTo>
                  <a:lnTo>
                    <a:pt x="0" y="1007616"/>
                  </a:lnTo>
                  <a:lnTo>
                    <a:pt x="1031050" y="3549571"/>
                  </a:lnTo>
                  <a:lnTo>
                    <a:pt x="2400667" y="3549571"/>
                  </a:lnTo>
                  <a:lnTo>
                    <a:pt x="2400084" y="4354"/>
                  </a:lnTo>
                  <a:lnTo>
                    <a:pt x="2397944" y="1294"/>
                  </a:lnTo>
                  <a:lnTo>
                    <a:pt x="239162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8" y="4447197"/>
              <a:ext cx="9143020" cy="311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1141" y="2626093"/>
              <a:ext cx="1015365" cy="1352550"/>
            </a:xfrm>
            <a:custGeom>
              <a:avLst/>
              <a:gdLst/>
              <a:ahLst/>
              <a:cxnLst/>
              <a:rect l="l" t="t" r="r" b="b"/>
              <a:pathLst>
                <a:path w="1015364" h="1352550">
                  <a:moveTo>
                    <a:pt x="867549" y="407022"/>
                  </a:moveTo>
                  <a:lnTo>
                    <a:pt x="858291" y="361594"/>
                  </a:lnTo>
                  <a:lnTo>
                    <a:pt x="842619" y="318325"/>
                  </a:lnTo>
                  <a:lnTo>
                    <a:pt x="823455" y="276644"/>
                  </a:lnTo>
                  <a:lnTo>
                    <a:pt x="803732" y="235953"/>
                  </a:lnTo>
                  <a:lnTo>
                    <a:pt x="781075" y="186169"/>
                  </a:lnTo>
                  <a:lnTo>
                    <a:pt x="757123" y="135191"/>
                  </a:lnTo>
                  <a:lnTo>
                    <a:pt x="730605" y="87998"/>
                  </a:lnTo>
                  <a:lnTo>
                    <a:pt x="700303" y="49631"/>
                  </a:lnTo>
                  <a:lnTo>
                    <a:pt x="664959" y="25069"/>
                  </a:lnTo>
                  <a:lnTo>
                    <a:pt x="623747" y="12738"/>
                  </a:lnTo>
                  <a:lnTo>
                    <a:pt x="570611" y="4076"/>
                  </a:lnTo>
                  <a:lnTo>
                    <a:pt x="511454" y="0"/>
                  </a:lnTo>
                  <a:lnTo>
                    <a:pt x="452208" y="1358"/>
                  </a:lnTo>
                  <a:lnTo>
                    <a:pt x="398805" y="9055"/>
                  </a:lnTo>
                  <a:lnTo>
                    <a:pt x="357162" y="23977"/>
                  </a:lnTo>
                  <a:lnTo>
                    <a:pt x="354571" y="73571"/>
                  </a:lnTo>
                  <a:lnTo>
                    <a:pt x="356489" y="127812"/>
                  </a:lnTo>
                  <a:lnTo>
                    <a:pt x="363664" y="181838"/>
                  </a:lnTo>
                  <a:lnTo>
                    <a:pt x="376821" y="230809"/>
                  </a:lnTo>
                  <a:lnTo>
                    <a:pt x="396735" y="269849"/>
                  </a:lnTo>
                  <a:lnTo>
                    <a:pt x="441921" y="272986"/>
                  </a:lnTo>
                  <a:lnTo>
                    <a:pt x="489051" y="273545"/>
                  </a:lnTo>
                  <a:lnTo>
                    <a:pt x="587438" y="272427"/>
                  </a:lnTo>
                  <a:lnTo>
                    <a:pt x="637819" y="273481"/>
                  </a:lnTo>
                  <a:lnTo>
                    <a:pt x="688441" y="277444"/>
                  </a:lnTo>
                  <a:lnTo>
                    <a:pt x="669759" y="327710"/>
                  </a:lnTo>
                  <a:lnTo>
                    <a:pt x="641273" y="373557"/>
                  </a:lnTo>
                  <a:lnTo>
                    <a:pt x="608025" y="416369"/>
                  </a:lnTo>
                  <a:lnTo>
                    <a:pt x="575043" y="457492"/>
                  </a:lnTo>
                  <a:lnTo>
                    <a:pt x="547395" y="498309"/>
                  </a:lnTo>
                  <a:lnTo>
                    <a:pt x="565416" y="525310"/>
                  </a:lnTo>
                  <a:lnTo>
                    <a:pt x="587121" y="553897"/>
                  </a:lnTo>
                  <a:lnTo>
                    <a:pt x="609892" y="581901"/>
                  </a:lnTo>
                  <a:lnTo>
                    <a:pt x="631113" y="607110"/>
                  </a:lnTo>
                  <a:lnTo>
                    <a:pt x="652703" y="634072"/>
                  </a:lnTo>
                  <a:lnTo>
                    <a:pt x="673227" y="660857"/>
                  </a:lnTo>
                  <a:lnTo>
                    <a:pt x="694194" y="686549"/>
                  </a:lnTo>
                  <a:lnTo>
                    <a:pt x="717067" y="710196"/>
                  </a:lnTo>
                  <a:lnTo>
                    <a:pt x="742657" y="683463"/>
                  </a:lnTo>
                  <a:lnTo>
                    <a:pt x="774966" y="641515"/>
                  </a:lnTo>
                  <a:lnTo>
                    <a:pt x="808291" y="592582"/>
                  </a:lnTo>
                  <a:lnTo>
                    <a:pt x="836930" y="544906"/>
                  </a:lnTo>
                  <a:lnTo>
                    <a:pt x="855192" y="506704"/>
                  </a:lnTo>
                  <a:lnTo>
                    <a:pt x="867486" y="455193"/>
                  </a:lnTo>
                  <a:lnTo>
                    <a:pt x="867549" y="407022"/>
                  </a:lnTo>
                  <a:close/>
                </a:path>
                <a:path w="1015364" h="1352550">
                  <a:moveTo>
                    <a:pt x="1014742" y="1177086"/>
                  </a:moveTo>
                  <a:lnTo>
                    <a:pt x="812368" y="921727"/>
                  </a:lnTo>
                  <a:lnTo>
                    <a:pt x="745032" y="838593"/>
                  </a:lnTo>
                  <a:lnTo>
                    <a:pt x="608698" y="667753"/>
                  </a:lnTo>
                  <a:lnTo>
                    <a:pt x="578053" y="629958"/>
                  </a:lnTo>
                  <a:lnTo>
                    <a:pt x="513054" y="551624"/>
                  </a:lnTo>
                  <a:lnTo>
                    <a:pt x="480072" y="511225"/>
                  </a:lnTo>
                  <a:lnTo>
                    <a:pt x="447675" y="470103"/>
                  </a:lnTo>
                  <a:lnTo>
                    <a:pt x="416547" y="428307"/>
                  </a:lnTo>
                  <a:lnTo>
                    <a:pt x="387375" y="385940"/>
                  </a:lnTo>
                  <a:lnTo>
                    <a:pt x="360857" y="343052"/>
                  </a:lnTo>
                  <a:lnTo>
                    <a:pt x="337642" y="299707"/>
                  </a:lnTo>
                  <a:lnTo>
                    <a:pt x="318452" y="255993"/>
                  </a:lnTo>
                  <a:lnTo>
                    <a:pt x="303949" y="211963"/>
                  </a:lnTo>
                  <a:lnTo>
                    <a:pt x="294830" y="167703"/>
                  </a:lnTo>
                  <a:lnTo>
                    <a:pt x="291769" y="123266"/>
                  </a:lnTo>
                  <a:lnTo>
                    <a:pt x="295465" y="78727"/>
                  </a:lnTo>
                  <a:lnTo>
                    <a:pt x="271907" y="119392"/>
                  </a:lnTo>
                  <a:lnTo>
                    <a:pt x="251028" y="162369"/>
                  </a:lnTo>
                  <a:lnTo>
                    <a:pt x="231013" y="206527"/>
                  </a:lnTo>
                  <a:lnTo>
                    <a:pt x="210019" y="250723"/>
                  </a:lnTo>
                  <a:lnTo>
                    <a:pt x="188366" y="293497"/>
                  </a:lnTo>
                  <a:lnTo>
                    <a:pt x="165735" y="343268"/>
                  </a:lnTo>
                  <a:lnTo>
                    <a:pt x="148704" y="395312"/>
                  </a:lnTo>
                  <a:lnTo>
                    <a:pt x="143827" y="444855"/>
                  </a:lnTo>
                  <a:lnTo>
                    <a:pt x="151523" y="488416"/>
                  </a:lnTo>
                  <a:lnTo>
                    <a:pt x="167170" y="532091"/>
                  </a:lnTo>
                  <a:lnTo>
                    <a:pt x="189103" y="575348"/>
                  </a:lnTo>
                  <a:lnTo>
                    <a:pt x="215633" y="617613"/>
                  </a:lnTo>
                  <a:lnTo>
                    <a:pt x="245071" y="658342"/>
                  </a:lnTo>
                  <a:lnTo>
                    <a:pt x="275755" y="696950"/>
                  </a:lnTo>
                  <a:lnTo>
                    <a:pt x="306006" y="732904"/>
                  </a:lnTo>
                  <a:lnTo>
                    <a:pt x="334137" y="765606"/>
                  </a:lnTo>
                  <a:lnTo>
                    <a:pt x="316890" y="790625"/>
                  </a:lnTo>
                  <a:lnTo>
                    <a:pt x="290423" y="825004"/>
                  </a:lnTo>
                  <a:lnTo>
                    <a:pt x="256921" y="866495"/>
                  </a:lnTo>
                  <a:lnTo>
                    <a:pt x="218579" y="912876"/>
                  </a:lnTo>
                  <a:lnTo>
                    <a:pt x="96634" y="1058951"/>
                  </a:lnTo>
                  <a:lnTo>
                    <a:pt x="60998" y="1102499"/>
                  </a:lnTo>
                  <a:lnTo>
                    <a:pt x="31546" y="1139761"/>
                  </a:lnTo>
                  <a:lnTo>
                    <a:pt x="10477" y="1168476"/>
                  </a:lnTo>
                  <a:lnTo>
                    <a:pt x="0" y="1186421"/>
                  </a:lnTo>
                  <a:lnTo>
                    <a:pt x="39420" y="1215847"/>
                  </a:lnTo>
                  <a:lnTo>
                    <a:pt x="90004" y="1256398"/>
                  </a:lnTo>
                  <a:lnTo>
                    <a:pt x="142265" y="1298651"/>
                  </a:lnTo>
                  <a:lnTo>
                    <a:pt x="186651" y="1333169"/>
                  </a:lnTo>
                  <a:lnTo>
                    <a:pt x="213690" y="1350492"/>
                  </a:lnTo>
                  <a:lnTo>
                    <a:pt x="232397" y="1331518"/>
                  </a:lnTo>
                  <a:lnTo>
                    <a:pt x="251599" y="1308201"/>
                  </a:lnTo>
                  <a:lnTo>
                    <a:pt x="288950" y="1260017"/>
                  </a:lnTo>
                  <a:lnTo>
                    <a:pt x="435889" y="1078992"/>
                  </a:lnTo>
                  <a:lnTo>
                    <a:pt x="453529" y="1056906"/>
                  </a:lnTo>
                  <a:lnTo>
                    <a:pt x="487553" y="1012571"/>
                  </a:lnTo>
                  <a:lnTo>
                    <a:pt x="506425" y="989418"/>
                  </a:lnTo>
                  <a:lnTo>
                    <a:pt x="536359" y="1021676"/>
                  </a:lnTo>
                  <a:lnTo>
                    <a:pt x="566547" y="1057198"/>
                  </a:lnTo>
                  <a:lnTo>
                    <a:pt x="596684" y="1094613"/>
                  </a:lnTo>
                  <a:lnTo>
                    <a:pt x="799426" y="1352384"/>
                  </a:lnTo>
                  <a:lnTo>
                    <a:pt x="824191" y="1336941"/>
                  </a:lnTo>
                  <a:lnTo>
                    <a:pt x="863358" y="1307338"/>
                  </a:lnTo>
                  <a:lnTo>
                    <a:pt x="909447" y="1270076"/>
                  </a:lnTo>
                  <a:lnTo>
                    <a:pt x="955001" y="1231620"/>
                  </a:lnTo>
                  <a:lnTo>
                    <a:pt x="992581" y="1198460"/>
                  </a:lnTo>
                  <a:lnTo>
                    <a:pt x="1014742" y="1177086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6114" y="4391291"/>
            <a:ext cx="3711575" cy="3194685"/>
            <a:chOff x="7006114" y="4391291"/>
            <a:chExt cx="3711575" cy="3194685"/>
          </a:xfrm>
        </p:grpSpPr>
        <p:sp>
          <p:nvSpPr>
            <p:cNvPr id="3" name="object 3"/>
            <p:cNvSpPr/>
            <p:nvPr/>
          </p:nvSpPr>
          <p:spPr>
            <a:xfrm>
              <a:off x="7031514" y="5540983"/>
              <a:ext cx="3660775" cy="2019300"/>
            </a:xfrm>
            <a:custGeom>
              <a:avLst/>
              <a:gdLst/>
              <a:ahLst/>
              <a:cxnLst/>
              <a:rect l="l" t="t" r="r" b="b"/>
              <a:pathLst>
                <a:path w="3660775" h="2019300">
                  <a:moveTo>
                    <a:pt x="0" y="2019021"/>
                  </a:moveTo>
                  <a:lnTo>
                    <a:pt x="3660487" y="0"/>
                  </a:lnTo>
                </a:path>
                <a:path w="3660775" h="2019300">
                  <a:moveTo>
                    <a:pt x="3600967" y="2019021"/>
                  </a:moveTo>
                  <a:lnTo>
                    <a:pt x="1800483" y="1025926"/>
                  </a:lnTo>
                </a:path>
                <a:path w="3660775" h="2019300">
                  <a:moveTo>
                    <a:pt x="3660487" y="1803408"/>
                  </a:moveTo>
                  <a:lnTo>
                    <a:pt x="2035383" y="907046"/>
                  </a:lnTo>
                </a:path>
                <a:path w="3660775" h="2019300">
                  <a:moveTo>
                    <a:pt x="3660487" y="1554474"/>
                  </a:moveTo>
                  <a:lnTo>
                    <a:pt x="2254254" y="778836"/>
                  </a:lnTo>
                </a:path>
                <a:path w="3660775" h="2019300">
                  <a:moveTo>
                    <a:pt x="3660487" y="1324594"/>
                  </a:moveTo>
                  <a:lnTo>
                    <a:pt x="2463804" y="664541"/>
                  </a:lnTo>
                </a:path>
                <a:path w="3660775" h="2019300">
                  <a:moveTo>
                    <a:pt x="3660487" y="1083547"/>
                  </a:moveTo>
                  <a:lnTo>
                    <a:pt x="2659067" y="531191"/>
                  </a:lnTo>
                </a:path>
                <a:path w="3660775" h="2019300">
                  <a:moveTo>
                    <a:pt x="3660487" y="828371"/>
                  </a:moveTo>
                  <a:lnTo>
                    <a:pt x="2897205" y="407366"/>
                  </a:lnTo>
                </a:path>
                <a:path w="3660775" h="2019300">
                  <a:moveTo>
                    <a:pt x="3660487" y="578458"/>
                  </a:moveTo>
                  <a:lnTo>
                    <a:pt x="3125805" y="283541"/>
                  </a:lnTo>
                </a:path>
                <a:path w="3660775" h="2019300">
                  <a:moveTo>
                    <a:pt x="3660487" y="318527"/>
                  </a:moveTo>
                  <a:lnTo>
                    <a:pt x="3363930" y="154953"/>
                  </a:lnTo>
                </a:path>
                <a:path w="3660775" h="2019300">
                  <a:moveTo>
                    <a:pt x="3187483" y="2019021"/>
                  </a:moveTo>
                  <a:lnTo>
                    <a:pt x="1577992" y="1131272"/>
                  </a:lnTo>
                </a:path>
                <a:path w="3660775" h="2019300">
                  <a:moveTo>
                    <a:pt x="2748674" y="2019021"/>
                  </a:moveTo>
                  <a:lnTo>
                    <a:pt x="1363680" y="1255097"/>
                  </a:lnTo>
                </a:path>
                <a:path w="3660775" h="2019300">
                  <a:moveTo>
                    <a:pt x="2289624" y="2019021"/>
                  </a:moveTo>
                  <a:lnTo>
                    <a:pt x="1149431" y="1390122"/>
                  </a:lnTo>
                </a:path>
                <a:path w="3660775" h="2019300">
                  <a:moveTo>
                    <a:pt x="1853791" y="2019021"/>
                  </a:moveTo>
                  <a:lnTo>
                    <a:pt x="920831" y="1504426"/>
                  </a:lnTo>
                </a:path>
                <a:path w="3660775" h="2019300">
                  <a:moveTo>
                    <a:pt x="1384308" y="2019021"/>
                  </a:moveTo>
                  <a:lnTo>
                    <a:pt x="694072" y="1638307"/>
                  </a:lnTo>
                </a:path>
                <a:path w="3660775" h="2019300">
                  <a:moveTo>
                    <a:pt x="900858" y="2019021"/>
                  </a:moveTo>
                  <a:lnTo>
                    <a:pt x="445444" y="1767828"/>
                  </a:lnTo>
                </a:path>
                <a:path w="3660775" h="2019300">
                  <a:moveTo>
                    <a:pt x="466962" y="2019021"/>
                  </a:moveTo>
                  <a:lnTo>
                    <a:pt x="231500" y="1889147"/>
                  </a:lnTo>
                </a:path>
                <a:path w="3660775" h="2019300">
                  <a:moveTo>
                    <a:pt x="57471" y="2019021"/>
                  </a:moveTo>
                  <a:lnTo>
                    <a:pt x="37342" y="2007919"/>
                  </a:lnTo>
                </a:path>
              </a:pathLst>
            </a:custGeom>
            <a:ln w="50800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1584" y="4810861"/>
              <a:ext cx="399415" cy="2505710"/>
            </a:xfrm>
            <a:custGeom>
              <a:avLst/>
              <a:gdLst/>
              <a:ahLst/>
              <a:cxnLst/>
              <a:rect l="l" t="t" r="r" b="b"/>
              <a:pathLst>
                <a:path w="399415" h="2505709">
                  <a:moveTo>
                    <a:pt x="398805" y="0"/>
                  </a:moveTo>
                  <a:lnTo>
                    <a:pt x="16395" y="209003"/>
                  </a:lnTo>
                  <a:lnTo>
                    <a:pt x="0" y="2505442"/>
                  </a:lnTo>
                  <a:lnTo>
                    <a:pt x="382701" y="2291986"/>
                  </a:lnTo>
                  <a:lnTo>
                    <a:pt x="398805" y="0"/>
                  </a:lnTo>
                  <a:close/>
                </a:path>
              </a:pathLst>
            </a:custGeom>
            <a:solidFill>
              <a:srgbClr val="B1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1584" y="4810861"/>
              <a:ext cx="399415" cy="2505710"/>
            </a:xfrm>
            <a:custGeom>
              <a:avLst/>
              <a:gdLst/>
              <a:ahLst/>
              <a:cxnLst/>
              <a:rect l="l" t="t" r="r" b="b"/>
              <a:pathLst>
                <a:path w="399415" h="2505709">
                  <a:moveTo>
                    <a:pt x="16395" y="209003"/>
                  </a:moveTo>
                  <a:lnTo>
                    <a:pt x="0" y="2505442"/>
                  </a:lnTo>
                  <a:lnTo>
                    <a:pt x="382701" y="2291986"/>
                  </a:lnTo>
                  <a:lnTo>
                    <a:pt x="398805" y="0"/>
                  </a:lnTo>
                  <a:lnTo>
                    <a:pt x="16395" y="209003"/>
                  </a:lnTo>
                  <a:close/>
                </a:path>
              </a:pathLst>
            </a:custGeom>
            <a:ln w="3175">
              <a:solidFill>
                <a:srgbClr val="B1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4803" y="4605324"/>
              <a:ext cx="723265" cy="2711450"/>
            </a:xfrm>
            <a:custGeom>
              <a:avLst/>
              <a:gdLst/>
              <a:ahLst/>
              <a:cxnLst/>
              <a:rect l="l" t="t" r="r" b="b"/>
              <a:pathLst>
                <a:path w="723265" h="2711450">
                  <a:moveTo>
                    <a:pt x="16192" y="0"/>
                  </a:moveTo>
                  <a:lnTo>
                    <a:pt x="0" y="2294929"/>
                  </a:lnTo>
                  <a:lnTo>
                    <a:pt x="706780" y="2710978"/>
                  </a:lnTo>
                  <a:lnTo>
                    <a:pt x="723176" y="419036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4803" y="4605324"/>
              <a:ext cx="723265" cy="2711450"/>
            </a:xfrm>
            <a:custGeom>
              <a:avLst/>
              <a:gdLst/>
              <a:ahLst/>
              <a:cxnLst/>
              <a:rect l="l" t="t" r="r" b="b"/>
              <a:pathLst>
                <a:path w="723265" h="2711450">
                  <a:moveTo>
                    <a:pt x="16192" y="0"/>
                  </a:moveTo>
                  <a:lnTo>
                    <a:pt x="0" y="2294929"/>
                  </a:lnTo>
                  <a:lnTo>
                    <a:pt x="706780" y="2710978"/>
                  </a:lnTo>
                  <a:lnTo>
                    <a:pt x="723176" y="419036"/>
                  </a:lnTo>
                  <a:lnTo>
                    <a:pt x="16192" y="0"/>
                  </a:lnTo>
                  <a:close/>
                </a:path>
              </a:pathLst>
            </a:custGeom>
            <a:ln w="3175">
              <a:solidFill>
                <a:srgbClr val="C52E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0996" y="4392879"/>
              <a:ext cx="1089660" cy="631825"/>
            </a:xfrm>
            <a:custGeom>
              <a:avLst/>
              <a:gdLst/>
              <a:ahLst/>
              <a:cxnLst/>
              <a:rect l="l" t="t" r="r" b="b"/>
              <a:pathLst>
                <a:path w="1089659" h="631825">
                  <a:moveTo>
                    <a:pt x="383463" y="0"/>
                  </a:moveTo>
                  <a:lnTo>
                    <a:pt x="0" y="212445"/>
                  </a:lnTo>
                  <a:lnTo>
                    <a:pt x="706983" y="631482"/>
                  </a:lnTo>
                  <a:lnTo>
                    <a:pt x="1089393" y="417982"/>
                  </a:lnTo>
                  <a:lnTo>
                    <a:pt x="383463" y="0"/>
                  </a:lnTo>
                  <a:close/>
                </a:path>
              </a:pathLst>
            </a:custGeom>
            <a:solidFill>
              <a:srgbClr val="F2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10996" y="4392879"/>
              <a:ext cx="1089660" cy="631825"/>
            </a:xfrm>
            <a:custGeom>
              <a:avLst/>
              <a:gdLst/>
              <a:ahLst/>
              <a:cxnLst/>
              <a:rect l="l" t="t" r="r" b="b"/>
              <a:pathLst>
                <a:path w="1089659" h="631825">
                  <a:moveTo>
                    <a:pt x="0" y="212445"/>
                  </a:moveTo>
                  <a:lnTo>
                    <a:pt x="383463" y="0"/>
                  </a:lnTo>
                  <a:lnTo>
                    <a:pt x="1089393" y="417982"/>
                  </a:lnTo>
                  <a:lnTo>
                    <a:pt x="706983" y="631482"/>
                  </a:lnTo>
                  <a:lnTo>
                    <a:pt x="0" y="212445"/>
                  </a:lnTo>
                  <a:close/>
                </a:path>
              </a:pathLst>
            </a:custGeom>
            <a:ln w="3175">
              <a:solidFill>
                <a:srgbClr val="F2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5794" y="592734"/>
            <a:ext cx="58087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latin typeface="Verdana" panose="020B0604030504040204" pitchFamily="34" charset="0"/>
                <a:ea typeface="Verdana" panose="020B0604030504040204" pitchFamily="34" charset="0"/>
              </a:rPr>
              <a:t>Почему это</a:t>
            </a:r>
            <a:r>
              <a:rPr spc="-30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85" dirty="0">
                <a:latin typeface="Verdana" panose="020B0604030504040204" pitchFamily="34" charset="0"/>
                <a:ea typeface="Verdana" panose="020B0604030504040204" pitchFamily="34" charset="0"/>
              </a:rPr>
              <a:t>важно</a:t>
            </a:r>
          </a:p>
        </p:txBody>
      </p:sp>
      <p:sp>
        <p:nvSpPr>
          <p:cNvPr id="11" name="object 11"/>
          <p:cNvSpPr/>
          <p:nvPr/>
        </p:nvSpPr>
        <p:spPr>
          <a:xfrm>
            <a:off x="1032785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41" y="0"/>
                </a:moveTo>
                <a:lnTo>
                  <a:pt x="0" y="0"/>
                </a:lnTo>
                <a:lnTo>
                  <a:pt x="0" y="47625"/>
                </a:lnTo>
                <a:lnTo>
                  <a:pt x="566741" y="47625"/>
                </a:lnTo>
                <a:lnTo>
                  <a:pt x="566741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98440" y="3639942"/>
            <a:ext cx="3469640" cy="97783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2550" algn="just">
              <a:lnSpc>
                <a:spcPts val="1839"/>
              </a:lnSpc>
              <a:spcBef>
                <a:spcPts val="425"/>
              </a:spcBef>
            </a:pPr>
            <a:r>
              <a:rPr sz="1600" spc="-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России </a:t>
            </a:r>
            <a:r>
              <a:rPr sz="1600" spc="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должно</a:t>
            </a:r>
            <a:r>
              <a:rPr sz="1600" spc="-1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выполняться  </a:t>
            </a:r>
            <a:r>
              <a:rPr sz="1600" spc="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около </a:t>
            </a:r>
            <a:r>
              <a:rPr sz="16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 </a:t>
            </a:r>
            <a:r>
              <a:rPr sz="16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тыс.</a:t>
            </a:r>
            <a:r>
              <a:rPr sz="1600" spc="-2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трансплантаций 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КМ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1600" spc="-1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algn="just">
              <a:lnSpc>
                <a:spcPts val="1820"/>
              </a:lnSpc>
            </a:pPr>
            <a:r>
              <a:rPr sz="14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(в </a:t>
            </a:r>
            <a:r>
              <a:rPr sz="14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настоящий </a:t>
            </a:r>
            <a:r>
              <a:rPr sz="14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момент </a:t>
            </a:r>
            <a:r>
              <a:rPr sz="1400" spc="-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~1,5</a:t>
            </a:r>
            <a:r>
              <a:rPr sz="1400" spc="-3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4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тыс.)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9067" y="3691242"/>
            <a:ext cx="915669" cy="875030"/>
            <a:chOff x="989067" y="3691242"/>
            <a:chExt cx="915669" cy="875030"/>
          </a:xfrm>
        </p:grpSpPr>
        <p:sp>
          <p:nvSpPr>
            <p:cNvPr id="14" name="object 14"/>
            <p:cNvSpPr/>
            <p:nvPr/>
          </p:nvSpPr>
          <p:spPr>
            <a:xfrm>
              <a:off x="990438" y="369261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4" y="0"/>
                  </a:moveTo>
                  <a:lnTo>
                    <a:pt x="406576" y="2558"/>
                  </a:lnTo>
                  <a:lnTo>
                    <a:pt x="358409" y="10055"/>
                  </a:lnTo>
                  <a:lnTo>
                    <a:pt x="312071" y="22226"/>
                  </a:lnTo>
                  <a:lnTo>
                    <a:pt x="267840" y="38804"/>
                  </a:lnTo>
                  <a:lnTo>
                    <a:pt x="225995" y="59524"/>
                  </a:lnTo>
                  <a:lnTo>
                    <a:pt x="186814" y="84119"/>
                  </a:lnTo>
                  <a:lnTo>
                    <a:pt x="150575" y="112323"/>
                  </a:lnTo>
                  <a:lnTo>
                    <a:pt x="117557" y="143870"/>
                  </a:lnTo>
                  <a:lnTo>
                    <a:pt x="88039" y="178494"/>
                  </a:lnTo>
                  <a:lnTo>
                    <a:pt x="62298" y="215930"/>
                  </a:lnTo>
                  <a:lnTo>
                    <a:pt x="40613" y="255910"/>
                  </a:lnTo>
                  <a:lnTo>
                    <a:pt x="23262" y="298170"/>
                  </a:lnTo>
                  <a:lnTo>
                    <a:pt x="10524" y="342443"/>
                  </a:lnTo>
                  <a:lnTo>
                    <a:pt x="2677" y="388464"/>
                  </a:lnTo>
                  <a:lnTo>
                    <a:pt x="0" y="435965"/>
                  </a:lnTo>
                  <a:lnTo>
                    <a:pt x="2677" y="483467"/>
                  </a:lnTo>
                  <a:lnTo>
                    <a:pt x="10524" y="529487"/>
                  </a:lnTo>
                  <a:lnTo>
                    <a:pt x="23262" y="573760"/>
                  </a:lnTo>
                  <a:lnTo>
                    <a:pt x="40613" y="616020"/>
                  </a:lnTo>
                  <a:lnTo>
                    <a:pt x="62298" y="656001"/>
                  </a:lnTo>
                  <a:lnTo>
                    <a:pt x="88039" y="693436"/>
                  </a:lnTo>
                  <a:lnTo>
                    <a:pt x="117557" y="728061"/>
                  </a:lnTo>
                  <a:lnTo>
                    <a:pt x="150575" y="759608"/>
                  </a:lnTo>
                  <a:lnTo>
                    <a:pt x="186814" y="787812"/>
                  </a:lnTo>
                  <a:lnTo>
                    <a:pt x="225995" y="812406"/>
                  </a:lnTo>
                  <a:lnTo>
                    <a:pt x="267840" y="833126"/>
                  </a:lnTo>
                  <a:lnTo>
                    <a:pt x="312071" y="849704"/>
                  </a:lnTo>
                  <a:lnTo>
                    <a:pt x="358409" y="861875"/>
                  </a:lnTo>
                  <a:lnTo>
                    <a:pt x="406576" y="869372"/>
                  </a:lnTo>
                  <a:lnTo>
                    <a:pt x="456294" y="871931"/>
                  </a:lnTo>
                  <a:lnTo>
                    <a:pt x="506012" y="869372"/>
                  </a:lnTo>
                  <a:lnTo>
                    <a:pt x="554180" y="861875"/>
                  </a:lnTo>
                  <a:lnTo>
                    <a:pt x="600518" y="849704"/>
                  </a:lnTo>
                  <a:lnTo>
                    <a:pt x="644748" y="833126"/>
                  </a:lnTo>
                  <a:lnTo>
                    <a:pt x="686593" y="812406"/>
                  </a:lnTo>
                  <a:lnTo>
                    <a:pt x="725773" y="787812"/>
                  </a:lnTo>
                  <a:lnTo>
                    <a:pt x="762011" y="759608"/>
                  </a:lnTo>
                  <a:lnTo>
                    <a:pt x="795027" y="728061"/>
                  </a:lnTo>
                  <a:lnTo>
                    <a:pt x="824545" y="693436"/>
                  </a:lnTo>
                  <a:lnTo>
                    <a:pt x="850285" y="656001"/>
                  </a:lnTo>
                  <a:lnTo>
                    <a:pt x="871969" y="616020"/>
                  </a:lnTo>
                  <a:lnTo>
                    <a:pt x="889318" y="573760"/>
                  </a:lnTo>
                  <a:lnTo>
                    <a:pt x="902056" y="529487"/>
                  </a:lnTo>
                  <a:lnTo>
                    <a:pt x="909902" y="483467"/>
                  </a:lnTo>
                  <a:lnTo>
                    <a:pt x="912580" y="435965"/>
                  </a:lnTo>
                  <a:lnTo>
                    <a:pt x="909902" y="388464"/>
                  </a:lnTo>
                  <a:lnTo>
                    <a:pt x="902056" y="342443"/>
                  </a:lnTo>
                  <a:lnTo>
                    <a:pt x="889318" y="298170"/>
                  </a:lnTo>
                  <a:lnTo>
                    <a:pt x="871969" y="255910"/>
                  </a:lnTo>
                  <a:lnTo>
                    <a:pt x="850285" y="215930"/>
                  </a:lnTo>
                  <a:lnTo>
                    <a:pt x="824545" y="178494"/>
                  </a:lnTo>
                  <a:lnTo>
                    <a:pt x="795027" y="143870"/>
                  </a:lnTo>
                  <a:lnTo>
                    <a:pt x="762011" y="112323"/>
                  </a:lnTo>
                  <a:lnTo>
                    <a:pt x="725773" y="84119"/>
                  </a:lnTo>
                  <a:lnTo>
                    <a:pt x="686593" y="59524"/>
                  </a:lnTo>
                  <a:lnTo>
                    <a:pt x="644748" y="38804"/>
                  </a:lnTo>
                  <a:lnTo>
                    <a:pt x="600518" y="22226"/>
                  </a:lnTo>
                  <a:lnTo>
                    <a:pt x="554180" y="10055"/>
                  </a:lnTo>
                  <a:lnTo>
                    <a:pt x="506012" y="2558"/>
                  </a:lnTo>
                  <a:lnTo>
                    <a:pt x="456294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438" y="369261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0" y="435965"/>
                  </a:moveTo>
                  <a:lnTo>
                    <a:pt x="909902" y="483467"/>
                  </a:lnTo>
                  <a:lnTo>
                    <a:pt x="902056" y="529487"/>
                  </a:lnTo>
                  <a:lnTo>
                    <a:pt x="889318" y="573760"/>
                  </a:lnTo>
                  <a:lnTo>
                    <a:pt x="871969" y="616020"/>
                  </a:lnTo>
                  <a:lnTo>
                    <a:pt x="850285" y="656001"/>
                  </a:lnTo>
                  <a:lnTo>
                    <a:pt x="824545" y="693436"/>
                  </a:lnTo>
                  <a:lnTo>
                    <a:pt x="795027" y="728061"/>
                  </a:lnTo>
                  <a:lnTo>
                    <a:pt x="762011" y="759608"/>
                  </a:lnTo>
                  <a:lnTo>
                    <a:pt x="725773" y="787812"/>
                  </a:lnTo>
                  <a:lnTo>
                    <a:pt x="686593" y="812406"/>
                  </a:lnTo>
                  <a:lnTo>
                    <a:pt x="644748" y="833126"/>
                  </a:lnTo>
                  <a:lnTo>
                    <a:pt x="600518" y="849704"/>
                  </a:lnTo>
                  <a:lnTo>
                    <a:pt x="554180" y="861875"/>
                  </a:lnTo>
                  <a:lnTo>
                    <a:pt x="506012" y="869372"/>
                  </a:lnTo>
                  <a:lnTo>
                    <a:pt x="456294" y="871931"/>
                  </a:lnTo>
                  <a:lnTo>
                    <a:pt x="406576" y="869372"/>
                  </a:lnTo>
                  <a:lnTo>
                    <a:pt x="358409" y="861875"/>
                  </a:lnTo>
                  <a:lnTo>
                    <a:pt x="312071" y="849704"/>
                  </a:lnTo>
                  <a:lnTo>
                    <a:pt x="267840" y="833126"/>
                  </a:lnTo>
                  <a:lnTo>
                    <a:pt x="225995" y="812406"/>
                  </a:lnTo>
                  <a:lnTo>
                    <a:pt x="186814" y="787812"/>
                  </a:lnTo>
                  <a:lnTo>
                    <a:pt x="150575" y="759608"/>
                  </a:lnTo>
                  <a:lnTo>
                    <a:pt x="117557" y="728061"/>
                  </a:lnTo>
                  <a:lnTo>
                    <a:pt x="88039" y="693436"/>
                  </a:lnTo>
                  <a:lnTo>
                    <a:pt x="62298" y="656001"/>
                  </a:lnTo>
                  <a:lnTo>
                    <a:pt x="40613" y="616020"/>
                  </a:lnTo>
                  <a:lnTo>
                    <a:pt x="23262" y="573760"/>
                  </a:lnTo>
                  <a:lnTo>
                    <a:pt x="10524" y="529487"/>
                  </a:lnTo>
                  <a:lnTo>
                    <a:pt x="2677" y="483467"/>
                  </a:lnTo>
                  <a:lnTo>
                    <a:pt x="0" y="435965"/>
                  </a:lnTo>
                  <a:lnTo>
                    <a:pt x="2677" y="388464"/>
                  </a:lnTo>
                  <a:lnTo>
                    <a:pt x="10524" y="342443"/>
                  </a:lnTo>
                  <a:lnTo>
                    <a:pt x="23262" y="298170"/>
                  </a:lnTo>
                  <a:lnTo>
                    <a:pt x="40613" y="255910"/>
                  </a:lnTo>
                  <a:lnTo>
                    <a:pt x="62298" y="215930"/>
                  </a:lnTo>
                  <a:lnTo>
                    <a:pt x="88039" y="178494"/>
                  </a:lnTo>
                  <a:lnTo>
                    <a:pt x="117557" y="143870"/>
                  </a:lnTo>
                  <a:lnTo>
                    <a:pt x="150575" y="112323"/>
                  </a:lnTo>
                  <a:lnTo>
                    <a:pt x="186814" y="84119"/>
                  </a:lnTo>
                  <a:lnTo>
                    <a:pt x="225995" y="59524"/>
                  </a:lnTo>
                  <a:lnTo>
                    <a:pt x="267840" y="38804"/>
                  </a:lnTo>
                  <a:lnTo>
                    <a:pt x="312071" y="22226"/>
                  </a:lnTo>
                  <a:lnTo>
                    <a:pt x="358409" y="10055"/>
                  </a:lnTo>
                  <a:lnTo>
                    <a:pt x="406576" y="2558"/>
                  </a:lnTo>
                  <a:lnTo>
                    <a:pt x="456294" y="0"/>
                  </a:lnTo>
                  <a:lnTo>
                    <a:pt x="506012" y="2558"/>
                  </a:lnTo>
                  <a:lnTo>
                    <a:pt x="554180" y="10055"/>
                  </a:lnTo>
                  <a:lnTo>
                    <a:pt x="600518" y="22226"/>
                  </a:lnTo>
                  <a:lnTo>
                    <a:pt x="644748" y="38804"/>
                  </a:lnTo>
                  <a:lnTo>
                    <a:pt x="686593" y="59524"/>
                  </a:lnTo>
                  <a:lnTo>
                    <a:pt x="725773" y="84119"/>
                  </a:lnTo>
                  <a:lnTo>
                    <a:pt x="762011" y="112323"/>
                  </a:lnTo>
                  <a:lnTo>
                    <a:pt x="795027" y="143870"/>
                  </a:lnTo>
                  <a:lnTo>
                    <a:pt x="824545" y="178494"/>
                  </a:lnTo>
                  <a:lnTo>
                    <a:pt x="850285" y="215930"/>
                  </a:lnTo>
                  <a:lnTo>
                    <a:pt x="871969" y="255910"/>
                  </a:lnTo>
                  <a:lnTo>
                    <a:pt x="889318" y="298170"/>
                  </a:lnTo>
                  <a:lnTo>
                    <a:pt x="902056" y="342443"/>
                  </a:lnTo>
                  <a:lnTo>
                    <a:pt x="909902" y="388464"/>
                  </a:lnTo>
                  <a:lnTo>
                    <a:pt x="912580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15046" y="3619436"/>
            <a:ext cx="263525" cy="953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50" b="1" spc="-14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6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560000">
            <a:off x="7329186" y="5709931"/>
            <a:ext cx="748082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300" b="1" spc="225" dirty="0">
                <a:solidFill>
                  <a:srgbClr val="FFFFFF"/>
                </a:solidFill>
                <a:latin typeface="Arial"/>
                <a:cs typeface="Arial"/>
              </a:rPr>
              <a:t>1,05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97639" y="5624093"/>
            <a:ext cx="1548130" cy="209550"/>
            <a:chOff x="5697639" y="5624093"/>
            <a:chExt cx="1548130" cy="209550"/>
          </a:xfrm>
        </p:grpSpPr>
        <p:sp>
          <p:nvSpPr>
            <p:cNvPr id="19" name="object 19"/>
            <p:cNvSpPr/>
            <p:nvPr/>
          </p:nvSpPr>
          <p:spPr>
            <a:xfrm>
              <a:off x="5816739" y="5728868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1409699" y="0"/>
                  </a:moveTo>
                  <a:lnTo>
                    <a:pt x="0" y="0"/>
                  </a:lnTo>
                </a:path>
              </a:pathLst>
            </a:custGeom>
            <a:ln w="38098">
              <a:solidFill>
                <a:srgbClr val="C52E2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7639" y="5624093"/>
              <a:ext cx="209550" cy="209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27500" y="5502033"/>
            <a:ext cx="141227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4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</a:t>
            </a:r>
            <a:r>
              <a:rPr sz="2600" b="1" spc="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</a:t>
            </a:r>
            <a:r>
              <a:rPr sz="2600" b="1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</a:t>
            </a:r>
            <a:r>
              <a:rPr sz="2600" b="1" spc="-2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сия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96070" y="783158"/>
            <a:ext cx="1122045" cy="5706745"/>
            <a:chOff x="8796070" y="783158"/>
            <a:chExt cx="1122045" cy="5706745"/>
          </a:xfrm>
        </p:grpSpPr>
        <p:sp>
          <p:nvSpPr>
            <p:cNvPr id="23" name="object 23"/>
            <p:cNvSpPr/>
            <p:nvPr/>
          </p:nvSpPr>
          <p:spPr>
            <a:xfrm>
              <a:off x="9504476" y="1202728"/>
              <a:ext cx="412115" cy="5285740"/>
            </a:xfrm>
            <a:custGeom>
              <a:avLst/>
              <a:gdLst/>
              <a:ahLst/>
              <a:cxnLst/>
              <a:rect l="l" t="t" r="r" b="b"/>
              <a:pathLst>
                <a:path w="412115" h="5285740">
                  <a:moveTo>
                    <a:pt x="411530" y="0"/>
                  </a:moveTo>
                  <a:lnTo>
                    <a:pt x="28803" y="208965"/>
                  </a:lnTo>
                  <a:lnTo>
                    <a:pt x="0" y="5285492"/>
                  </a:lnTo>
                  <a:lnTo>
                    <a:pt x="382879" y="5071808"/>
                  </a:lnTo>
                  <a:lnTo>
                    <a:pt x="411530" y="0"/>
                  </a:lnTo>
                  <a:close/>
                </a:path>
              </a:pathLst>
            </a:custGeom>
            <a:solidFill>
              <a:srgbClr val="D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04476" y="1202728"/>
              <a:ext cx="412115" cy="5285740"/>
            </a:xfrm>
            <a:custGeom>
              <a:avLst/>
              <a:gdLst/>
              <a:ahLst/>
              <a:cxnLst/>
              <a:rect l="l" t="t" r="r" b="b"/>
              <a:pathLst>
                <a:path w="412115" h="5285740">
                  <a:moveTo>
                    <a:pt x="28803" y="208965"/>
                  </a:moveTo>
                  <a:lnTo>
                    <a:pt x="0" y="5285492"/>
                  </a:lnTo>
                  <a:lnTo>
                    <a:pt x="382879" y="5071808"/>
                  </a:lnTo>
                  <a:lnTo>
                    <a:pt x="411530" y="0"/>
                  </a:lnTo>
                  <a:lnTo>
                    <a:pt x="28803" y="208965"/>
                  </a:lnTo>
                  <a:close/>
                </a:path>
              </a:pathLst>
            </a:custGeom>
            <a:ln w="3175">
              <a:solidFill>
                <a:srgbClr val="D54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97658" y="997267"/>
              <a:ext cx="735965" cy="5491480"/>
            </a:xfrm>
            <a:custGeom>
              <a:avLst/>
              <a:gdLst/>
              <a:ahLst/>
              <a:cxnLst/>
              <a:rect l="l" t="t" r="r" b="b"/>
              <a:pathLst>
                <a:path w="735965" h="5491480">
                  <a:moveTo>
                    <a:pt x="28752" y="0"/>
                  </a:moveTo>
                  <a:lnTo>
                    <a:pt x="0" y="5074805"/>
                  </a:lnTo>
                  <a:lnTo>
                    <a:pt x="706818" y="5490952"/>
                  </a:lnTo>
                  <a:lnTo>
                    <a:pt x="735622" y="418934"/>
                  </a:lnTo>
                  <a:lnTo>
                    <a:pt x="28752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97658" y="997267"/>
              <a:ext cx="735965" cy="5491480"/>
            </a:xfrm>
            <a:custGeom>
              <a:avLst/>
              <a:gdLst/>
              <a:ahLst/>
              <a:cxnLst/>
              <a:rect l="l" t="t" r="r" b="b"/>
              <a:pathLst>
                <a:path w="735965" h="5491480">
                  <a:moveTo>
                    <a:pt x="28752" y="0"/>
                  </a:moveTo>
                  <a:lnTo>
                    <a:pt x="0" y="5074805"/>
                  </a:lnTo>
                  <a:lnTo>
                    <a:pt x="706818" y="5490952"/>
                  </a:lnTo>
                  <a:lnTo>
                    <a:pt x="735622" y="418934"/>
                  </a:lnTo>
                  <a:lnTo>
                    <a:pt x="28752" y="0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26411" y="784745"/>
              <a:ext cx="1089660" cy="631825"/>
            </a:xfrm>
            <a:custGeom>
              <a:avLst/>
              <a:gdLst/>
              <a:ahLst/>
              <a:cxnLst/>
              <a:rect l="l" t="t" r="r" b="b"/>
              <a:pathLst>
                <a:path w="1089659" h="631825">
                  <a:moveTo>
                    <a:pt x="383387" y="0"/>
                  </a:moveTo>
                  <a:lnTo>
                    <a:pt x="0" y="212521"/>
                  </a:lnTo>
                  <a:lnTo>
                    <a:pt x="706869" y="631456"/>
                  </a:lnTo>
                  <a:lnTo>
                    <a:pt x="1089596" y="417982"/>
                  </a:lnTo>
                  <a:lnTo>
                    <a:pt x="383387" y="0"/>
                  </a:lnTo>
                  <a:close/>
                </a:path>
              </a:pathLst>
            </a:custGeom>
            <a:solidFill>
              <a:srgbClr val="F67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26411" y="784745"/>
              <a:ext cx="1089660" cy="631825"/>
            </a:xfrm>
            <a:custGeom>
              <a:avLst/>
              <a:gdLst/>
              <a:ahLst/>
              <a:cxnLst/>
              <a:rect l="l" t="t" r="r" b="b"/>
              <a:pathLst>
                <a:path w="1089659" h="631825">
                  <a:moveTo>
                    <a:pt x="0" y="212521"/>
                  </a:moveTo>
                  <a:lnTo>
                    <a:pt x="383387" y="0"/>
                  </a:lnTo>
                  <a:lnTo>
                    <a:pt x="1089596" y="417982"/>
                  </a:lnTo>
                  <a:lnTo>
                    <a:pt x="706869" y="631456"/>
                  </a:lnTo>
                  <a:lnTo>
                    <a:pt x="0" y="212521"/>
                  </a:lnTo>
                  <a:close/>
                </a:path>
              </a:pathLst>
            </a:custGeom>
            <a:ln w="3175">
              <a:solidFill>
                <a:srgbClr val="F678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 rot="1560000">
            <a:off x="8841837" y="2478008"/>
            <a:ext cx="748666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300" b="1" spc="290" dirty="0">
                <a:solidFill>
                  <a:srgbClr val="FFFFFF"/>
                </a:solidFill>
                <a:latin typeface="Arial"/>
                <a:cs typeface="Arial"/>
              </a:rPr>
              <a:t>,04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2349766"/>
            <a:ext cx="8740775" cy="5210810"/>
            <a:chOff x="0" y="2349766"/>
            <a:chExt cx="8740775" cy="5210810"/>
          </a:xfrm>
        </p:grpSpPr>
        <p:sp>
          <p:nvSpPr>
            <p:cNvPr id="31" name="object 31"/>
            <p:cNvSpPr/>
            <p:nvPr/>
          </p:nvSpPr>
          <p:spPr>
            <a:xfrm>
              <a:off x="7330668" y="2464066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1409700" y="0"/>
                  </a:moveTo>
                  <a:lnTo>
                    <a:pt x="0" y="0"/>
                  </a:lnTo>
                </a:path>
              </a:pathLst>
            </a:custGeom>
            <a:ln w="38098">
              <a:solidFill>
                <a:srgbClr val="E4611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2043" y="2349766"/>
              <a:ext cx="209550" cy="209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5554482"/>
              <a:ext cx="1356360" cy="2005964"/>
            </a:xfrm>
            <a:custGeom>
              <a:avLst/>
              <a:gdLst/>
              <a:ahLst/>
              <a:cxnLst/>
              <a:rect l="l" t="t" r="r" b="b"/>
              <a:pathLst>
                <a:path w="1356360" h="2005965">
                  <a:moveTo>
                    <a:pt x="4063" y="0"/>
                  </a:moveTo>
                  <a:lnTo>
                    <a:pt x="323" y="2377"/>
                  </a:lnTo>
                  <a:lnTo>
                    <a:pt x="0" y="2005522"/>
                  </a:lnTo>
                  <a:lnTo>
                    <a:pt x="773523" y="2005522"/>
                  </a:lnTo>
                  <a:lnTo>
                    <a:pt x="1356143" y="569114"/>
                  </a:lnTo>
                  <a:lnTo>
                    <a:pt x="1332027" y="551737"/>
                  </a:lnTo>
                  <a:lnTo>
                    <a:pt x="1266958" y="512124"/>
                  </a:lnTo>
                  <a:lnTo>
                    <a:pt x="1226930" y="490225"/>
                  </a:lnTo>
                  <a:lnTo>
                    <a:pt x="1182522" y="467155"/>
                  </a:lnTo>
                  <a:lnTo>
                    <a:pt x="1134195" y="443083"/>
                  </a:lnTo>
                  <a:lnTo>
                    <a:pt x="1082413" y="418178"/>
                  </a:lnTo>
                  <a:lnTo>
                    <a:pt x="1027637" y="392606"/>
                  </a:lnTo>
                  <a:lnTo>
                    <a:pt x="970329" y="366538"/>
                  </a:lnTo>
                  <a:lnTo>
                    <a:pt x="849966" y="313582"/>
                  </a:lnTo>
                  <a:lnTo>
                    <a:pt x="725021" y="260658"/>
                  </a:lnTo>
                  <a:lnTo>
                    <a:pt x="537097" y="184277"/>
                  </a:lnTo>
                  <a:lnTo>
                    <a:pt x="359655" y="115541"/>
                  </a:lnTo>
                  <a:lnTo>
                    <a:pt x="253344" y="76209"/>
                  </a:lnTo>
                  <a:lnTo>
                    <a:pt x="205170" y="58996"/>
                  </a:lnTo>
                  <a:lnTo>
                    <a:pt x="160933" y="43642"/>
                  </a:lnTo>
                  <a:lnTo>
                    <a:pt x="121095" y="30317"/>
                  </a:lnTo>
                  <a:lnTo>
                    <a:pt x="56465" y="10423"/>
                  </a:lnTo>
                  <a:lnTo>
                    <a:pt x="14975" y="660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051" y="5801131"/>
              <a:ext cx="5166224" cy="1758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697639" y="2203881"/>
            <a:ext cx="14380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60" dirty="0">
                <a:solidFill>
                  <a:srgbClr val="E4611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Е</a:t>
            </a:r>
            <a:r>
              <a:rPr sz="2600" b="1" spc="5" dirty="0">
                <a:solidFill>
                  <a:srgbClr val="E4611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вропа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9605" y="1935924"/>
            <a:ext cx="4530173" cy="10695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Количество</a:t>
            </a:r>
            <a:r>
              <a:rPr sz="2600" b="1" spc="-8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ТГСК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1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 </a:t>
            </a:r>
            <a:r>
              <a:rPr sz="2600" b="1" spc="13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100 </a:t>
            </a:r>
            <a:r>
              <a:rPr sz="2600" b="1" spc="204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000</a:t>
            </a:r>
            <a:r>
              <a:rPr sz="2600" b="1" spc="-43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-1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населения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810"/>
              </a:spcBef>
            </a:pPr>
            <a:r>
              <a:rPr sz="1000"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Passweg</a:t>
            </a:r>
            <a:r>
              <a:rPr sz="10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JR</a:t>
            </a:r>
            <a:r>
              <a:rPr sz="10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et</a:t>
            </a:r>
            <a:r>
              <a:rPr sz="10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-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al.</a:t>
            </a:r>
            <a:r>
              <a:rPr sz="10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Bone</a:t>
            </a:r>
            <a:r>
              <a:rPr sz="10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Marrow</a:t>
            </a:r>
            <a:r>
              <a:rPr sz="1000" spc="-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Transplant.</a:t>
            </a:r>
            <a:r>
              <a:rPr sz="1000"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2018</a:t>
            </a:r>
            <a:r>
              <a:rPr sz="10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Mar</a:t>
            </a:r>
            <a:r>
              <a:rPr sz="1000" spc="-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00"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14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5358" y="3920139"/>
            <a:ext cx="6056644" cy="363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354" y="594766"/>
            <a:ext cx="70093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latin typeface="Verdana" panose="020B0604030504040204" pitchFamily="34" charset="0"/>
                <a:ea typeface="Verdana" panose="020B0604030504040204" pitchFamily="34" charset="0"/>
              </a:rPr>
              <a:t>Подбор </a:t>
            </a:r>
            <a:r>
              <a:rPr spc="60" dirty="0">
                <a:latin typeface="Verdana" panose="020B0604030504040204" pitchFamily="34" charset="0"/>
                <a:ea typeface="Verdana" panose="020B0604030504040204" pitchFamily="34" charset="0"/>
              </a:rPr>
              <a:t>донора </a:t>
            </a:r>
            <a:r>
              <a:rPr spc="190" dirty="0">
                <a:latin typeface="Verdana" panose="020B0604030504040204" pitchFamily="34" charset="0"/>
                <a:ea typeface="Verdana" panose="020B0604030504040204" pitchFamily="34" charset="0"/>
              </a:rPr>
              <a:t>КМ</a:t>
            </a:r>
            <a:r>
              <a:rPr spc="-58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1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ГСК</a:t>
            </a:r>
          </a:p>
        </p:txBody>
      </p:sp>
      <p:sp>
        <p:nvSpPr>
          <p:cNvPr id="4" name="object 4"/>
          <p:cNvSpPr/>
          <p:nvPr/>
        </p:nvSpPr>
        <p:spPr>
          <a:xfrm>
            <a:off x="1051344" y="1287919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9549" y="2036851"/>
            <a:ext cx="4690110" cy="174983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327785">
              <a:lnSpc>
                <a:spcPts val="1939"/>
              </a:lnSpc>
              <a:spcBef>
                <a:spcPts val="345"/>
              </a:spcBef>
            </a:pPr>
            <a:r>
              <a:rPr sz="1600" b="1" spc="4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Донора </a:t>
            </a:r>
            <a:r>
              <a:rPr sz="1600" b="1" spc="9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КМ</a:t>
            </a:r>
            <a:r>
              <a:rPr sz="1600" b="1" spc="-33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 </a:t>
            </a:r>
            <a:r>
              <a:rPr sz="1600" b="1" spc="-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 </a:t>
            </a:r>
            <a:r>
              <a:rPr sz="1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подбирают  </a:t>
            </a:r>
            <a:r>
              <a:rPr sz="1600" b="1" spc="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 </a:t>
            </a:r>
            <a:r>
              <a:rPr sz="1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принципу </a:t>
            </a:r>
            <a:r>
              <a:rPr sz="1600" b="1" spc="2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тканевой  </a:t>
            </a:r>
            <a:r>
              <a:rPr sz="1600" b="1" spc="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совместимости: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5"/>
              </a:spcBef>
            </a:pPr>
            <a:r>
              <a:rPr sz="16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гены, </a:t>
            </a:r>
            <a:r>
              <a:rPr sz="1600" spc="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отвечающие </a:t>
            </a:r>
            <a:r>
              <a:rPr sz="16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 </a:t>
            </a:r>
            <a:r>
              <a:rPr sz="16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узнавание </a:t>
            </a:r>
            <a:r>
              <a:rPr sz="16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клеток  </a:t>
            </a:r>
            <a:r>
              <a:rPr sz="1600" spc="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иммунной</a:t>
            </a:r>
            <a:r>
              <a:rPr sz="1600" spc="-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системой,</a:t>
            </a:r>
            <a:r>
              <a:rPr sz="1600" spc="-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у</a:t>
            </a:r>
            <a:r>
              <a:rPr sz="16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донора</a:t>
            </a:r>
            <a:r>
              <a:rPr sz="1600" spc="-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</a:t>
            </a:r>
            <a:r>
              <a:rPr sz="1600" spc="-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больного 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должны </a:t>
            </a:r>
            <a:r>
              <a:rPr sz="16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быть</a:t>
            </a:r>
            <a:r>
              <a:rPr sz="1600" spc="-1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одинаковыми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1925"/>
              </a:lnSpc>
            </a:pPr>
            <a:r>
              <a:rPr sz="16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или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почти</a:t>
            </a:r>
            <a:r>
              <a:rPr sz="1600" spc="-1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одинаковыми.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3075" y="2036851"/>
            <a:ext cx="3980815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600" b="1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Генетические</a:t>
            </a:r>
            <a:r>
              <a:rPr sz="1600" b="1" spc="-6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«близнецы»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294005">
              <a:lnSpc>
                <a:spcPts val="1939"/>
              </a:lnSpc>
              <a:spcBef>
                <a:spcPts val="140"/>
              </a:spcBef>
            </a:pPr>
            <a:r>
              <a:rPr sz="1600" spc="-2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— </a:t>
            </a:r>
            <a:r>
              <a:rPr sz="16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люди </a:t>
            </a:r>
            <a:r>
              <a:rPr sz="1600" spc="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 </a:t>
            </a:r>
            <a:r>
              <a:rPr sz="16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идентичными</a:t>
            </a:r>
            <a:r>
              <a:rPr sz="1600" spc="-17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клетками  </a:t>
            </a:r>
            <a:r>
              <a:rPr sz="1600" spc="9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костного</a:t>
            </a:r>
            <a:r>
              <a:rPr sz="16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мозга.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5"/>
              </a:spcBef>
            </a:pPr>
            <a:r>
              <a:rPr sz="16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Такие </a:t>
            </a:r>
            <a:r>
              <a:rPr sz="16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близнецы есть </a:t>
            </a:r>
            <a:r>
              <a:rPr sz="16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у</a:t>
            </a:r>
            <a:r>
              <a:rPr sz="1600" spc="-3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большинства  </a:t>
            </a:r>
            <a:r>
              <a:rPr sz="16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людей,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 </a:t>
            </a:r>
            <a:r>
              <a:rPr sz="1600"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эти </a:t>
            </a:r>
            <a:r>
              <a:rPr sz="1600" spc="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доноры </a:t>
            </a:r>
            <a:r>
              <a:rPr sz="1600" spc="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могут </a:t>
            </a:r>
            <a:r>
              <a:rPr sz="16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быть  </a:t>
            </a:r>
            <a:r>
              <a:rPr sz="1600"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даже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не </a:t>
            </a:r>
            <a:r>
              <a:rPr sz="1600" spc="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кровными  </a:t>
            </a:r>
            <a:r>
              <a:rPr sz="16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родственниками.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285" y="4375518"/>
            <a:ext cx="5218430" cy="194476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74750" marR="5080">
              <a:lnSpc>
                <a:spcPts val="1839"/>
              </a:lnSpc>
              <a:spcBef>
                <a:spcPts val="425"/>
              </a:spcBef>
            </a:pPr>
            <a:r>
              <a:rPr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Вероятность </a:t>
            </a:r>
            <a:r>
              <a:rPr spc="-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совпадения </a:t>
            </a:r>
            <a:r>
              <a:rPr spc="2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генотипов  </a:t>
            </a:r>
            <a:r>
              <a:rPr spc="-3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двух </a:t>
            </a:r>
            <a:r>
              <a:rPr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неродственных </a:t>
            </a:r>
            <a:r>
              <a:rPr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людей  </a:t>
            </a:r>
            <a:r>
              <a:rPr spc="-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составляет </a:t>
            </a:r>
            <a:r>
              <a:rPr spc="5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от </a:t>
            </a:r>
            <a:r>
              <a:rPr b="1" spc="15" dirty="0">
                <a:solidFill>
                  <a:srgbClr val="E4611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1:10000</a:t>
            </a:r>
            <a:r>
              <a:rPr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</a:t>
            </a:r>
            <a:r>
              <a:rPr spc="-28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25" dirty="0">
                <a:solidFill>
                  <a:srgbClr val="E4611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1:1000000</a:t>
            </a:r>
            <a:r>
              <a:rPr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33400">
              <a:lnSpc>
                <a:spcPts val="1839"/>
              </a:lnSpc>
            </a:pP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Именно</a:t>
            </a:r>
            <a:r>
              <a:rPr sz="16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поэтому</a:t>
            </a:r>
            <a:r>
              <a:rPr sz="16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подходящего</a:t>
            </a:r>
            <a:r>
              <a:rPr sz="1600" spc="-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донора</a:t>
            </a:r>
            <a:r>
              <a:rPr sz="16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КМ  </a:t>
            </a:r>
            <a:r>
              <a:rPr sz="1600" spc="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 </a:t>
            </a:r>
            <a:r>
              <a:rPr sz="1600" spc="-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ГСК </a:t>
            </a:r>
            <a:r>
              <a:rPr sz="1600" spc="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приходится </a:t>
            </a:r>
            <a:r>
              <a:rPr sz="16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искать</a:t>
            </a:r>
            <a:r>
              <a:rPr sz="1600" spc="-3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долго.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4354" y="4407903"/>
            <a:ext cx="915669" cy="875030"/>
            <a:chOff x="989067" y="4345673"/>
            <a:chExt cx="915669" cy="875030"/>
          </a:xfrm>
        </p:grpSpPr>
        <p:sp>
          <p:nvSpPr>
            <p:cNvPr id="9" name="object 9"/>
            <p:cNvSpPr/>
            <p:nvPr/>
          </p:nvSpPr>
          <p:spPr>
            <a:xfrm>
              <a:off x="990438" y="4347045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4" y="0"/>
                  </a:moveTo>
                  <a:lnTo>
                    <a:pt x="406576" y="2558"/>
                  </a:lnTo>
                  <a:lnTo>
                    <a:pt x="358409" y="10055"/>
                  </a:lnTo>
                  <a:lnTo>
                    <a:pt x="312071" y="22225"/>
                  </a:lnTo>
                  <a:lnTo>
                    <a:pt x="267840" y="38803"/>
                  </a:lnTo>
                  <a:lnTo>
                    <a:pt x="225995" y="59521"/>
                  </a:lnTo>
                  <a:lnTo>
                    <a:pt x="186814" y="84115"/>
                  </a:lnTo>
                  <a:lnTo>
                    <a:pt x="150575" y="112318"/>
                  </a:lnTo>
                  <a:lnTo>
                    <a:pt x="117557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7" y="728055"/>
                  </a:lnTo>
                  <a:lnTo>
                    <a:pt x="150575" y="759601"/>
                  </a:lnTo>
                  <a:lnTo>
                    <a:pt x="186814" y="787803"/>
                  </a:lnTo>
                  <a:lnTo>
                    <a:pt x="225995" y="812397"/>
                  </a:lnTo>
                  <a:lnTo>
                    <a:pt x="267840" y="833115"/>
                  </a:lnTo>
                  <a:lnTo>
                    <a:pt x="312071" y="849692"/>
                  </a:lnTo>
                  <a:lnTo>
                    <a:pt x="358409" y="861863"/>
                  </a:lnTo>
                  <a:lnTo>
                    <a:pt x="406576" y="869360"/>
                  </a:lnTo>
                  <a:lnTo>
                    <a:pt x="456294" y="871918"/>
                  </a:lnTo>
                  <a:lnTo>
                    <a:pt x="506012" y="869360"/>
                  </a:lnTo>
                  <a:lnTo>
                    <a:pt x="554180" y="861863"/>
                  </a:lnTo>
                  <a:lnTo>
                    <a:pt x="600518" y="849692"/>
                  </a:lnTo>
                  <a:lnTo>
                    <a:pt x="644748" y="833115"/>
                  </a:lnTo>
                  <a:lnTo>
                    <a:pt x="686593" y="812397"/>
                  </a:lnTo>
                  <a:lnTo>
                    <a:pt x="725773" y="787803"/>
                  </a:lnTo>
                  <a:lnTo>
                    <a:pt x="762011" y="759601"/>
                  </a:lnTo>
                  <a:lnTo>
                    <a:pt x="795027" y="728055"/>
                  </a:lnTo>
                  <a:lnTo>
                    <a:pt x="824545" y="693432"/>
                  </a:lnTo>
                  <a:lnTo>
                    <a:pt x="850285" y="655997"/>
                  </a:lnTo>
                  <a:lnTo>
                    <a:pt x="871969" y="616018"/>
                  </a:lnTo>
                  <a:lnTo>
                    <a:pt x="889318" y="573759"/>
                  </a:lnTo>
                  <a:lnTo>
                    <a:pt x="902056" y="529486"/>
                  </a:lnTo>
                  <a:lnTo>
                    <a:pt x="909902" y="483466"/>
                  </a:lnTo>
                  <a:lnTo>
                    <a:pt x="912580" y="435965"/>
                  </a:lnTo>
                  <a:lnTo>
                    <a:pt x="909902" y="388461"/>
                  </a:lnTo>
                  <a:lnTo>
                    <a:pt x="902056" y="342440"/>
                  </a:lnTo>
                  <a:lnTo>
                    <a:pt x="889318" y="298165"/>
                  </a:lnTo>
                  <a:lnTo>
                    <a:pt x="871969" y="255905"/>
                  </a:lnTo>
                  <a:lnTo>
                    <a:pt x="850285" y="215924"/>
                  </a:lnTo>
                  <a:lnTo>
                    <a:pt x="824545" y="178489"/>
                  </a:lnTo>
                  <a:lnTo>
                    <a:pt x="795027" y="143865"/>
                  </a:lnTo>
                  <a:lnTo>
                    <a:pt x="762011" y="112318"/>
                  </a:lnTo>
                  <a:lnTo>
                    <a:pt x="725773" y="84115"/>
                  </a:lnTo>
                  <a:lnTo>
                    <a:pt x="686593" y="59521"/>
                  </a:lnTo>
                  <a:lnTo>
                    <a:pt x="644748" y="38803"/>
                  </a:lnTo>
                  <a:lnTo>
                    <a:pt x="600518" y="22225"/>
                  </a:lnTo>
                  <a:lnTo>
                    <a:pt x="554180" y="10055"/>
                  </a:lnTo>
                  <a:lnTo>
                    <a:pt x="506012" y="2558"/>
                  </a:lnTo>
                  <a:lnTo>
                    <a:pt x="456294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0438" y="4347045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0" y="435965"/>
                  </a:moveTo>
                  <a:lnTo>
                    <a:pt x="909902" y="483466"/>
                  </a:lnTo>
                  <a:lnTo>
                    <a:pt x="902056" y="529486"/>
                  </a:lnTo>
                  <a:lnTo>
                    <a:pt x="889318" y="573759"/>
                  </a:lnTo>
                  <a:lnTo>
                    <a:pt x="871969" y="616018"/>
                  </a:lnTo>
                  <a:lnTo>
                    <a:pt x="850285" y="655997"/>
                  </a:lnTo>
                  <a:lnTo>
                    <a:pt x="824545" y="693432"/>
                  </a:lnTo>
                  <a:lnTo>
                    <a:pt x="795027" y="728055"/>
                  </a:lnTo>
                  <a:lnTo>
                    <a:pt x="762011" y="759601"/>
                  </a:lnTo>
                  <a:lnTo>
                    <a:pt x="725773" y="787803"/>
                  </a:lnTo>
                  <a:lnTo>
                    <a:pt x="686593" y="812397"/>
                  </a:lnTo>
                  <a:lnTo>
                    <a:pt x="644748" y="833115"/>
                  </a:lnTo>
                  <a:lnTo>
                    <a:pt x="600518" y="849692"/>
                  </a:lnTo>
                  <a:lnTo>
                    <a:pt x="554180" y="861863"/>
                  </a:lnTo>
                  <a:lnTo>
                    <a:pt x="506012" y="869360"/>
                  </a:lnTo>
                  <a:lnTo>
                    <a:pt x="456294" y="871918"/>
                  </a:lnTo>
                  <a:lnTo>
                    <a:pt x="406576" y="869360"/>
                  </a:lnTo>
                  <a:lnTo>
                    <a:pt x="358409" y="861863"/>
                  </a:lnTo>
                  <a:lnTo>
                    <a:pt x="312071" y="849692"/>
                  </a:lnTo>
                  <a:lnTo>
                    <a:pt x="267840" y="833115"/>
                  </a:lnTo>
                  <a:lnTo>
                    <a:pt x="225995" y="812397"/>
                  </a:lnTo>
                  <a:lnTo>
                    <a:pt x="186814" y="787803"/>
                  </a:lnTo>
                  <a:lnTo>
                    <a:pt x="150575" y="759601"/>
                  </a:lnTo>
                  <a:lnTo>
                    <a:pt x="117557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7" y="143865"/>
                  </a:lnTo>
                  <a:lnTo>
                    <a:pt x="150575" y="112318"/>
                  </a:lnTo>
                  <a:lnTo>
                    <a:pt x="186814" y="84115"/>
                  </a:lnTo>
                  <a:lnTo>
                    <a:pt x="225995" y="59521"/>
                  </a:lnTo>
                  <a:lnTo>
                    <a:pt x="267840" y="38803"/>
                  </a:lnTo>
                  <a:lnTo>
                    <a:pt x="312071" y="22225"/>
                  </a:lnTo>
                  <a:lnTo>
                    <a:pt x="358409" y="10055"/>
                  </a:lnTo>
                  <a:lnTo>
                    <a:pt x="406576" y="2558"/>
                  </a:lnTo>
                  <a:lnTo>
                    <a:pt x="456294" y="0"/>
                  </a:lnTo>
                  <a:lnTo>
                    <a:pt x="506012" y="2558"/>
                  </a:lnTo>
                  <a:lnTo>
                    <a:pt x="554180" y="10055"/>
                  </a:lnTo>
                  <a:lnTo>
                    <a:pt x="600518" y="22225"/>
                  </a:lnTo>
                  <a:lnTo>
                    <a:pt x="644748" y="38803"/>
                  </a:lnTo>
                  <a:lnTo>
                    <a:pt x="686593" y="59521"/>
                  </a:lnTo>
                  <a:lnTo>
                    <a:pt x="725773" y="84115"/>
                  </a:lnTo>
                  <a:lnTo>
                    <a:pt x="762011" y="112318"/>
                  </a:lnTo>
                  <a:lnTo>
                    <a:pt x="795027" y="143865"/>
                  </a:lnTo>
                  <a:lnTo>
                    <a:pt x="824545" y="178489"/>
                  </a:lnTo>
                  <a:lnTo>
                    <a:pt x="850285" y="215924"/>
                  </a:lnTo>
                  <a:lnTo>
                    <a:pt x="871969" y="255905"/>
                  </a:lnTo>
                  <a:lnTo>
                    <a:pt x="889318" y="298165"/>
                  </a:lnTo>
                  <a:lnTo>
                    <a:pt x="902056" y="342440"/>
                  </a:lnTo>
                  <a:lnTo>
                    <a:pt x="909902" y="388461"/>
                  </a:lnTo>
                  <a:lnTo>
                    <a:pt x="912580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1702" y="4529493"/>
              <a:ext cx="551815" cy="517525"/>
            </a:xfrm>
            <a:custGeom>
              <a:avLst/>
              <a:gdLst/>
              <a:ahLst/>
              <a:cxnLst/>
              <a:rect l="l" t="t" r="r" b="b"/>
              <a:pathLst>
                <a:path w="551814" h="517525">
                  <a:moveTo>
                    <a:pt x="349465" y="508635"/>
                  </a:moveTo>
                  <a:lnTo>
                    <a:pt x="344970" y="488734"/>
                  </a:lnTo>
                  <a:lnTo>
                    <a:pt x="338963" y="474052"/>
                  </a:lnTo>
                  <a:lnTo>
                    <a:pt x="330885" y="454291"/>
                  </a:lnTo>
                  <a:lnTo>
                    <a:pt x="320103" y="427075"/>
                  </a:lnTo>
                  <a:lnTo>
                    <a:pt x="315201" y="414680"/>
                  </a:lnTo>
                  <a:lnTo>
                    <a:pt x="310680" y="403263"/>
                  </a:lnTo>
                  <a:lnTo>
                    <a:pt x="310324" y="402348"/>
                  </a:lnTo>
                  <a:lnTo>
                    <a:pt x="293319" y="356552"/>
                  </a:lnTo>
                  <a:lnTo>
                    <a:pt x="293319" y="460197"/>
                  </a:lnTo>
                  <a:lnTo>
                    <a:pt x="292900" y="472084"/>
                  </a:lnTo>
                  <a:lnTo>
                    <a:pt x="272808" y="474052"/>
                  </a:lnTo>
                  <a:lnTo>
                    <a:pt x="254800" y="466458"/>
                  </a:lnTo>
                  <a:lnTo>
                    <a:pt x="250240" y="460540"/>
                  </a:lnTo>
                  <a:lnTo>
                    <a:pt x="242836" y="450938"/>
                  </a:lnTo>
                  <a:lnTo>
                    <a:pt x="240868" y="429120"/>
                  </a:lnTo>
                  <a:lnTo>
                    <a:pt x="253555" y="427075"/>
                  </a:lnTo>
                  <a:lnTo>
                    <a:pt x="263372" y="427393"/>
                  </a:lnTo>
                  <a:lnTo>
                    <a:pt x="293319" y="460197"/>
                  </a:lnTo>
                  <a:lnTo>
                    <a:pt x="293319" y="356552"/>
                  </a:lnTo>
                  <a:lnTo>
                    <a:pt x="293243" y="356336"/>
                  </a:lnTo>
                  <a:lnTo>
                    <a:pt x="289179" y="345389"/>
                  </a:lnTo>
                  <a:lnTo>
                    <a:pt x="288036" y="342658"/>
                  </a:lnTo>
                  <a:lnTo>
                    <a:pt x="273342" y="307505"/>
                  </a:lnTo>
                  <a:lnTo>
                    <a:pt x="242290" y="272008"/>
                  </a:lnTo>
                  <a:lnTo>
                    <a:pt x="240360" y="271500"/>
                  </a:lnTo>
                  <a:lnTo>
                    <a:pt x="240360" y="342658"/>
                  </a:lnTo>
                  <a:lnTo>
                    <a:pt x="219329" y="342442"/>
                  </a:lnTo>
                  <a:lnTo>
                    <a:pt x="200799" y="334200"/>
                  </a:lnTo>
                  <a:lnTo>
                    <a:pt x="200799" y="381482"/>
                  </a:lnTo>
                  <a:lnTo>
                    <a:pt x="198831" y="400354"/>
                  </a:lnTo>
                  <a:lnTo>
                    <a:pt x="178714" y="403263"/>
                  </a:lnTo>
                  <a:lnTo>
                    <a:pt x="161582" y="394589"/>
                  </a:lnTo>
                  <a:lnTo>
                    <a:pt x="161582" y="458508"/>
                  </a:lnTo>
                  <a:lnTo>
                    <a:pt x="141236" y="460540"/>
                  </a:lnTo>
                  <a:lnTo>
                    <a:pt x="122999" y="452970"/>
                  </a:lnTo>
                  <a:lnTo>
                    <a:pt x="111099" y="437426"/>
                  </a:lnTo>
                  <a:lnTo>
                    <a:pt x="109715" y="415467"/>
                  </a:lnTo>
                  <a:lnTo>
                    <a:pt x="132499" y="414680"/>
                  </a:lnTo>
                  <a:lnTo>
                    <a:pt x="149758" y="422275"/>
                  </a:lnTo>
                  <a:lnTo>
                    <a:pt x="159969" y="437235"/>
                  </a:lnTo>
                  <a:lnTo>
                    <a:pt x="161582" y="458508"/>
                  </a:lnTo>
                  <a:lnTo>
                    <a:pt x="161582" y="394589"/>
                  </a:lnTo>
                  <a:lnTo>
                    <a:pt x="150749" y="377774"/>
                  </a:lnTo>
                  <a:lnTo>
                    <a:pt x="149606" y="356336"/>
                  </a:lnTo>
                  <a:lnTo>
                    <a:pt x="172313" y="357974"/>
                  </a:lnTo>
                  <a:lnTo>
                    <a:pt x="190665" y="366852"/>
                  </a:lnTo>
                  <a:lnTo>
                    <a:pt x="200799" y="381482"/>
                  </a:lnTo>
                  <a:lnTo>
                    <a:pt x="200799" y="334200"/>
                  </a:lnTo>
                  <a:lnTo>
                    <a:pt x="199504" y="333616"/>
                  </a:lnTo>
                  <a:lnTo>
                    <a:pt x="195757" y="329438"/>
                  </a:lnTo>
                  <a:lnTo>
                    <a:pt x="186728" y="319366"/>
                  </a:lnTo>
                  <a:lnTo>
                    <a:pt x="186842" y="302844"/>
                  </a:lnTo>
                  <a:lnTo>
                    <a:pt x="195173" y="295859"/>
                  </a:lnTo>
                  <a:lnTo>
                    <a:pt x="206425" y="295948"/>
                  </a:lnTo>
                  <a:lnTo>
                    <a:pt x="238239" y="320408"/>
                  </a:lnTo>
                  <a:lnTo>
                    <a:pt x="240360" y="342658"/>
                  </a:lnTo>
                  <a:lnTo>
                    <a:pt x="240360" y="271500"/>
                  </a:lnTo>
                  <a:lnTo>
                    <a:pt x="219405" y="265950"/>
                  </a:lnTo>
                  <a:lnTo>
                    <a:pt x="139788" y="256082"/>
                  </a:lnTo>
                  <a:lnTo>
                    <a:pt x="109816" y="251383"/>
                  </a:lnTo>
                  <a:lnTo>
                    <a:pt x="108013" y="251129"/>
                  </a:lnTo>
                  <a:lnTo>
                    <a:pt x="108013" y="307251"/>
                  </a:lnTo>
                  <a:lnTo>
                    <a:pt x="104686" y="329438"/>
                  </a:lnTo>
                  <a:lnTo>
                    <a:pt x="83223" y="329069"/>
                  </a:lnTo>
                  <a:lnTo>
                    <a:pt x="64985" y="317271"/>
                  </a:lnTo>
                  <a:lnTo>
                    <a:pt x="54787" y="300761"/>
                  </a:lnTo>
                  <a:lnTo>
                    <a:pt x="57416" y="286270"/>
                  </a:lnTo>
                  <a:lnTo>
                    <a:pt x="73596" y="282359"/>
                  </a:lnTo>
                  <a:lnTo>
                    <a:pt x="94056" y="290449"/>
                  </a:lnTo>
                  <a:lnTo>
                    <a:pt x="108013" y="307251"/>
                  </a:lnTo>
                  <a:lnTo>
                    <a:pt x="108013" y="251129"/>
                  </a:lnTo>
                  <a:lnTo>
                    <a:pt x="68808" y="245351"/>
                  </a:lnTo>
                  <a:lnTo>
                    <a:pt x="29171" y="240817"/>
                  </a:lnTo>
                  <a:lnTo>
                    <a:pt x="3314" y="240550"/>
                  </a:lnTo>
                  <a:lnTo>
                    <a:pt x="825" y="247992"/>
                  </a:lnTo>
                  <a:lnTo>
                    <a:pt x="723" y="248881"/>
                  </a:lnTo>
                  <a:lnTo>
                    <a:pt x="177" y="250634"/>
                  </a:lnTo>
                  <a:lnTo>
                    <a:pt x="0" y="255447"/>
                  </a:lnTo>
                  <a:lnTo>
                    <a:pt x="16116" y="298500"/>
                  </a:lnTo>
                  <a:lnTo>
                    <a:pt x="42113" y="365493"/>
                  </a:lnTo>
                  <a:lnTo>
                    <a:pt x="60426" y="414680"/>
                  </a:lnTo>
                  <a:lnTo>
                    <a:pt x="87845" y="470319"/>
                  </a:lnTo>
                  <a:lnTo>
                    <a:pt x="127762" y="491096"/>
                  </a:lnTo>
                  <a:lnTo>
                    <a:pt x="209080" y="501497"/>
                  </a:lnTo>
                  <a:lnTo>
                    <a:pt x="317182" y="516534"/>
                  </a:lnTo>
                  <a:lnTo>
                    <a:pt x="341236" y="516928"/>
                  </a:lnTo>
                  <a:lnTo>
                    <a:pt x="349465" y="508635"/>
                  </a:lnTo>
                  <a:close/>
                </a:path>
                <a:path w="551814" h="517525">
                  <a:moveTo>
                    <a:pt x="421386" y="32588"/>
                  </a:moveTo>
                  <a:lnTo>
                    <a:pt x="387896" y="26225"/>
                  </a:lnTo>
                  <a:lnTo>
                    <a:pt x="351332" y="20904"/>
                  </a:lnTo>
                  <a:lnTo>
                    <a:pt x="278079" y="11722"/>
                  </a:lnTo>
                  <a:lnTo>
                    <a:pt x="246329" y="7099"/>
                  </a:lnTo>
                  <a:lnTo>
                    <a:pt x="246329" y="108191"/>
                  </a:lnTo>
                  <a:lnTo>
                    <a:pt x="245567" y="123113"/>
                  </a:lnTo>
                  <a:lnTo>
                    <a:pt x="231533" y="135255"/>
                  </a:lnTo>
                  <a:lnTo>
                    <a:pt x="210134" y="140868"/>
                  </a:lnTo>
                  <a:lnTo>
                    <a:pt x="187299" y="136207"/>
                  </a:lnTo>
                  <a:lnTo>
                    <a:pt x="193852" y="113449"/>
                  </a:lnTo>
                  <a:lnTo>
                    <a:pt x="212471" y="102082"/>
                  </a:lnTo>
                  <a:lnTo>
                    <a:pt x="233248" y="100774"/>
                  </a:lnTo>
                  <a:lnTo>
                    <a:pt x="246329" y="108191"/>
                  </a:lnTo>
                  <a:lnTo>
                    <a:pt x="246329" y="7099"/>
                  </a:lnTo>
                  <a:lnTo>
                    <a:pt x="197612" y="0"/>
                  </a:lnTo>
                  <a:lnTo>
                    <a:pt x="175044" y="609"/>
                  </a:lnTo>
                  <a:lnTo>
                    <a:pt x="157213" y="9055"/>
                  </a:lnTo>
                  <a:lnTo>
                    <a:pt x="138811" y="27965"/>
                  </a:lnTo>
                  <a:lnTo>
                    <a:pt x="114579" y="59994"/>
                  </a:lnTo>
                  <a:lnTo>
                    <a:pt x="79209" y="107772"/>
                  </a:lnTo>
                  <a:lnTo>
                    <a:pt x="40500" y="156375"/>
                  </a:lnTo>
                  <a:lnTo>
                    <a:pt x="20942" y="183743"/>
                  </a:lnTo>
                  <a:lnTo>
                    <a:pt x="10820" y="204774"/>
                  </a:lnTo>
                  <a:lnTo>
                    <a:pt x="46634" y="215265"/>
                  </a:lnTo>
                  <a:lnTo>
                    <a:pt x="105854" y="224574"/>
                  </a:lnTo>
                  <a:lnTo>
                    <a:pt x="240563" y="242049"/>
                  </a:lnTo>
                  <a:lnTo>
                    <a:pt x="256794" y="241871"/>
                  </a:lnTo>
                  <a:lnTo>
                    <a:pt x="306197" y="198539"/>
                  </a:lnTo>
                  <a:lnTo>
                    <a:pt x="341452" y="154152"/>
                  </a:lnTo>
                  <a:lnTo>
                    <a:pt x="379056" y="104089"/>
                  </a:lnTo>
                  <a:lnTo>
                    <a:pt x="381292" y="100774"/>
                  </a:lnTo>
                  <a:lnTo>
                    <a:pt x="409016" y="59778"/>
                  </a:lnTo>
                  <a:lnTo>
                    <a:pt x="421386" y="32588"/>
                  </a:lnTo>
                  <a:close/>
                </a:path>
                <a:path w="551814" h="517525">
                  <a:moveTo>
                    <a:pt x="551802" y="315417"/>
                  </a:moveTo>
                  <a:lnTo>
                    <a:pt x="549541" y="278193"/>
                  </a:lnTo>
                  <a:lnTo>
                    <a:pt x="544537" y="262496"/>
                  </a:lnTo>
                  <a:lnTo>
                    <a:pt x="541985" y="254546"/>
                  </a:lnTo>
                  <a:lnTo>
                    <a:pt x="538886" y="244830"/>
                  </a:lnTo>
                  <a:lnTo>
                    <a:pt x="529818" y="216471"/>
                  </a:lnTo>
                  <a:lnTo>
                    <a:pt x="516445" y="183502"/>
                  </a:lnTo>
                  <a:lnTo>
                    <a:pt x="516445" y="289356"/>
                  </a:lnTo>
                  <a:lnTo>
                    <a:pt x="510628" y="310946"/>
                  </a:lnTo>
                  <a:lnTo>
                    <a:pt x="493229" y="326301"/>
                  </a:lnTo>
                  <a:lnTo>
                    <a:pt x="482942" y="314363"/>
                  </a:lnTo>
                  <a:lnTo>
                    <a:pt x="478713" y="309460"/>
                  </a:lnTo>
                  <a:lnTo>
                    <a:pt x="477126" y="288505"/>
                  </a:lnTo>
                  <a:lnTo>
                    <a:pt x="484784" y="270497"/>
                  </a:lnTo>
                  <a:lnTo>
                    <a:pt x="498030" y="262496"/>
                  </a:lnTo>
                  <a:lnTo>
                    <a:pt x="511860" y="270281"/>
                  </a:lnTo>
                  <a:lnTo>
                    <a:pt x="516445" y="289356"/>
                  </a:lnTo>
                  <a:lnTo>
                    <a:pt x="516445" y="183502"/>
                  </a:lnTo>
                  <a:lnTo>
                    <a:pt x="502196" y="148361"/>
                  </a:lnTo>
                  <a:lnTo>
                    <a:pt x="476250" y="91935"/>
                  </a:lnTo>
                  <a:lnTo>
                    <a:pt x="461568" y="65265"/>
                  </a:lnTo>
                  <a:lnTo>
                    <a:pt x="448640" y="76809"/>
                  </a:lnTo>
                  <a:lnTo>
                    <a:pt x="448640" y="290639"/>
                  </a:lnTo>
                  <a:lnTo>
                    <a:pt x="439813" y="309308"/>
                  </a:lnTo>
                  <a:lnTo>
                    <a:pt x="417487" y="314363"/>
                  </a:lnTo>
                  <a:lnTo>
                    <a:pt x="415328" y="306666"/>
                  </a:lnTo>
                  <a:lnTo>
                    <a:pt x="410997" y="291172"/>
                  </a:lnTo>
                  <a:lnTo>
                    <a:pt x="413867" y="268820"/>
                  </a:lnTo>
                  <a:lnTo>
                    <a:pt x="424141" y="254546"/>
                  </a:lnTo>
                  <a:lnTo>
                    <a:pt x="439889" y="255574"/>
                  </a:lnTo>
                  <a:lnTo>
                    <a:pt x="447484" y="269151"/>
                  </a:lnTo>
                  <a:lnTo>
                    <a:pt x="448640" y="290639"/>
                  </a:lnTo>
                  <a:lnTo>
                    <a:pt x="448640" y="76809"/>
                  </a:lnTo>
                  <a:lnTo>
                    <a:pt x="437007" y="87185"/>
                  </a:lnTo>
                  <a:lnTo>
                    <a:pt x="397497" y="134150"/>
                  </a:lnTo>
                  <a:lnTo>
                    <a:pt x="381419" y="154825"/>
                  </a:lnTo>
                  <a:lnTo>
                    <a:pt x="381419" y="275856"/>
                  </a:lnTo>
                  <a:lnTo>
                    <a:pt x="379425" y="287616"/>
                  </a:lnTo>
                  <a:lnTo>
                    <a:pt x="375831" y="298094"/>
                  </a:lnTo>
                  <a:lnTo>
                    <a:pt x="370700" y="304406"/>
                  </a:lnTo>
                  <a:lnTo>
                    <a:pt x="362585" y="306666"/>
                  </a:lnTo>
                  <a:lnTo>
                    <a:pt x="350062" y="304977"/>
                  </a:lnTo>
                  <a:lnTo>
                    <a:pt x="343611" y="281851"/>
                  </a:lnTo>
                  <a:lnTo>
                    <a:pt x="346481" y="259346"/>
                  </a:lnTo>
                  <a:lnTo>
                    <a:pt x="356806" y="244830"/>
                  </a:lnTo>
                  <a:lnTo>
                    <a:pt x="372719" y="245681"/>
                  </a:lnTo>
                  <a:lnTo>
                    <a:pt x="378637" y="252857"/>
                  </a:lnTo>
                  <a:lnTo>
                    <a:pt x="381355" y="263588"/>
                  </a:lnTo>
                  <a:lnTo>
                    <a:pt x="381419" y="275856"/>
                  </a:lnTo>
                  <a:lnTo>
                    <a:pt x="381419" y="154825"/>
                  </a:lnTo>
                  <a:lnTo>
                    <a:pt x="354711" y="189153"/>
                  </a:lnTo>
                  <a:lnTo>
                    <a:pt x="320268" y="235204"/>
                  </a:lnTo>
                  <a:lnTo>
                    <a:pt x="305828" y="255270"/>
                  </a:lnTo>
                  <a:lnTo>
                    <a:pt x="309511" y="292430"/>
                  </a:lnTo>
                  <a:lnTo>
                    <a:pt x="329666" y="353936"/>
                  </a:lnTo>
                  <a:lnTo>
                    <a:pt x="357212" y="421703"/>
                  </a:lnTo>
                  <a:lnTo>
                    <a:pt x="383108" y="477634"/>
                  </a:lnTo>
                  <a:lnTo>
                    <a:pt x="398284" y="503656"/>
                  </a:lnTo>
                  <a:lnTo>
                    <a:pt x="419874" y="482968"/>
                  </a:lnTo>
                  <a:lnTo>
                    <a:pt x="457454" y="438492"/>
                  </a:lnTo>
                  <a:lnTo>
                    <a:pt x="499592" y="385533"/>
                  </a:lnTo>
                  <a:lnTo>
                    <a:pt x="534847" y="339407"/>
                  </a:lnTo>
                  <a:lnTo>
                    <a:pt x="544106" y="326301"/>
                  </a:lnTo>
                  <a:lnTo>
                    <a:pt x="551802" y="315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330" y="594766"/>
            <a:ext cx="6933169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80" dirty="0">
                <a:latin typeface="Verdana" panose="020B0604030504040204" pitchFamily="34" charset="0"/>
                <a:ea typeface="Verdana" panose="020B0604030504040204" pitchFamily="34" charset="0"/>
              </a:rPr>
              <a:t>Кто </a:t>
            </a:r>
            <a:r>
              <a:rPr spc="135" dirty="0">
                <a:latin typeface="Verdana" panose="020B0604030504040204" pitchFamily="34" charset="0"/>
                <a:ea typeface="Verdana" panose="020B0604030504040204" pitchFamily="34" charset="0"/>
              </a:rPr>
              <a:t>может </a:t>
            </a:r>
            <a:r>
              <a:rPr spc="-30" dirty="0">
                <a:latin typeface="Verdana" panose="020B0604030504040204" pitchFamily="34" charset="0"/>
                <a:ea typeface="Verdana" panose="020B0604030504040204" pitchFamily="34" charset="0"/>
              </a:rPr>
              <a:t>стать</a:t>
            </a:r>
            <a:r>
              <a:rPr spc="-57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80" dirty="0">
                <a:latin typeface="Verdana" panose="020B0604030504040204" pitchFamily="34" charset="0"/>
                <a:ea typeface="Verdana" panose="020B0604030504040204" pitchFamily="34" charset="0"/>
              </a:rPr>
              <a:t>донором  </a:t>
            </a:r>
            <a:r>
              <a:rPr spc="190" dirty="0">
                <a:latin typeface="Verdana" panose="020B0604030504040204" pitchFamily="34" charset="0"/>
                <a:ea typeface="Verdana" panose="020B0604030504040204" pitchFamily="34" charset="0"/>
              </a:rPr>
              <a:t>КМ </a:t>
            </a:r>
            <a:r>
              <a:rPr spc="-40" dirty="0">
                <a:latin typeface="Verdana" panose="020B0604030504040204" pitchFamily="34" charset="0"/>
                <a:ea typeface="Verdana" panose="020B0604030504040204" pitchFamily="34" charset="0"/>
              </a:rPr>
              <a:t>или</a:t>
            </a:r>
            <a:r>
              <a:rPr spc="-40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</a:rPr>
              <a:t>ГСК?</a:t>
            </a:r>
          </a:p>
        </p:txBody>
      </p:sp>
      <p:sp>
        <p:nvSpPr>
          <p:cNvPr id="3" name="object 3"/>
          <p:cNvSpPr/>
          <p:nvPr/>
        </p:nvSpPr>
        <p:spPr>
          <a:xfrm>
            <a:off x="1051344" y="1753768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52727" y="5554482"/>
            <a:ext cx="6039485" cy="2005964"/>
            <a:chOff x="4652727" y="5554482"/>
            <a:chExt cx="6039485" cy="2005964"/>
          </a:xfrm>
        </p:grpSpPr>
        <p:sp>
          <p:nvSpPr>
            <p:cNvPr id="5" name="object 5"/>
            <p:cNvSpPr/>
            <p:nvPr/>
          </p:nvSpPr>
          <p:spPr>
            <a:xfrm>
              <a:off x="9335858" y="5554482"/>
              <a:ext cx="1356360" cy="2005964"/>
            </a:xfrm>
            <a:custGeom>
              <a:avLst/>
              <a:gdLst/>
              <a:ahLst/>
              <a:cxnLst/>
              <a:rect l="l" t="t" r="r" b="b"/>
              <a:pathLst>
                <a:path w="1356359" h="2005965">
                  <a:moveTo>
                    <a:pt x="1352074" y="0"/>
                  </a:moveTo>
                  <a:lnTo>
                    <a:pt x="1299674" y="10423"/>
                  </a:lnTo>
                  <a:lnTo>
                    <a:pt x="1235044" y="30317"/>
                  </a:lnTo>
                  <a:lnTo>
                    <a:pt x="1195206" y="43642"/>
                  </a:lnTo>
                  <a:lnTo>
                    <a:pt x="1150969" y="58996"/>
                  </a:lnTo>
                  <a:lnTo>
                    <a:pt x="1102795" y="76209"/>
                  </a:lnTo>
                  <a:lnTo>
                    <a:pt x="1051147" y="95113"/>
                  </a:lnTo>
                  <a:lnTo>
                    <a:pt x="996485" y="115541"/>
                  </a:lnTo>
                  <a:lnTo>
                    <a:pt x="939272" y="137323"/>
                  </a:lnTo>
                  <a:lnTo>
                    <a:pt x="879971" y="160291"/>
                  </a:lnTo>
                  <a:lnTo>
                    <a:pt x="819042" y="184277"/>
                  </a:lnTo>
                  <a:lnTo>
                    <a:pt x="756950" y="209112"/>
                  </a:lnTo>
                  <a:lnTo>
                    <a:pt x="694154" y="234629"/>
                  </a:lnTo>
                  <a:lnTo>
                    <a:pt x="631118" y="260658"/>
                  </a:lnTo>
                  <a:lnTo>
                    <a:pt x="568304" y="287032"/>
                  </a:lnTo>
                  <a:lnTo>
                    <a:pt x="506173" y="313582"/>
                  </a:lnTo>
                  <a:lnTo>
                    <a:pt x="445188" y="340140"/>
                  </a:lnTo>
                  <a:lnTo>
                    <a:pt x="385810" y="366538"/>
                  </a:lnTo>
                  <a:lnTo>
                    <a:pt x="328502" y="392606"/>
                  </a:lnTo>
                  <a:lnTo>
                    <a:pt x="273726" y="418178"/>
                  </a:lnTo>
                  <a:lnTo>
                    <a:pt x="221944" y="443083"/>
                  </a:lnTo>
                  <a:lnTo>
                    <a:pt x="173618" y="467155"/>
                  </a:lnTo>
                  <a:lnTo>
                    <a:pt x="129210" y="490225"/>
                  </a:lnTo>
                  <a:lnTo>
                    <a:pt x="89182" y="512124"/>
                  </a:lnTo>
                  <a:lnTo>
                    <a:pt x="53996" y="532684"/>
                  </a:lnTo>
                  <a:lnTo>
                    <a:pt x="0" y="569114"/>
                  </a:lnTo>
                  <a:lnTo>
                    <a:pt x="582620" y="2005522"/>
                  </a:lnTo>
                  <a:lnTo>
                    <a:pt x="1356143" y="2005522"/>
                  </a:lnTo>
                  <a:lnTo>
                    <a:pt x="1355813" y="2377"/>
                  </a:lnTo>
                  <a:lnTo>
                    <a:pt x="1352074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2727" y="5801131"/>
              <a:ext cx="5166219" cy="1758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27864" y="2246960"/>
            <a:ext cx="1690370" cy="1686560"/>
            <a:chOff x="3027864" y="2246960"/>
            <a:chExt cx="1690370" cy="1686560"/>
          </a:xfrm>
        </p:grpSpPr>
        <p:sp>
          <p:nvSpPr>
            <p:cNvPr id="8" name="object 8"/>
            <p:cNvSpPr/>
            <p:nvPr/>
          </p:nvSpPr>
          <p:spPr>
            <a:xfrm>
              <a:off x="3027864" y="2246960"/>
              <a:ext cx="1690370" cy="1356360"/>
            </a:xfrm>
            <a:custGeom>
              <a:avLst/>
              <a:gdLst/>
              <a:ahLst/>
              <a:cxnLst/>
              <a:rect l="l" t="t" r="r" b="b"/>
              <a:pathLst>
                <a:path w="1690370" h="1356360">
                  <a:moveTo>
                    <a:pt x="856429" y="0"/>
                  </a:moveTo>
                  <a:lnTo>
                    <a:pt x="806758" y="923"/>
                  </a:lnTo>
                  <a:lnTo>
                    <a:pt x="758225" y="4465"/>
                  </a:lnTo>
                  <a:lnTo>
                    <a:pt x="710865" y="10539"/>
                  </a:lnTo>
                  <a:lnTo>
                    <a:pt x="664711" y="19059"/>
                  </a:lnTo>
                  <a:lnTo>
                    <a:pt x="619798" y="29939"/>
                  </a:lnTo>
                  <a:lnTo>
                    <a:pt x="576160" y="43093"/>
                  </a:lnTo>
                  <a:lnTo>
                    <a:pt x="533832" y="58435"/>
                  </a:lnTo>
                  <a:lnTo>
                    <a:pt x="492848" y="75879"/>
                  </a:lnTo>
                  <a:lnTo>
                    <a:pt x="453242" y="95340"/>
                  </a:lnTo>
                  <a:lnTo>
                    <a:pt x="415049" y="116730"/>
                  </a:lnTo>
                  <a:lnTo>
                    <a:pt x="378302" y="139965"/>
                  </a:lnTo>
                  <a:lnTo>
                    <a:pt x="343036" y="164958"/>
                  </a:lnTo>
                  <a:lnTo>
                    <a:pt x="309286" y="191623"/>
                  </a:lnTo>
                  <a:lnTo>
                    <a:pt x="277086" y="219874"/>
                  </a:lnTo>
                  <a:lnTo>
                    <a:pt x="246469" y="249625"/>
                  </a:lnTo>
                  <a:lnTo>
                    <a:pt x="217470" y="280790"/>
                  </a:lnTo>
                  <a:lnTo>
                    <a:pt x="190124" y="313284"/>
                  </a:lnTo>
                  <a:lnTo>
                    <a:pt x="164465" y="347019"/>
                  </a:lnTo>
                  <a:lnTo>
                    <a:pt x="140527" y="381911"/>
                  </a:lnTo>
                  <a:lnTo>
                    <a:pt x="118345" y="417872"/>
                  </a:lnTo>
                  <a:lnTo>
                    <a:pt x="97952" y="454818"/>
                  </a:lnTo>
                  <a:lnTo>
                    <a:pt x="79383" y="492662"/>
                  </a:lnTo>
                  <a:lnTo>
                    <a:pt x="62672" y="531318"/>
                  </a:lnTo>
                  <a:lnTo>
                    <a:pt x="47854" y="570701"/>
                  </a:lnTo>
                  <a:lnTo>
                    <a:pt x="34963" y="610723"/>
                  </a:lnTo>
                  <a:lnTo>
                    <a:pt x="24033" y="651300"/>
                  </a:lnTo>
                  <a:lnTo>
                    <a:pt x="15098" y="692344"/>
                  </a:lnTo>
                  <a:lnTo>
                    <a:pt x="8193" y="733771"/>
                  </a:lnTo>
                  <a:lnTo>
                    <a:pt x="3352" y="775494"/>
                  </a:lnTo>
                  <a:lnTo>
                    <a:pt x="609" y="817427"/>
                  </a:lnTo>
                  <a:lnTo>
                    <a:pt x="0" y="859484"/>
                  </a:lnTo>
                  <a:lnTo>
                    <a:pt x="1556" y="901580"/>
                  </a:lnTo>
                  <a:lnTo>
                    <a:pt x="5315" y="943627"/>
                  </a:lnTo>
                  <a:lnTo>
                    <a:pt x="11308" y="985541"/>
                  </a:lnTo>
                  <a:lnTo>
                    <a:pt x="19572" y="1027235"/>
                  </a:lnTo>
                  <a:lnTo>
                    <a:pt x="30139" y="1068623"/>
                  </a:lnTo>
                  <a:lnTo>
                    <a:pt x="43045" y="1109619"/>
                  </a:lnTo>
                  <a:lnTo>
                    <a:pt x="58323" y="1150137"/>
                  </a:lnTo>
                  <a:lnTo>
                    <a:pt x="78421" y="1196326"/>
                  </a:lnTo>
                  <a:lnTo>
                    <a:pt x="105771" y="1252007"/>
                  </a:lnTo>
                  <a:lnTo>
                    <a:pt x="136987" y="1305292"/>
                  </a:lnTo>
                  <a:lnTo>
                    <a:pt x="168686" y="1344295"/>
                  </a:lnTo>
                  <a:lnTo>
                    <a:pt x="174372" y="1311607"/>
                  </a:lnTo>
                  <a:lnTo>
                    <a:pt x="185923" y="1276534"/>
                  </a:lnTo>
                  <a:lnTo>
                    <a:pt x="201537" y="1245261"/>
                  </a:lnTo>
                  <a:lnTo>
                    <a:pt x="219410" y="1223975"/>
                  </a:lnTo>
                  <a:lnTo>
                    <a:pt x="231461" y="1215960"/>
                  </a:lnTo>
                  <a:lnTo>
                    <a:pt x="256672" y="1202517"/>
                  </a:lnTo>
                  <a:lnTo>
                    <a:pt x="270451" y="1193723"/>
                  </a:lnTo>
                  <a:lnTo>
                    <a:pt x="289304" y="1180947"/>
                  </a:lnTo>
                  <a:lnTo>
                    <a:pt x="302482" y="1175940"/>
                  </a:lnTo>
                  <a:lnTo>
                    <a:pt x="318302" y="1175767"/>
                  </a:lnTo>
                  <a:lnTo>
                    <a:pt x="345077" y="1177493"/>
                  </a:lnTo>
                  <a:lnTo>
                    <a:pt x="364246" y="1163289"/>
                  </a:lnTo>
                  <a:lnTo>
                    <a:pt x="383443" y="1155538"/>
                  </a:lnTo>
                  <a:lnTo>
                    <a:pt x="403984" y="1151039"/>
                  </a:lnTo>
                  <a:lnTo>
                    <a:pt x="427182" y="1146594"/>
                  </a:lnTo>
                  <a:lnTo>
                    <a:pt x="445127" y="1142149"/>
                  </a:lnTo>
                  <a:lnTo>
                    <a:pt x="448264" y="1141552"/>
                  </a:lnTo>
                  <a:lnTo>
                    <a:pt x="450830" y="1140536"/>
                  </a:lnTo>
                  <a:lnTo>
                    <a:pt x="440747" y="1137333"/>
                  </a:lnTo>
                  <a:lnTo>
                    <a:pt x="435863" y="1137818"/>
                  </a:lnTo>
                  <a:lnTo>
                    <a:pt x="436788" y="1131960"/>
                  </a:lnTo>
                  <a:lnTo>
                    <a:pt x="444137" y="1109726"/>
                  </a:lnTo>
                  <a:lnTo>
                    <a:pt x="450510" y="1096769"/>
                  </a:lnTo>
                  <a:lnTo>
                    <a:pt x="462129" y="1074478"/>
                  </a:lnTo>
                  <a:lnTo>
                    <a:pt x="475430" y="1043665"/>
                  </a:lnTo>
                  <a:lnTo>
                    <a:pt x="486847" y="1005141"/>
                  </a:lnTo>
                  <a:lnTo>
                    <a:pt x="493106" y="958163"/>
                  </a:lnTo>
                  <a:lnTo>
                    <a:pt x="492972" y="907511"/>
                  </a:lnTo>
                  <a:lnTo>
                    <a:pt x="487630" y="854471"/>
                  </a:lnTo>
                  <a:lnTo>
                    <a:pt x="478264" y="800331"/>
                  </a:lnTo>
                  <a:lnTo>
                    <a:pt x="466060" y="746375"/>
                  </a:lnTo>
                  <a:lnTo>
                    <a:pt x="452202" y="693891"/>
                  </a:lnTo>
                  <a:lnTo>
                    <a:pt x="437875" y="644166"/>
                  </a:lnTo>
                  <a:lnTo>
                    <a:pt x="424264" y="598485"/>
                  </a:lnTo>
                  <a:lnTo>
                    <a:pt x="412553" y="558136"/>
                  </a:lnTo>
                  <a:lnTo>
                    <a:pt x="403928" y="524404"/>
                  </a:lnTo>
                  <a:lnTo>
                    <a:pt x="399572" y="498576"/>
                  </a:lnTo>
                  <a:lnTo>
                    <a:pt x="400324" y="460725"/>
                  </a:lnTo>
                  <a:lnTo>
                    <a:pt x="408401" y="422768"/>
                  </a:lnTo>
                  <a:lnTo>
                    <a:pt x="422927" y="385248"/>
                  </a:lnTo>
                  <a:lnTo>
                    <a:pt x="443022" y="348709"/>
                  </a:lnTo>
                  <a:lnTo>
                    <a:pt x="467808" y="313691"/>
                  </a:lnTo>
                  <a:lnTo>
                    <a:pt x="496406" y="280738"/>
                  </a:lnTo>
                  <a:lnTo>
                    <a:pt x="527938" y="250391"/>
                  </a:lnTo>
                  <a:lnTo>
                    <a:pt x="561526" y="223195"/>
                  </a:lnTo>
                  <a:lnTo>
                    <a:pt x="596289" y="199689"/>
                  </a:lnTo>
                  <a:lnTo>
                    <a:pt x="631351" y="180418"/>
                  </a:lnTo>
                  <a:lnTo>
                    <a:pt x="698855" y="156748"/>
                  </a:lnTo>
                  <a:lnTo>
                    <a:pt x="729540" y="153434"/>
                  </a:lnTo>
                  <a:lnTo>
                    <a:pt x="757008" y="156523"/>
                  </a:lnTo>
                  <a:lnTo>
                    <a:pt x="780382" y="166559"/>
                  </a:lnTo>
                  <a:lnTo>
                    <a:pt x="798783" y="184083"/>
                  </a:lnTo>
                  <a:lnTo>
                    <a:pt x="811332" y="209638"/>
                  </a:lnTo>
                  <a:lnTo>
                    <a:pt x="823257" y="215341"/>
                  </a:lnTo>
                  <a:lnTo>
                    <a:pt x="843321" y="195575"/>
                  </a:lnTo>
                  <a:lnTo>
                    <a:pt x="875833" y="176579"/>
                  </a:lnTo>
                  <a:lnTo>
                    <a:pt x="916925" y="161873"/>
                  </a:lnTo>
                  <a:lnTo>
                    <a:pt x="962732" y="154972"/>
                  </a:lnTo>
                  <a:lnTo>
                    <a:pt x="1009386" y="159395"/>
                  </a:lnTo>
                  <a:lnTo>
                    <a:pt x="1053019" y="178659"/>
                  </a:lnTo>
                  <a:lnTo>
                    <a:pt x="1089767" y="216281"/>
                  </a:lnTo>
                  <a:lnTo>
                    <a:pt x="1125334" y="274642"/>
                  </a:lnTo>
                  <a:lnTo>
                    <a:pt x="1153475" y="331327"/>
                  </a:lnTo>
                  <a:lnTo>
                    <a:pt x="1174860" y="386345"/>
                  </a:lnTo>
                  <a:lnTo>
                    <a:pt x="1190159" y="439699"/>
                  </a:lnTo>
                  <a:lnTo>
                    <a:pt x="1200041" y="491398"/>
                  </a:lnTo>
                  <a:lnTo>
                    <a:pt x="1205175" y="541446"/>
                  </a:lnTo>
                  <a:lnTo>
                    <a:pt x="1206231" y="589852"/>
                  </a:lnTo>
                  <a:lnTo>
                    <a:pt x="1203878" y="636619"/>
                  </a:lnTo>
                  <a:lnTo>
                    <a:pt x="1198787" y="681756"/>
                  </a:lnTo>
                  <a:lnTo>
                    <a:pt x="1191626" y="725269"/>
                  </a:lnTo>
                  <a:lnTo>
                    <a:pt x="1183065" y="767163"/>
                  </a:lnTo>
                  <a:lnTo>
                    <a:pt x="1173773" y="807445"/>
                  </a:lnTo>
                  <a:lnTo>
                    <a:pt x="1155677" y="883199"/>
                  </a:lnTo>
                  <a:lnTo>
                    <a:pt x="1148211" y="918683"/>
                  </a:lnTo>
                  <a:lnTo>
                    <a:pt x="1142693" y="952580"/>
                  </a:lnTo>
                  <a:lnTo>
                    <a:pt x="1139792" y="984897"/>
                  </a:lnTo>
                  <a:lnTo>
                    <a:pt x="1141211" y="1032740"/>
                  </a:lnTo>
                  <a:lnTo>
                    <a:pt x="1148696" y="1062572"/>
                  </a:lnTo>
                  <a:lnTo>
                    <a:pt x="1159289" y="1083043"/>
                  </a:lnTo>
                  <a:lnTo>
                    <a:pt x="1170031" y="1102804"/>
                  </a:lnTo>
                  <a:lnTo>
                    <a:pt x="1182853" y="1129657"/>
                  </a:lnTo>
                  <a:lnTo>
                    <a:pt x="1178055" y="1127412"/>
                  </a:lnTo>
                  <a:lnTo>
                    <a:pt x="1168405" y="1130782"/>
                  </a:lnTo>
                  <a:lnTo>
                    <a:pt x="1170551" y="1131938"/>
                  </a:lnTo>
                  <a:lnTo>
                    <a:pt x="1173993" y="1130363"/>
                  </a:lnTo>
                  <a:lnTo>
                    <a:pt x="1175352" y="1133119"/>
                  </a:lnTo>
                  <a:lnTo>
                    <a:pt x="1179200" y="1139899"/>
                  </a:lnTo>
                  <a:lnTo>
                    <a:pt x="1181137" y="1140009"/>
                  </a:lnTo>
                  <a:lnTo>
                    <a:pt x="1183778" y="1137623"/>
                  </a:lnTo>
                  <a:lnTo>
                    <a:pt x="1189741" y="1136916"/>
                  </a:lnTo>
                  <a:lnTo>
                    <a:pt x="1227654" y="1142574"/>
                  </a:lnTo>
                  <a:lnTo>
                    <a:pt x="1255006" y="1146386"/>
                  </a:lnTo>
                  <a:lnTo>
                    <a:pt x="1285178" y="1154295"/>
                  </a:lnTo>
                  <a:lnTo>
                    <a:pt x="1331549" y="1172248"/>
                  </a:lnTo>
                  <a:lnTo>
                    <a:pt x="1364124" y="1175335"/>
                  </a:lnTo>
                  <a:lnTo>
                    <a:pt x="1377081" y="1173742"/>
                  </a:lnTo>
                  <a:lnTo>
                    <a:pt x="1383628" y="1173957"/>
                  </a:lnTo>
                  <a:lnTo>
                    <a:pt x="1430330" y="1205763"/>
                  </a:lnTo>
                  <a:lnTo>
                    <a:pt x="1462300" y="1232667"/>
                  </a:lnTo>
                  <a:lnTo>
                    <a:pt x="1488116" y="1266559"/>
                  </a:lnTo>
                  <a:lnTo>
                    <a:pt x="1505105" y="1307674"/>
                  </a:lnTo>
                  <a:lnTo>
                    <a:pt x="1510594" y="1356245"/>
                  </a:lnTo>
                  <a:lnTo>
                    <a:pt x="1537309" y="1331321"/>
                  </a:lnTo>
                  <a:lnTo>
                    <a:pt x="1563202" y="1295337"/>
                  </a:lnTo>
                  <a:lnTo>
                    <a:pt x="1587819" y="1250787"/>
                  </a:lnTo>
                  <a:lnTo>
                    <a:pt x="1610706" y="1200165"/>
                  </a:lnTo>
                  <a:lnTo>
                    <a:pt x="1631408" y="1145964"/>
                  </a:lnTo>
                  <a:lnTo>
                    <a:pt x="1649472" y="1090677"/>
                  </a:lnTo>
                  <a:lnTo>
                    <a:pt x="1664442" y="1036799"/>
                  </a:lnTo>
                  <a:lnTo>
                    <a:pt x="1675866" y="986822"/>
                  </a:lnTo>
                  <a:lnTo>
                    <a:pt x="1683288" y="943241"/>
                  </a:lnTo>
                  <a:lnTo>
                    <a:pt x="1687921" y="898471"/>
                  </a:lnTo>
                  <a:lnTo>
                    <a:pt x="1689935" y="853710"/>
                  </a:lnTo>
                  <a:lnTo>
                    <a:pt x="1689385" y="809056"/>
                  </a:lnTo>
                  <a:lnTo>
                    <a:pt x="1686326" y="764607"/>
                  </a:lnTo>
                  <a:lnTo>
                    <a:pt x="1680812" y="720461"/>
                  </a:lnTo>
                  <a:lnTo>
                    <a:pt x="1672900" y="676716"/>
                  </a:lnTo>
                  <a:lnTo>
                    <a:pt x="1662644" y="633470"/>
                  </a:lnTo>
                  <a:lnTo>
                    <a:pt x="1650099" y="590820"/>
                  </a:lnTo>
                  <a:lnTo>
                    <a:pt x="1635320" y="548865"/>
                  </a:lnTo>
                  <a:lnTo>
                    <a:pt x="1618363" y="507704"/>
                  </a:lnTo>
                  <a:lnTo>
                    <a:pt x="1599281" y="467433"/>
                  </a:lnTo>
                  <a:lnTo>
                    <a:pt x="1578131" y="428151"/>
                  </a:lnTo>
                  <a:lnTo>
                    <a:pt x="1554968" y="389956"/>
                  </a:lnTo>
                  <a:lnTo>
                    <a:pt x="1529846" y="352945"/>
                  </a:lnTo>
                  <a:lnTo>
                    <a:pt x="1502820" y="317218"/>
                  </a:lnTo>
                  <a:lnTo>
                    <a:pt x="1473945" y="282871"/>
                  </a:lnTo>
                  <a:lnTo>
                    <a:pt x="1443277" y="250003"/>
                  </a:lnTo>
                  <a:lnTo>
                    <a:pt x="1410871" y="218712"/>
                  </a:lnTo>
                  <a:lnTo>
                    <a:pt x="1376781" y="189095"/>
                  </a:lnTo>
                  <a:lnTo>
                    <a:pt x="1341063" y="161252"/>
                  </a:lnTo>
                  <a:lnTo>
                    <a:pt x="1303771" y="135279"/>
                  </a:lnTo>
                  <a:lnTo>
                    <a:pt x="1264961" y="111275"/>
                  </a:lnTo>
                  <a:lnTo>
                    <a:pt x="1224688" y="89337"/>
                  </a:lnTo>
                  <a:lnTo>
                    <a:pt x="1183007" y="69565"/>
                  </a:lnTo>
                  <a:lnTo>
                    <a:pt x="1139972" y="52055"/>
                  </a:lnTo>
                  <a:lnTo>
                    <a:pt x="1095639" y="36905"/>
                  </a:lnTo>
                  <a:lnTo>
                    <a:pt x="1050063" y="24215"/>
                  </a:lnTo>
                  <a:lnTo>
                    <a:pt x="1003299" y="14081"/>
                  </a:lnTo>
                  <a:lnTo>
                    <a:pt x="955402" y="6602"/>
                  </a:lnTo>
                  <a:lnTo>
                    <a:pt x="906427" y="1875"/>
                  </a:lnTo>
                  <a:lnTo>
                    <a:pt x="856429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6551" y="3422728"/>
              <a:ext cx="1298575" cy="511175"/>
            </a:xfrm>
            <a:custGeom>
              <a:avLst/>
              <a:gdLst/>
              <a:ahLst/>
              <a:cxnLst/>
              <a:rect l="l" t="t" r="r" b="b"/>
              <a:pathLst>
                <a:path w="1298575" h="511175">
                  <a:moveTo>
                    <a:pt x="149615" y="0"/>
                  </a:moveTo>
                  <a:lnTo>
                    <a:pt x="133796" y="172"/>
                  </a:lnTo>
                  <a:lnTo>
                    <a:pt x="120617" y="5179"/>
                  </a:lnTo>
                  <a:lnTo>
                    <a:pt x="101765" y="17955"/>
                  </a:lnTo>
                  <a:lnTo>
                    <a:pt x="87985" y="26749"/>
                  </a:lnTo>
                  <a:lnTo>
                    <a:pt x="50723" y="48207"/>
                  </a:lnTo>
                  <a:lnTo>
                    <a:pt x="17237" y="100766"/>
                  </a:lnTo>
                  <a:lnTo>
                    <a:pt x="0" y="168527"/>
                  </a:lnTo>
                  <a:lnTo>
                    <a:pt x="21260" y="202034"/>
                  </a:lnTo>
                  <a:lnTo>
                    <a:pt x="51722" y="237877"/>
                  </a:lnTo>
                  <a:lnTo>
                    <a:pt x="88534" y="274364"/>
                  </a:lnTo>
                  <a:lnTo>
                    <a:pt x="128842" y="309802"/>
                  </a:lnTo>
                  <a:lnTo>
                    <a:pt x="169793" y="342501"/>
                  </a:lnTo>
                  <a:lnTo>
                    <a:pt x="208535" y="370768"/>
                  </a:lnTo>
                  <a:lnTo>
                    <a:pt x="242214" y="392910"/>
                  </a:lnTo>
                  <a:lnTo>
                    <a:pt x="285212" y="417444"/>
                  </a:lnTo>
                  <a:lnTo>
                    <a:pt x="329159" y="438984"/>
                  </a:lnTo>
                  <a:lnTo>
                    <a:pt x="373925" y="457585"/>
                  </a:lnTo>
                  <a:lnTo>
                    <a:pt x="419377" y="473305"/>
                  </a:lnTo>
                  <a:lnTo>
                    <a:pt x="465383" y="486200"/>
                  </a:lnTo>
                  <a:lnTo>
                    <a:pt x="511811" y="496326"/>
                  </a:lnTo>
                  <a:lnTo>
                    <a:pt x="558528" y="503739"/>
                  </a:lnTo>
                  <a:lnTo>
                    <a:pt x="605402" y="508496"/>
                  </a:lnTo>
                  <a:lnTo>
                    <a:pt x="652302" y="510653"/>
                  </a:lnTo>
                  <a:lnTo>
                    <a:pt x="699095" y="510266"/>
                  </a:lnTo>
                  <a:lnTo>
                    <a:pt x="745649" y="507392"/>
                  </a:lnTo>
                  <a:lnTo>
                    <a:pt x="791832" y="502087"/>
                  </a:lnTo>
                  <a:lnTo>
                    <a:pt x="837511" y="494408"/>
                  </a:lnTo>
                  <a:lnTo>
                    <a:pt x="882555" y="484409"/>
                  </a:lnTo>
                  <a:lnTo>
                    <a:pt x="926832" y="472149"/>
                  </a:lnTo>
                  <a:lnTo>
                    <a:pt x="970208" y="457683"/>
                  </a:lnTo>
                  <a:lnTo>
                    <a:pt x="1012553" y="441068"/>
                  </a:lnTo>
                  <a:lnTo>
                    <a:pt x="1053734" y="422360"/>
                  </a:lnTo>
                  <a:lnTo>
                    <a:pt x="1093619" y="401615"/>
                  </a:lnTo>
                  <a:lnTo>
                    <a:pt x="1132075" y="378889"/>
                  </a:lnTo>
                  <a:lnTo>
                    <a:pt x="1168971" y="354239"/>
                  </a:lnTo>
                  <a:lnTo>
                    <a:pt x="1204174" y="327722"/>
                  </a:lnTo>
                  <a:lnTo>
                    <a:pt x="1237553" y="299393"/>
                  </a:lnTo>
                  <a:lnTo>
                    <a:pt x="1268975" y="269309"/>
                  </a:lnTo>
                  <a:lnTo>
                    <a:pt x="1298308" y="237526"/>
                  </a:lnTo>
                  <a:lnTo>
                    <a:pt x="1279561" y="182705"/>
                  </a:lnTo>
                  <a:lnTo>
                    <a:pt x="1256385" y="142464"/>
                  </a:lnTo>
                  <a:lnTo>
                    <a:pt x="1230507" y="110745"/>
                  </a:lnTo>
                  <a:lnTo>
                    <a:pt x="1203655" y="81489"/>
                  </a:lnTo>
                  <a:lnTo>
                    <a:pt x="1177556" y="48639"/>
                  </a:lnTo>
                  <a:lnTo>
                    <a:pt x="1114997" y="45957"/>
                  </a:lnTo>
                  <a:lnTo>
                    <a:pt x="1070479" y="32704"/>
                  </a:lnTo>
                  <a:lnTo>
                    <a:pt x="1057290" y="28035"/>
                  </a:lnTo>
                  <a:lnTo>
                    <a:pt x="1040134" y="24160"/>
                  </a:lnTo>
                  <a:lnTo>
                    <a:pt x="1016135" y="21633"/>
                  </a:lnTo>
                  <a:lnTo>
                    <a:pt x="982419" y="21005"/>
                  </a:lnTo>
                  <a:lnTo>
                    <a:pt x="936109" y="22829"/>
                  </a:lnTo>
                  <a:lnTo>
                    <a:pt x="874331" y="27658"/>
                  </a:lnTo>
                  <a:lnTo>
                    <a:pt x="771643" y="26843"/>
                  </a:lnTo>
                  <a:lnTo>
                    <a:pt x="620972" y="26316"/>
                  </a:lnTo>
                  <a:lnTo>
                    <a:pt x="571378" y="25881"/>
                  </a:lnTo>
                  <a:lnTo>
                    <a:pt x="521989" y="25131"/>
                  </a:lnTo>
                  <a:lnTo>
                    <a:pt x="472737" y="23955"/>
                  </a:lnTo>
                  <a:lnTo>
                    <a:pt x="423556" y="22242"/>
                  </a:lnTo>
                  <a:lnTo>
                    <a:pt x="374380" y="19880"/>
                  </a:lnTo>
                  <a:lnTo>
                    <a:pt x="325142" y="16759"/>
                  </a:lnTo>
                  <a:lnTo>
                    <a:pt x="275775" y="12766"/>
                  </a:lnTo>
                  <a:lnTo>
                    <a:pt x="226213" y="7792"/>
                  </a:lnTo>
                  <a:lnTo>
                    <a:pt x="176390" y="1725"/>
                  </a:lnTo>
                  <a:lnTo>
                    <a:pt x="14961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7437" y="2400394"/>
              <a:ext cx="807085" cy="987425"/>
            </a:xfrm>
            <a:custGeom>
              <a:avLst/>
              <a:gdLst/>
              <a:ahLst/>
              <a:cxnLst/>
              <a:rect l="l" t="t" r="r" b="b"/>
              <a:pathLst>
                <a:path w="807085" h="987425">
                  <a:moveTo>
                    <a:pt x="66292" y="983898"/>
                  </a:moveTo>
                  <a:lnTo>
                    <a:pt x="41174" y="983898"/>
                  </a:lnTo>
                  <a:lnTo>
                    <a:pt x="51257" y="987102"/>
                  </a:lnTo>
                  <a:lnTo>
                    <a:pt x="66292" y="983898"/>
                  </a:lnTo>
                  <a:close/>
                </a:path>
                <a:path w="807085" h="987425">
                  <a:moveTo>
                    <a:pt x="329967" y="0"/>
                  </a:moveTo>
                  <a:lnTo>
                    <a:pt x="266260" y="12489"/>
                  </a:lnTo>
                  <a:lnTo>
                    <a:pt x="196717" y="46255"/>
                  </a:lnTo>
                  <a:lnTo>
                    <a:pt x="161953" y="69760"/>
                  </a:lnTo>
                  <a:lnTo>
                    <a:pt x="128366" y="96957"/>
                  </a:lnTo>
                  <a:lnTo>
                    <a:pt x="96834" y="127304"/>
                  </a:lnTo>
                  <a:lnTo>
                    <a:pt x="68235" y="160257"/>
                  </a:lnTo>
                  <a:lnTo>
                    <a:pt x="43449" y="195275"/>
                  </a:lnTo>
                  <a:lnTo>
                    <a:pt x="23354" y="231814"/>
                  </a:lnTo>
                  <a:lnTo>
                    <a:pt x="8828" y="269334"/>
                  </a:lnTo>
                  <a:lnTo>
                    <a:pt x="751" y="307290"/>
                  </a:lnTo>
                  <a:lnTo>
                    <a:pt x="0" y="345142"/>
                  </a:lnTo>
                  <a:lnTo>
                    <a:pt x="4355" y="370970"/>
                  </a:lnTo>
                  <a:lnTo>
                    <a:pt x="12980" y="404702"/>
                  </a:lnTo>
                  <a:lnTo>
                    <a:pt x="24691" y="445051"/>
                  </a:lnTo>
                  <a:lnTo>
                    <a:pt x="38302" y="490732"/>
                  </a:lnTo>
                  <a:lnTo>
                    <a:pt x="52629" y="540457"/>
                  </a:lnTo>
                  <a:lnTo>
                    <a:pt x="66487" y="592941"/>
                  </a:lnTo>
                  <a:lnTo>
                    <a:pt x="78692" y="646896"/>
                  </a:lnTo>
                  <a:lnTo>
                    <a:pt x="88057" y="701037"/>
                  </a:lnTo>
                  <a:lnTo>
                    <a:pt x="93323" y="753324"/>
                  </a:lnTo>
                  <a:lnTo>
                    <a:pt x="93533" y="804729"/>
                  </a:lnTo>
                  <a:lnTo>
                    <a:pt x="87274" y="851707"/>
                  </a:lnTo>
                  <a:lnTo>
                    <a:pt x="75857" y="890231"/>
                  </a:lnTo>
                  <a:lnTo>
                    <a:pt x="62557" y="921044"/>
                  </a:lnTo>
                  <a:lnTo>
                    <a:pt x="50815" y="943583"/>
                  </a:lnTo>
                  <a:lnTo>
                    <a:pt x="44564" y="956291"/>
                  </a:lnTo>
                  <a:lnTo>
                    <a:pt x="37216" y="978526"/>
                  </a:lnTo>
                  <a:lnTo>
                    <a:pt x="36290" y="984384"/>
                  </a:lnTo>
                  <a:lnTo>
                    <a:pt x="41174" y="983898"/>
                  </a:lnTo>
                  <a:lnTo>
                    <a:pt x="66292" y="983898"/>
                  </a:lnTo>
                  <a:lnTo>
                    <a:pt x="101529" y="976392"/>
                  </a:lnTo>
                  <a:lnTo>
                    <a:pt x="149101" y="967858"/>
                  </a:lnTo>
                  <a:lnTo>
                    <a:pt x="192482" y="958066"/>
                  </a:lnTo>
                  <a:lnTo>
                    <a:pt x="230179" y="943583"/>
                  </a:lnTo>
                  <a:lnTo>
                    <a:pt x="260702" y="920973"/>
                  </a:lnTo>
                  <a:lnTo>
                    <a:pt x="282559" y="886802"/>
                  </a:lnTo>
                  <a:lnTo>
                    <a:pt x="294259" y="837635"/>
                  </a:lnTo>
                  <a:lnTo>
                    <a:pt x="286257" y="776866"/>
                  </a:lnTo>
                  <a:lnTo>
                    <a:pt x="260936" y="739379"/>
                  </a:lnTo>
                  <a:lnTo>
                    <a:pt x="242522" y="709288"/>
                  </a:lnTo>
                  <a:lnTo>
                    <a:pt x="226704" y="675041"/>
                  </a:lnTo>
                  <a:lnTo>
                    <a:pt x="209168" y="625088"/>
                  </a:lnTo>
                  <a:lnTo>
                    <a:pt x="198008" y="599265"/>
                  </a:lnTo>
                  <a:lnTo>
                    <a:pt x="187685" y="584808"/>
                  </a:lnTo>
                  <a:lnTo>
                    <a:pt x="178731" y="569940"/>
                  </a:lnTo>
                  <a:lnTo>
                    <a:pt x="171678" y="542881"/>
                  </a:lnTo>
                  <a:lnTo>
                    <a:pt x="165428" y="472268"/>
                  </a:lnTo>
                  <a:lnTo>
                    <a:pt x="172497" y="439690"/>
                  </a:lnTo>
                  <a:lnTo>
                    <a:pt x="186577" y="432519"/>
                  </a:lnTo>
                  <a:lnTo>
                    <a:pt x="373432" y="432519"/>
                  </a:lnTo>
                  <a:lnTo>
                    <a:pt x="426199" y="404419"/>
                  </a:lnTo>
                  <a:lnTo>
                    <a:pt x="459314" y="376771"/>
                  </a:lnTo>
                  <a:lnTo>
                    <a:pt x="480218" y="350514"/>
                  </a:lnTo>
                  <a:lnTo>
                    <a:pt x="491127" y="336646"/>
                  </a:lnTo>
                  <a:lnTo>
                    <a:pt x="139763" y="336646"/>
                  </a:lnTo>
                  <a:lnTo>
                    <a:pt x="151100" y="286041"/>
                  </a:lnTo>
                  <a:lnTo>
                    <a:pt x="167131" y="240591"/>
                  </a:lnTo>
                  <a:lnTo>
                    <a:pt x="187960" y="200335"/>
                  </a:lnTo>
                  <a:lnTo>
                    <a:pt x="213690" y="165312"/>
                  </a:lnTo>
                  <a:lnTo>
                    <a:pt x="244425" y="135561"/>
                  </a:lnTo>
                  <a:lnTo>
                    <a:pt x="280270" y="111123"/>
                  </a:lnTo>
                  <a:lnTo>
                    <a:pt x="321328" y="92036"/>
                  </a:lnTo>
                  <a:lnTo>
                    <a:pt x="367703" y="78340"/>
                  </a:lnTo>
                  <a:lnTo>
                    <a:pt x="381503" y="75251"/>
                  </a:lnTo>
                  <a:lnTo>
                    <a:pt x="388225" y="73451"/>
                  </a:lnTo>
                  <a:lnTo>
                    <a:pt x="393560" y="71495"/>
                  </a:lnTo>
                  <a:lnTo>
                    <a:pt x="402811" y="67872"/>
                  </a:lnTo>
                  <a:lnTo>
                    <a:pt x="405793" y="67093"/>
                  </a:lnTo>
                  <a:lnTo>
                    <a:pt x="407208" y="64692"/>
                  </a:lnTo>
                  <a:lnTo>
                    <a:pt x="411759" y="56204"/>
                  </a:lnTo>
                  <a:lnTo>
                    <a:pt x="399210" y="30649"/>
                  </a:lnTo>
                  <a:lnTo>
                    <a:pt x="380810" y="13125"/>
                  </a:lnTo>
                  <a:lnTo>
                    <a:pt x="357436" y="3089"/>
                  </a:lnTo>
                  <a:lnTo>
                    <a:pt x="329967" y="0"/>
                  </a:lnTo>
                  <a:close/>
                </a:path>
                <a:path w="807085" h="987425">
                  <a:moveTo>
                    <a:pt x="805170" y="465997"/>
                  </a:moveTo>
                  <a:lnTo>
                    <a:pt x="697501" y="465997"/>
                  </a:lnTo>
                  <a:lnTo>
                    <a:pt x="703884" y="467005"/>
                  </a:lnTo>
                  <a:lnTo>
                    <a:pt x="710039" y="472394"/>
                  </a:lnTo>
                  <a:lnTo>
                    <a:pt x="706936" y="473607"/>
                  </a:lnTo>
                  <a:lnTo>
                    <a:pt x="708253" y="474669"/>
                  </a:lnTo>
                  <a:lnTo>
                    <a:pt x="708540" y="499103"/>
                  </a:lnTo>
                  <a:lnTo>
                    <a:pt x="705803" y="548461"/>
                  </a:lnTo>
                  <a:lnTo>
                    <a:pt x="689790" y="587103"/>
                  </a:lnTo>
                  <a:lnTo>
                    <a:pt x="683701" y="593860"/>
                  </a:lnTo>
                  <a:lnTo>
                    <a:pt x="676064" y="608411"/>
                  </a:lnTo>
                  <a:lnTo>
                    <a:pt x="662279" y="647974"/>
                  </a:lnTo>
                  <a:lnTo>
                    <a:pt x="647135" y="687081"/>
                  </a:lnTo>
                  <a:lnTo>
                    <a:pt x="629165" y="721578"/>
                  </a:lnTo>
                  <a:lnTo>
                    <a:pt x="588937" y="784181"/>
                  </a:lnTo>
                  <a:lnTo>
                    <a:pt x="585581" y="841010"/>
                  </a:lnTo>
                  <a:lnTo>
                    <a:pt x="593588" y="883821"/>
                  </a:lnTo>
                  <a:lnTo>
                    <a:pt x="639663" y="937643"/>
                  </a:lnTo>
                  <a:lnTo>
                    <a:pt x="675719" y="953784"/>
                  </a:lnTo>
                  <a:lnTo>
                    <a:pt x="719111" y="966164"/>
                  </a:lnTo>
                  <a:lnTo>
                    <a:pt x="768832" y="977348"/>
                  </a:lnTo>
                  <a:lnTo>
                    <a:pt x="778482" y="973978"/>
                  </a:lnTo>
                  <a:lnTo>
                    <a:pt x="782198" y="973978"/>
                  </a:lnTo>
                  <a:lnTo>
                    <a:pt x="770458" y="949370"/>
                  </a:lnTo>
                  <a:lnTo>
                    <a:pt x="759716" y="929609"/>
                  </a:lnTo>
                  <a:lnTo>
                    <a:pt x="749123" y="909138"/>
                  </a:lnTo>
                  <a:lnTo>
                    <a:pt x="741638" y="879306"/>
                  </a:lnTo>
                  <a:lnTo>
                    <a:pt x="740219" y="831463"/>
                  </a:lnTo>
                  <a:lnTo>
                    <a:pt x="743120" y="799146"/>
                  </a:lnTo>
                  <a:lnTo>
                    <a:pt x="748638" y="765249"/>
                  </a:lnTo>
                  <a:lnTo>
                    <a:pt x="756104" y="729765"/>
                  </a:lnTo>
                  <a:lnTo>
                    <a:pt x="764848" y="692688"/>
                  </a:lnTo>
                  <a:lnTo>
                    <a:pt x="774200" y="654011"/>
                  </a:lnTo>
                  <a:lnTo>
                    <a:pt x="783492" y="613729"/>
                  </a:lnTo>
                  <a:lnTo>
                    <a:pt x="792053" y="571835"/>
                  </a:lnTo>
                  <a:lnTo>
                    <a:pt x="799214" y="528322"/>
                  </a:lnTo>
                  <a:lnTo>
                    <a:pt x="804305" y="483185"/>
                  </a:lnTo>
                  <a:lnTo>
                    <a:pt x="805170" y="465997"/>
                  </a:lnTo>
                  <a:close/>
                </a:path>
                <a:path w="807085" h="987425">
                  <a:moveTo>
                    <a:pt x="782198" y="973978"/>
                  </a:moveTo>
                  <a:lnTo>
                    <a:pt x="778482" y="973978"/>
                  </a:lnTo>
                  <a:lnTo>
                    <a:pt x="783280" y="976222"/>
                  </a:lnTo>
                  <a:lnTo>
                    <a:pt x="782198" y="973978"/>
                  </a:lnTo>
                  <a:close/>
                </a:path>
                <a:path w="807085" h="987425">
                  <a:moveTo>
                    <a:pt x="616997" y="312389"/>
                  </a:moveTo>
                  <a:lnTo>
                    <a:pt x="513626" y="312389"/>
                  </a:lnTo>
                  <a:lnTo>
                    <a:pt x="537951" y="339201"/>
                  </a:lnTo>
                  <a:lnTo>
                    <a:pt x="556753" y="353084"/>
                  </a:lnTo>
                  <a:lnTo>
                    <a:pt x="572034" y="359176"/>
                  </a:lnTo>
                  <a:lnTo>
                    <a:pt x="585798" y="362619"/>
                  </a:lnTo>
                  <a:lnTo>
                    <a:pt x="600050" y="368550"/>
                  </a:lnTo>
                  <a:lnTo>
                    <a:pt x="616794" y="382110"/>
                  </a:lnTo>
                  <a:lnTo>
                    <a:pt x="638033" y="408438"/>
                  </a:lnTo>
                  <a:lnTo>
                    <a:pt x="665772" y="452673"/>
                  </a:lnTo>
                  <a:lnTo>
                    <a:pt x="670730" y="461059"/>
                  </a:lnTo>
                  <a:lnTo>
                    <a:pt x="675519" y="467953"/>
                  </a:lnTo>
                  <a:lnTo>
                    <a:pt x="680756" y="473249"/>
                  </a:lnTo>
                  <a:lnTo>
                    <a:pt x="687057" y="476841"/>
                  </a:lnTo>
                  <a:lnTo>
                    <a:pt x="694927" y="479620"/>
                  </a:lnTo>
                  <a:lnTo>
                    <a:pt x="696558" y="479464"/>
                  </a:lnTo>
                  <a:lnTo>
                    <a:pt x="696324" y="478002"/>
                  </a:lnTo>
                  <a:lnTo>
                    <a:pt x="698666" y="476841"/>
                  </a:lnTo>
                  <a:lnTo>
                    <a:pt x="706936" y="473607"/>
                  </a:lnTo>
                  <a:lnTo>
                    <a:pt x="697501" y="465997"/>
                  </a:lnTo>
                  <a:lnTo>
                    <a:pt x="805170" y="465997"/>
                  </a:lnTo>
                  <a:lnTo>
                    <a:pt x="806572" y="438127"/>
                  </a:lnTo>
                  <a:lnTo>
                    <a:pt x="806573" y="432519"/>
                  </a:lnTo>
                  <a:lnTo>
                    <a:pt x="805698" y="392411"/>
                  </a:lnTo>
                  <a:lnTo>
                    <a:pt x="706996" y="392411"/>
                  </a:lnTo>
                  <a:lnTo>
                    <a:pt x="682400" y="378462"/>
                  </a:lnTo>
                  <a:lnTo>
                    <a:pt x="665798" y="364047"/>
                  </a:lnTo>
                  <a:lnTo>
                    <a:pt x="653182" y="349082"/>
                  </a:lnTo>
                  <a:lnTo>
                    <a:pt x="640543" y="333481"/>
                  </a:lnTo>
                  <a:lnTo>
                    <a:pt x="623874" y="317156"/>
                  </a:lnTo>
                  <a:lnTo>
                    <a:pt x="616997" y="312389"/>
                  </a:lnTo>
                  <a:close/>
                </a:path>
                <a:path w="807085" h="987425">
                  <a:moveTo>
                    <a:pt x="373432" y="432519"/>
                  </a:moveTo>
                  <a:lnTo>
                    <a:pt x="186577" y="432519"/>
                  </a:lnTo>
                  <a:lnTo>
                    <a:pt x="201361" y="438127"/>
                  </a:lnTo>
                  <a:lnTo>
                    <a:pt x="210540" y="443885"/>
                  </a:lnTo>
                  <a:lnTo>
                    <a:pt x="250680" y="454168"/>
                  </a:lnTo>
                  <a:lnTo>
                    <a:pt x="290774" y="455383"/>
                  </a:lnTo>
                  <a:lnTo>
                    <a:pt x="330318" y="448623"/>
                  </a:lnTo>
                  <a:lnTo>
                    <a:pt x="368807" y="434982"/>
                  </a:lnTo>
                  <a:lnTo>
                    <a:pt x="373432" y="432519"/>
                  </a:lnTo>
                  <a:close/>
                </a:path>
                <a:path w="807085" h="987425">
                  <a:moveTo>
                    <a:pt x="563159" y="1538"/>
                  </a:moveTo>
                  <a:lnTo>
                    <a:pt x="517353" y="8439"/>
                  </a:lnTo>
                  <a:lnTo>
                    <a:pt x="476260" y="23145"/>
                  </a:lnTo>
                  <a:lnTo>
                    <a:pt x="443748" y="42140"/>
                  </a:lnTo>
                  <a:lnTo>
                    <a:pt x="423684" y="61907"/>
                  </a:lnTo>
                  <a:lnTo>
                    <a:pt x="491794" y="74924"/>
                  </a:lnTo>
                  <a:lnTo>
                    <a:pt x="534918" y="90473"/>
                  </a:lnTo>
                  <a:lnTo>
                    <a:pt x="575727" y="117073"/>
                  </a:lnTo>
                  <a:lnTo>
                    <a:pt x="613156" y="152102"/>
                  </a:lnTo>
                  <a:lnTo>
                    <a:pt x="646137" y="192938"/>
                  </a:lnTo>
                  <a:lnTo>
                    <a:pt x="673604" y="236957"/>
                  </a:lnTo>
                  <a:lnTo>
                    <a:pt x="694490" y="281536"/>
                  </a:lnTo>
                  <a:lnTo>
                    <a:pt x="707728" y="324054"/>
                  </a:lnTo>
                  <a:lnTo>
                    <a:pt x="712253" y="361886"/>
                  </a:lnTo>
                  <a:lnTo>
                    <a:pt x="706996" y="392411"/>
                  </a:lnTo>
                  <a:lnTo>
                    <a:pt x="805698" y="392411"/>
                  </a:lnTo>
                  <a:lnTo>
                    <a:pt x="800468" y="337964"/>
                  </a:lnTo>
                  <a:lnTo>
                    <a:pt x="790586" y="286265"/>
                  </a:lnTo>
                  <a:lnTo>
                    <a:pt x="775287" y="232910"/>
                  </a:lnTo>
                  <a:lnTo>
                    <a:pt x="753902" y="177893"/>
                  </a:lnTo>
                  <a:lnTo>
                    <a:pt x="725761" y="121207"/>
                  </a:lnTo>
                  <a:lnTo>
                    <a:pt x="690194" y="62846"/>
                  </a:lnTo>
                  <a:lnTo>
                    <a:pt x="653447" y="25225"/>
                  </a:lnTo>
                  <a:lnTo>
                    <a:pt x="609813" y="5961"/>
                  </a:lnTo>
                  <a:lnTo>
                    <a:pt x="563159" y="1538"/>
                  </a:lnTo>
                  <a:close/>
                </a:path>
                <a:path w="807085" h="987425">
                  <a:moveTo>
                    <a:pt x="378979" y="233464"/>
                  </a:moveTo>
                  <a:lnTo>
                    <a:pt x="335020" y="235555"/>
                  </a:lnTo>
                  <a:lnTo>
                    <a:pt x="300893" y="246442"/>
                  </a:lnTo>
                  <a:lnTo>
                    <a:pt x="272656" y="263379"/>
                  </a:lnTo>
                  <a:lnTo>
                    <a:pt x="246367" y="283617"/>
                  </a:lnTo>
                  <a:lnTo>
                    <a:pt x="218084" y="304406"/>
                  </a:lnTo>
                  <a:lnTo>
                    <a:pt x="183863" y="322998"/>
                  </a:lnTo>
                  <a:lnTo>
                    <a:pt x="139763" y="336646"/>
                  </a:lnTo>
                  <a:lnTo>
                    <a:pt x="491127" y="336646"/>
                  </a:lnTo>
                  <a:lnTo>
                    <a:pt x="501041" y="324054"/>
                  </a:lnTo>
                  <a:lnTo>
                    <a:pt x="506943" y="317657"/>
                  </a:lnTo>
                  <a:lnTo>
                    <a:pt x="509092" y="315561"/>
                  </a:lnTo>
                  <a:lnTo>
                    <a:pt x="510345" y="314812"/>
                  </a:lnTo>
                  <a:lnTo>
                    <a:pt x="513626" y="312389"/>
                  </a:lnTo>
                  <a:lnTo>
                    <a:pt x="616997" y="312389"/>
                  </a:lnTo>
                  <a:lnTo>
                    <a:pt x="599164" y="300024"/>
                  </a:lnTo>
                  <a:lnTo>
                    <a:pt x="562407" y="281998"/>
                  </a:lnTo>
                  <a:lnTo>
                    <a:pt x="509593" y="262992"/>
                  </a:lnTo>
                  <a:lnTo>
                    <a:pt x="436714" y="242920"/>
                  </a:lnTo>
                  <a:lnTo>
                    <a:pt x="378979" y="233464"/>
                  </a:lnTo>
                  <a:close/>
                </a:path>
              </a:pathLst>
            </a:custGeom>
            <a:solidFill>
              <a:srgbClr val="211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2866" y="2712783"/>
              <a:ext cx="544830" cy="541020"/>
            </a:xfrm>
            <a:custGeom>
              <a:avLst/>
              <a:gdLst/>
              <a:ahLst/>
              <a:cxnLst/>
              <a:rect l="l" t="t" r="r" b="b"/>
              <a:pathLst>
                <a:path w="544829" h="541020">
                  <a:moveTo>
                    <a:pt x="21148" y="120130"/>
                  </a:moveTo>
                  <a:lnTo>
                    <a:pt x="7068" y="127301"/>
                  </a:lnTo>
                  <a:lnTo>
                    <a:pt x="0" y="159879"/>
                  </a:lnTo>
                  <a:lnTo>
                    <a:pt x="6249" y="230492"/>
                  </a:lnTo>
                  <a:lnTo>
                    <a:pt x="13302" y="257551"/>
                  </a:lnTo>
                  <a:lnTo>
                    <a:pt x="22256" y="272419"/>
                  </a:lnTo>
                  <a:lnTo>
                    <a:pt x="32579" y="286876"/>
                  </a:lnTo>
                  <a:lnTo>
                    <a:pt x="43740" y="312699"/>
                  </a:lnTo>
                  <a:lnTo>
                    <a:pt x="61275" y="362651"/>
                  </a:lnTo>
                  <a:lnTo>
                    <a:pt x="95507" y="426990"/>
                  </a:lnTo>
                  <a:lnTo>
                    <a:pt x="120829" y="464477"/>
                  </a:lnTo>
                  <a:lnTo>
                    <a:pt x="192812" y="515280"/>
                  </a:lnTo>
                  <a:lnTo>
                    <a:pt x="238531" y="535323"/>
                  </a:lnTo>
                  <a:lnTo>
                    <a:pt x="276835" y="540589"/>
                  </a:lnTo>
                  <a:lnTo>
                    <a:pt x="309620" y="534693"/>
                  </a:lnTo>
                  <a:lnTo>
                    <a:pt x="338784" y="521251"/>
                  </a:lnTo>
                  <a:lnTo>
                    <a:pt x="393831" y="486185"/>
                  </a:lnTo>
                  <a:lnTo>
                    <a:pt x="423508" y="471792"/>
                  </a:lnTo>
                  <a:lnTo>
                    <a:pt x="463736" y="409189"/>
                  </a:lnTo>
                  <a:lnTo>
                    <a:pt x="481706" y="374692"/>
                  </a:lnTo>
                  <a:lnTo>
                    <a:pt x="496850" y="335584"/>
                  </a:lnTo>
                  <a:lnTo>
                    <a:pt x="510635" y="296022"/>
                  </a:lnTo>
                  <a:lnTo>
                    <a:pt x="518272" y="281471"/>
                  </a:lnTo>
                  <a:lnTo>
                    <a:pt x="540374" y="236071"/>
                  </a:lnTo>
                  <a:lnTo>
                    <a:pt x="543111" y="186714"/>
                  </a:lnTo>
                  <a:lnTo>
                    <a:pt x="542882" y="167231"/>
                  </a:lnTo>
                  <a:lnTo>
                    <a:pt x="529498" y="167231"/>
                  </a:lnTo>
                  <a:lnTo>
                    <a:pt x="521628" y="164452"/>
                  </a:lnTo>
                  <a:lnTo>
                    <a:pt x="515327" y="160859"/>
                  </a:lnTo>
                  <a:lnTo>
                    <a:pt x="510090" y="155563"/>
                  </a:lnTo>
                  <a:lnTo>
                    <a:pt x="505301" y="148669"/>
                  </a:lnTo>
                  <a:lnTo>
                    <a:pt x="501945" y="142994"/>
                  </a:lnTo>
                  <a:lnTo>
                    <a:pt x="125345" y="142994"/>
                  </a:lnTo>
                  <a:lnTo>
                    <a:pt x="85251" y="141779"/>
                  </a:lnTo>
                  <a:lnTo>
                    <a:pt x="45111" y="131495"/>
                  </a:lnTo>
                  <a:lnTo>
                    <a:pt x="35932" y="125738"/>
                  </a:lnTo>
                  <a:lnTo>
                    <a:pt x="21148" y="120130"/>
                  </a:lnTo>
                  <a:close/>
                </a:path>
                <a:path w="544829" h="541020">
                  <a:moveTo>
                    <a:pt x="541507" y="161218"/>
                  </a:moveTo>
                  <a:lnTo>
                    <a:pt x="533172" y="164477"/>
                  </a:lnTo>
                  <a:lnTo>
                    <a:pt x="530895" y="165613"/>
                  </a:lnTo>
                  <a:lnTo>
                    <a:pt x="531129" y="167074"/>
                  </a:lnTo>
                  <a:lnTo>
                    <a:pt x="529498" y="167231"/>
                  </a:lnTo>
                  <a:lnTo>
                    <a:pt x="542882" y="167231"/>
                  </a:lnTo>
                  <a:lnTo>
                    <a:pt x="542824" y="162280"/>
                  </a:lnTo>
                  <a:lnTo>
                    <a:pt x="541507" y="161218"/>
                  </a:lnTo>
                  <a:close/>
                </a:path>
                <a:path w="544829" h="541020">
                  <a:moveTo>
                    <a:pt x="532072" y="153608"/>
                  </a:moveTo>
                  <a:lnTo>
                    <a:pt x="541507" y="161218"/>
                  </a:lnTo>
                  <a:lnTo>
                    <a:pt x="544610" y="160005"/>
                  </a:lnTo>
                  <a:lnTo>
                    <a:pt x="538455" y="154616"/>
                  </a:lnTo>
                  <a:lnTo>
                    <a:pt x="532072" y="153608"/>
                  </a:lnTo>
                  <a:close/>
                </a:path>
                <a:path w="544829" h="541020">
                  <a:moveTo>
                    <a:pt x="348197" y="0"/>
                  </a:moveTo>
                  <a:lnTo>
                    <a:pt x="344916" y="2422"/>
                  </a:lnTo>
                  <a:lnTo>
                    <a:pt x="343663" y="3171"/>
                  </a:lnTo>
                  <a:lnTo>
                    <a:pt x="341514" y="5268"/>
                  </a:lnTo>
                  <a:lnTo>
                    <a:pt x="335547" y="11734"/>
                  </a:lnTo>
                  <a:lnTo>
                    <a:pt x="314789" y="38125"/>
                  </a:lnTo>
                  <a:lnTo>
                    <a:pt x="293885" y="64382"/>
                  </a:lnTo>
                  <a:lnTo>
                    <a:pt x="260770" y="92030"/>
                  </a:lnTo>
                  <a:lnTo>
                    <a:pt x="203379" y="122593"/>
                  </a:lnTo>
                  <a:lnTo>
                    <a:pt x="164889" y="136233"/>
                  </a:lnTo>
                  <a:lnTo>
                    <a:pt x="125345" y="142994"/>
                  </a:lnTo>
                  <a:lnTo>
                    <a:pt x="501945" y="142994"/>
                  </a:lnTo>
                  <a:lnTo>
                    <a:pt x="472604" y="96048"/>
                  </a:lnTo>
                  <a:lnTo>
                    <a:pt x="434621" y="56161"/>
                  </a:lnTo>
                  <a:lnTo>
                    <a:pt x="406605" y="46787"/>
                  </a:lnTo>
                  <a:lnTo>
                    <a:pt x="391324" y="40694"/>
                  </a:lnTo>
                  <a:lnTo>
                    <a:pt x="372522" y="26812"/>
                  </a:lnTo>
                  <a:lnTo>
                    <a:pt x="348197" y="0"/>
                  </a:lnTo>
                  <a:close/>
                </a:path>
              </a:pathLst>
            </a:custGeom>
            <a:solidFill>
              <a:srgbClr val="EEB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7201" y="2456599"/>
              <a:ext cx="572770" cy="336550"/>
            </a:xfrm>
            <a:custGeom>
              <a:avLst/>
              <a:gdLst/>
              <a:ahLst/>
              <a:cxnLst/>
              <a:rect l="l" t="t" r="r" b="b"/>
              <a:pathLst>
                <a:path w="572770" h="336550">
                  <a:moveTo>
                    <a:pt x="271995" y="0"/>
                  </a:moveTo>
                  <a:lnTo>
                    <a:pt x="266030" y="10888"/>
                  </a:lnTo>
                  <a:lnTo>
                    <a:pt x="263048" y="11667"/>
                  </a:lnTo>
                  <a:lnTo>
                    <a:pt x="248461" y="17246"/>
                  </a:lnTo>
                  <a:lnTo>
                    <a:pt x="241739" y="19046"/>
                  </a:lnTo>
                  <a:lnTo>
                    <a:pt x="227939" y="22136"/>
                  </a:lnTo>
                  <a:lnTo>
                    <a:pt x="181564" y="35831"/>
                  </a:lnTo>
                  <a:lnTo>
                    <a:pt x="140506" y="54918"/>
                  </a:lnTo>
                  <a:lnTo>
                    <a:pt x="104662" y="79356"/>
                  </a:lnTo>
                  <a:lnTo>
                    <a:pt x="73926" y="109107"/>
                  </a:lnTo>
                  <a:lnTo>
                    <a:pt x="48196" y="144130"/>
                  </a:lnTo>
                  <a:lnTo>
                    <a:pt x="27368" y="184386"/>
                  </a:lnTo>
                  <a:lnTo>
                    <a:pt x="11337" y="229836"/>
                  </a:lnTo>
                  <a:lnTo>
                    <a:pt x="0" y="280441"/>
                  </a:lnTo>
                  <a:lnTo>
                    <a:pt x="44100" y="266794"/>
                  </a:lnTo>
                  <a:lnTo>
                    <a:pt x="78320" y="248201"/>
                  </a:lnTo>
                  <a:lnTo>
                    <a:pt x="106603" y="227412"/>
                  </a:lnTo>
                  <a:lnTo>
                    <a:pt x="132892" y="207175"/>
                  </a:lnTo>
                  <a:lnTo>
                    <a:pt x="161129" y="190238"/>
                  </a:lnTo>
                  <a:lnTo>
                    <a:pt x="195256" y="179350"/>
                  </a:lnTo>
                  <a:lnTo>
                    <a:pt x="239216" y="177259"/>
                  </a:lnTo>
                  <a:lnTo>
                    <a:pt x="296951" y="186715"/>
                  </a:lnTo>
                  <a:lnTo>
                    <a:pt x="369830" y="206787"/>
                  </a:lnTo>
                  <a:lnTo>
                    <a:pt x="422644" y="225793"/>
                  </a:lnTo>
                  <a:lnTo>
                    <a:pt x="459401" y="243819"/>
                  </a:lnTo>
                  <a:lnTo>
                    <a:pt x="500780" y="277276"/>
                  </a:lnTo>
                  <a:lnTo>
                    <a:pt x="513418" y="292877"/>
                  </a:lnTo>
                  <a:lnTo>
                    <a:pt x="526034" y="307843"/>
                  </a:lnTo>
                  <a:lnTo>
                    <a:pt x="542636" y="322257"/>
                  </a:lnTo>
                  <a:lnTo>
                    <a:pt x="567232" y="336207"/>
                  </a:lnTo>
                  <a:lnTo>
                    <a:pt x="572489" y="305682"/>
                  </a:lnTo>
                  <a:lnTo>
                    <a:pt x="567965" y="267849"/>
                  </a:lnTo>
                  <a:lnTo>
                    <a:pt x="554727" y="225331"/>
                  </a:lnTo>
                  <a:lnTo>
                    <a:pt x="533841" y="180752"/>
                  </a:lnTo>
                  <a:lnTo>
                    <a:pt x="506374" y="136733"/>
                  </a:lnTo>
                  <a:lnTo>
                    <a:pt x="473392" y="95897"/>
                  </a:lnTo>
                  <a:lnTo>
                    <a:pt x="435964" y="60868"/>
                  </a:lnTo>
                  <a:lnTo>
                    <a:pt x="395154" y="34268"/>
                  </a:lnTo>
                  <a:lnTo>
                    <a:pt x="352031" y="18719"/>
                  </a:lnTo>
                  <a:lnTo>
                    <a:pt x="283921" y="5702"/>
                  </a:lnTo>
                  <a:lnTo>
                    <a:pt x="271995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2942" y="3238030"/>
              <a:ext cx="698500" cy="212725"/>
            </a:xfrm>
            <a:custGeom>
              <a:avLst/>
              <a:gdLst/>
              <a:ahLst/>
              <a:cxnLst/>
              <a:rect l="l" t="t" r="r" b="b"/>
              <a:pathLst>
                <a:path w="698500" h="212725">
                  <a:moveTo>
                    <a:pt x="348754" y="0"/>
                  </a:moveTo>
                  <a:lnTo>
                    <a:pt x="337055" y="49166"/>
                  </a:lnTo>
                  <a:lnTo>
                    <a:pt x="315198" y="83337"/>
                  </a:lnTo>
                  <a:lnTo>
                    <a:pt x="246977" y="120431"/>
                  </a:lnTo>
                  <a:lnTo>
                    <a:pt x="203597" y="130222"/>
                  </a:lnTo>
                  <a:lnTo>
                    <a:pt x="156024" y="138756"/>
                  </a:lnTo>
                  <a:lnTo>
                    <a:pt x="105752" y="149466"/>
                  </a:lnTo>
                  <a:lnTo>
                    <a:pt x="103187" y="150482"/>
                  </a:lnTo>
                  <a:lnTo>
                    <a:pt x="97777" y="151625"/>
                  </a:lnTo>
                  <a:lnTo>
                    <a:pt x="82105" y="155524"/>
                  </a:lnTo>
                  <a:lnTo>
                    <a:pt x="58907" y="159969"/>
                  </a:lnTo>
                  <a:lnTo>
                    <a:pt x="38366" y="164468"/>
                  </a:lnTo>
                  <a:lnTo>
                    <a:pt x="19169" y="172219"/>
                  </a:lnTo>
                  <a:lnTo>
                    <a:pt x="0" y="186423"/>
                  </a:lnTo>
                  <a:lnTo>
                    <a:pt x="49823" y="192490"/>
                  </a:lnTo>
                  <a:lnTo>
                    <a:pt x="99385" y="197465"/>
                  </a:lnTo>
                  <a:lnTo>
                    <a:pt x="148751" y="201457"/>
                  </a:lnTo>
                  <a:lnTo>
                    <a:pt x="197989" y="204578"/>
                  </a:lnTo>
                  <a:lnTo>
                    <a:pt x="247166" y="206940"/>
                  </a:lnTo>
                  <a:lnTo>
                    <a:pt x="296346" y="208653"/>
                  </a:lnTo>
                  <a:lnTo>
                    <a:pt x="345598" y="209829"/>
                  </a:lnTo>
                  <a:lnTo>
                    <a:pt x="394988" y="210579"/>
                  </a:lnTo>
                  <a:lnTo>
                    <a:pt x="494446" y="211245"/>
                  </a:lnTo>
                  <a:lnTo>
                    <a:pt x="646328" y="211828"/>
                  </a:lnTo>
                  <a:lnTo>
                    <a:pt x="697941" y="212356"/>
                  </a:lnTo>
                  <a:lnTo>
                    <a:pt x="675322" y="177469"/>
                  </a:lnTo>
                  <a:lnTo>
                    <a:pt x="633793" y="166127"/>
                  </a:lnTo>
                  <a:lnTo>
                    <a:pt x="588258" y="151799"/>
                  </a:lnTo>
                  <a:lnTo>
                    <a:pt x="541138" y="134396"/>
                  </a:lnTo>
                  <a:lnTo>
                    <a:pt x="494850" y="113829"/>
                  </a:lnTo>
                  <a:lnTo>
                    <a:pt x="451815" y="90010"/>
                  </a:lnTo>
                  <a:lnTo>
                    <a:pt x="414451" y="62849"/>
                  </a:lnTo>
                  <a:lnTo>
                    <a:pt x="385178" y="32257"/>
                  </a:lnTo>
                  <a:lnTo>
                    <a:pt x="372190" y="8461"/>
                  </a:lnTo>
                  <a:lnTo>
                    <a:pt x="367595" y="6044"/>
                  </a:lnTo>
                  <a:lnTo>
                    <a:pt x="348754" y="0"/>
                  </a:lnTo>
                  <a:close/>
                </a:path>
              </a:pathLst>
            </a:custGeom>
            <a:solidFill>
              <a:srgbClr val="EEB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3695" y="3177260"/>
              <a:ext cx="645795" cy="273685"/>
            </a:xfrm>
            <a:custGeom>
              <a:avLst/>
              <a:gdLst/>
              <a:ahLst/>
              <a:cxnLst/>
              <a:rect l="l" t="t" r="r" b="b"/>
              <a:pathLst>
                <a:path w="645795" h="273685">
                  <a:moveTo>
                    <a:pt x="0" y="0"/>
                  </a:moveTo>
                  <a:lnTo>
                    <a:pt x="8001" y="60769"/>
                  </a:lnTo>
                  <a:lnTo>
                    <a:pt x="26842" y="66813"/>
                  </a:lnTo>
                  <a:lnTo>
                    <a:pt x="31437" y="69230"/>
                  </a:lnTo>
                  <a:lnTo>
                    <a:pt x="73698" y="123618"/>
                  </a:lnTo>
                  <a:lnTo>
                    <a:pt x="111062" y="150779"/>
                  </a:lnTo>
                  <a:lnTo>
                    <a:pt x="154097" y="174599"/>
                  </a:lnTo>
                  <a:lnTo>
                    <a:pt x="200384" y="195165"/>
                  </a:lnTo>
                  <a:lnTo>
                    <a:pt x="247505" y="212568"/>
                  </a:lnTo>
                  <a:lnTo>
                    <a:pt x="293039" y="226897"/>
                  </a:lnTo>
                  <a:lnTo>
                    <a:pt x="334568" y="238239"/>
                  </a:lnTo>
                  <a:lnTo>
                    <a:pt x="357187" y="273126"/>
                  </a:lnTo>
                  <a:lnTo>
                    <a:pt x="573303" y="255905"/>
                  </a:lnTo>
                  <a:lnTo>
                    <a:pt x="592764" y="254917"/>
                  </a:lnTo>
                  <a:lnTo>
                    <a:pt x="602476" y="254147"/>
                  </a:lnTo>
                  <a:lnTo>
                    <a:pt x="645718" y="241947"/>
                  </a:lnTo>
                  <a:lnTo>
                    <a:pt x="615215" y="227979"/>
                  </a:lnTo>
                  <a:lnTo>
                    <a:pt x="580297" y="217311"/>
                  </a:lnTo>
                  <a:lnTo>
                    <a:pt x="542392" y="208649"/>
                  </a:lnTo>
                  <a:lnTo>
                    <a:pt x="502931" y="200697"/>
                  </a:lnTo>
                  <a:lnTo>
                    <a:pt x="463342" y="192162"/>
                  </a:lnTo>
                  <a:lnTo>
                    <a:pt x="425054" y="181748"/>
                  </a:lnTo>
                  <a:lnTo>
                    <a:pt x="358098" y="150106"/>
                  </a:lnTo>
                  <a:lnTo>
                    <a:pt x="313495" y="95414"/>
                  </a:lnTo>
                  <a:lnTo>
                    <a:pt x="303149" y="56187"/>
                  </a:lnTo>
                  <a:lnTo>
                    <a:pt x="302679" y="7315"/>
                  </a:lnTo>
                  <a:lnTo>
                    <a:pt x="273002" y="21708"/>
                  </a:lnTo>
                  <a:lnTo>
                    <a:pt x="217955" y="56774"/>
                  </a:lnTo>
                  <a:lnTo>
                    <a:pt x="188791" y="70216"/>
                  </a:lnTo>
                  <a:lnTo>
                    <a:pt x="156006" y="76112"/>
                  </a:lnTo>
                  <a:lnTo>
                    <a:pt x="117702" y="70846"/>
                  </a:lnTo>
                  <a:lnTo>
                    <a:pt x="71983" y="50803"/>
                  </a:lnTo>
                  <a:lnTo>
                    <a:pt x="16954" y="12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4317" y="3419224"/>
              <a:ext cx="374650" cy="241300"/>
            </a:xfrm>
            <a:custGeom>
              <a:avLst/>
              <a:gdLst/>
              <a:ahLst/>
              <a:cxnLst/>
              <a:rect l="l" t="t" r="r" b="b"/>
              <a:pathLst>
                <a:path w="374650" h="241300">
                  <a:moveTo>
                    <a:pt x="211657" y="0"/>
                  </a:moveTo>
                  <a:lnTo>
                    <a:pt x="175145" y="7705"/>
                  </a:lnTo>
                  <a:lnTo>
                    <a:pt x="161480" y="10842"/>
                  </a:lnTo>
                  <a:lnTo>
                    <a:pt x="132686" y="13711"/>
                  </a:lnTo>
                  <a:lnTo>
                    <a:pt x="80802" y="17841"/>
                  </a:lnTo>
                  <a:lnTo>
                    <a:pt x="0" y="23707"/>
                  </a:lnTo>
                  <a:lnTo>
                    <a:pt x="20543" y="40675"/>
                  </a:lnTo>
                  <a:lnTo>
                    <a:pt x="44703" y="50517"/>
                  </a:lnTo>
                  <a:lnTo>
                    <a:pt x="71907" y="55794"/>
                  </a:lnTo>
                  <a:lnTo>
                    <a:pt x="101585" y="59069"/>
                  </a:lnTo>
                  <a:lnTo>
                    <a:pt x="133164" y="62901"/>
                  </a:lnTo>
                  <a:lnTo>
                    <a:pt x="199739" y="82482"/>
                  </a:lnTo>
                  <a:lnTo>
                    <a:pt x="233590" y="103354"/>
                  </a:lnTo>
                  <a:lnTo>
                    <a:pt x="267056" y="135029"/>
                  </a:lnTo>
                  <a:lnTo>
                    <a:pt x="299564" y="180067"/>
                  </a:lnTo>
                  <a:lnTo>
                    <a:pt x="330542" y="241029"/>
                  </a:lnTo>
                  <a:lnTo>
                    <a:pt x="345618" y="226331"/>
                  </a:lnTo>
                  <a:lnTo>
                    <a:pt x="356414" y="215462"/>
                  </a:lnTo>
                  <a:lnTo>
                    <a:pt x="365174" y="203115"/>
                  </a:lnTo>
                  <a:lnTo>
                    <a:pt x="374141" y="183981"/>
                  </a:lnTo>
                  <a:lnTo>
                    <a:pt x="368653" y="135409"/>
                  </a:lnTo>
                  <a:lnTo>
                    <a:pt x="351664" y="94295"/>
                  </a:lnTo>
                  <a:lnTo>
                    <a:pt x="325848" y="60403"/>
                  </a:lnTo>
                  <a:lnTo>
                    <a:pt x="293877" y="33498"/>
                  </a:lnTo>
                  <a:lnTo>
                    <a:pt x="238245" y="1756"/>
                  </a:lnTo>
                  <a:lnTo>
                    <a:pt x="21165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31576" y="2264321"/>
            <a:ext cx="1938655" cy="1652270"/>
            <a:chOff x="1031576" y="2264321"/>
            <a:chExt cx="1938655" cy="1652270"/>
          </a:xfrm>
        </p:grpSpPr>
        <p:sp>
          <p:nvSpPr>
            <p:cNvPr id="17" name="object 17"/>
            <p:cNvSpPr/>
            <p:nvPr/>
          </p:nvSpPr>
          <p:spPr>
            <a:xfrm>
              <a:off x="1031576" y="2264321"/>
              <a:ext cx="1643380" cy="1643380"/>
            </a:xfrm>
            <a:custGeom>
              <a:avLst/>
              <a:gdLst/>
              <a:ahLst/>
              <a:cxnLst/>
              <a:rect l="l" t="t" r="r" b="b"/>
              <a:pathLst>
                <a:path w="1643380" h="1643379">
                  <a:moveTo>
                    <a:pt x="821480" y="0"/>
                  </a:moveTo>
                  <a:lnTo>
                    <a:pt x="773211" y="1394"/>
                  </a:lnTo>
                  <a:lnTo>
                    <a:pt x="725677" y="5526"/>
                  </a:lnTo>
                  <a:lnTo>
                    <a:pt x="678955" y="12319"/>
                  </a:lnTo>
                  <a:lnTo>
                    <a:pt x="633121" y="21696"/>
                  </a:lnTo>
                  <a:lnTo>
                    <a:pt x="588253" y="33579"/>
                  </a:lnTo>
                  <a:lnTo>
                    <a:pt x="544427" y="47891"/>
                  </a:lnTo>
                  <a:lnTo>
                    <a:pt x="501721" y="64556"/>
                  </a:lnTo>
                  <a:lnTo>
                    <a:pt x="460212" y="83496"/>
                  </a:lnTo>
                  <a:lnTo>
                    <a:pt x="419977" y="104635"/>
                  </a:lnTo>
                  <a:lnTo>
                    <a:pt x="381092" y="127895"/>
                  </a:lnTo>
                  <a:lnTo>
                    <a:pt x="343636" y="153199"/>
                  </a:lnTo>
                  <a:lnTo>
                    <a:pt x="307684" y="180471"/>
                  </a:lnTo>
                  <a:lnTo>
                    <a:pt x="273315" y="209633"/>
                  </a:lnTo>
                  <a:lnTo>
                    <a:pt x="240604" y="240607"/>
                  </a:lnTo>
                  <a:lnTo>
                    <a:pt x="209630" y="273318"/>
                  </a:lnTo>
                  <a:lnTo>
                    <a:pt x="180468" y="307688"/>
                  </a:lnTo>
                  <a:lnTo>
                    <a:pt x="153197" y="343640"/>
                  </a:lnTo>
                  <a:lnTo>
                    <a:pt x="127893" y="381097"/>
                  </a:lnTo>
                  <a:lnTo>
                    <a:pt x="104634" y="419982"/>
                  </a:lnTo>
                  <a:lnTo>
                    <a:pt x="83495" y="460217"/>
                  </a:lnTo>
                  <a:lnTo>
                    <a:pt x="64555" y="501726"/>
                  </a:lnTo>
                  <a:lnTo>
                    <a:pt x="47890" y="544433"/>
                  </a:lnTo>
                  <a:lnTo>
                    <a:pt x="33578" y="588258"/>
                  </a:lnTo>
                  <a:lnTo>
                    <a:pt x="21695" y="633127"/>
                  </a:lnTo>
                  <a:lnTo>
                    <a:pt x="12319" y="678961"/>
                  </a:lnTo>
                  <a:lnTo>
                    <a:pt x="5526" y="725684"/>
                  </a:lnTo>
                  <a:lnTo>
                    <a:pt x="1394" y="773218"/>
                  </a:lnTo>
                  <a:lnTo>
                    <a:pt x="0" y="821486"/>
                  </a:lnTo>
                  <a:lnTo>
                    <a:pt x="1394" y="869755"/>
                  </a:lnTo>
                  <a:lnTo>
                    <a:pt x="5526" y="917289"/>
                  </a:lnTo>
                  <a:lnTo>
                    <a:pt x="12319" y="964011"/>
                  </a:lnTo>
                  <a:lnTo>
                    <a:pt x="21695" y="1009845"/>
                  </a:lnTo>
                  <a:lnTo>
                    <a:pt x="33578" y="1054713"/>
                  </a:lnTo>
                  <a:lnTo>
                    <a:pt x="47890" y="1098539"/>
                  </a:lnTo>
                  <a:lnTo>
                    <a:pt x="64555" y="1141244"/>
                  </a:lnTo>
                  <a:lnTo>
                    <a:pt x="83495" y="1182753"/>
                  </a:lnTo>
                  <a:lnTo>
                    <a:pt x="104634" y="1222988"/>
                  </a:lnTo>
                  <a:lnTo>
                    <a:pt x="127893" y="1261872"/>
                  </a:lnTo>
                  <a:lnTo>
                    <a:pt x="153197" y="1299328"/>
                  </a:lnTo>
                  <a:lnTo>
                    <a:pt x="180468" y="1335279"/>
                  </a:lnTo>
                  <a:lnTo>
                    <a:pt x="209630" y="1369649"/>
                  </a:lnTo>
                  <a:lnTo>
                    <a:pt x="240604" y="1402359"/>
                  </a:lnTo>
                  <a:lnTo>
                    <a:pt x="273315" y="1433333"/>
                  </a:lnTo>
                  <a:lnTo>
                    <a:pt x="307684" y="1462494"/>
                  </a:lnTo>
                  <a:lnTo>
                    <a:pt x="343636" y="1489765"/>
                  </a:lnTo>
                  <a:lnTo>
                    <a:pt x="381092" y="1515069"/>
                  </a:lnTo>
                  <a:lnTo>
                    <a:pt x="419977" y="1538328"/>
                  </a:lnTo>
                  <a:lnTo>
                    <a:pt x="460212" y="1559466"/>
                  </a:lnTo>
                  <a:lnTo>
                    <a:pt x="501721" y="1578406"/>
                  </a:lnTo>
                  <a:lnTo>
                    <a:pt x="544427" y="1595070"/>
                  </a:lnTo>
                  <a:lnTo>
                    <a:pt x="588253" y="1609382"/>
                  </a:lnTo>
                  <a:lnTo>
                    <a:pt x="633121" y="1621265"/>
                  </a:lnTo>
                  <a:lnTo>
                    <a:pt x="678955" y="1630641"/>
                  </a:lnTo>
                  <a:lnTo>
                    <a:pt x="725677" y="1637434"/>
                  </a:lnTo>
                  <a:lnTo>
                    <a:pt x="773211" y="1641566"/>
                  </a:lnTo>
                  <a:lnTo>
                    <a:pt x="821480" y="1642960"/>
                  </a:lnTo>
                  <a:lnTo>
                    <a:pt x="869749" y="1641566"/>
                  </a:lnTo>
                  <a:lnTo>
                    <a:pt x="917283" y="1637434"/>
                  </a:lnTo>
                  <a:lnTo>
                    <a:pt x="964005" y="1630641"/>
                  </a:lnTo>
                  <a:lnTo>
                    <a:pt x="1009839" y="1621265"/>
                  </a:lnTo>
                  <a:lnTo>
                    <a:pt x="1054707" y="1609382"/>
                  </a:lnTo>
                  <a:lnTo>
                    <a:pt x="1098532" y="1595070"/>
                  </a:lnTo>
                  <a:lnTo>
                    <a:pt x="1141238" y="1578406"/>
                  </a:lnTo>
                  <a:lnTo>
                    <a:pt x="1182747" y="1559466"/>
                  </a:lnTo>
                  <a:lnTo>
                    <a:pt x="1222982" y="1538328"/>
                  </a:lnTo>
                  <a:lnTo>
                    <a:pt x="1261866" y="1515069"/>
                  </a:lnTo>
                  <a:lnTo>
                    <a:pt x="1299322" y="1489765"/>
                  </a:lnTo>
                  <a:lnTo>
                    <a:pt x="1335273" y="1462494"/>
                  </a:lnTo>
                  <a:lnTo>
                    <a:pt x="1369642" y="1433333"/>
                  </a:lnTo>
                  <a:lnTo>
                    <a:pt x="1402353" y="1402359"/>
                  </a:lnTo>
                  <a:lnTo>
                    <a:pt x="1433327" y="1369649"/>
                  </a:lnTo>
                  <a:lnTo>
                    <a:pt x="1462488" y="1335279"/>
                  </a:lnTo>
                  <a:lnTo>
                    <a:pt x="1489759" y="1299328"/>
                  </a:lnTo>
                  <a:lnTo>
                    <a:pt x="1515062" y="1261872"/>
                  </a:lnTo>
                  <a:lnTo>
                    <a:pt x="1538322" y="1222988"/>
                  </a:lnTo>
                  <a:lnTo>
                    <a:pt x="1559460" y="1182753"/>
                  </a:lnTo>
                  <a:lnTo>
                    <a:pt x="1578400" y="1141244"/>
                  </a:lnTo>
                  <a:lnTo>
                    <a:pt x="1595064" y="1098539"/>
                  </a:lnTo>
                  <a:lnTo>
                    <a:pt x="1609376" y="1054713"/>
                  </a:lnTo>
                  <a:lnTo>
                    <a:pt x="1621259" y="1009845"/>
                  </a:lnTo>
                  <a:lnTo>
                    <a:pt x="1630635" y="964011"/>
                  </a:lnTo>
                  <a:lnTo>
                    <a:pt x="1637427" y="917289"/>
                  </a:lnTo>
                  <a:lnTo>
                    <a:pt x="1641560" y="869755"/>
                  </a:lnTo>
                  <a:lnTo>
                    <a:pt x="1642954" y="821486"/>
                  </a:lnTo>
                  <a:lnTo>
                    <a:pt x="1641560" y="773218"/>
                  </a:lnTo>
                  <a:lnTo>
                    <a:pt x="1637427" y="725684"/>
                  </a:lnTo>
                  <a:lnTo>
                    <a:pt x="1630635" y="678961"/>
                  </a:lnTo>
                  <a:lnTo>
                    <a:pt x="1621259" y="633127"/>
                  </a:lnTo>
                  <a:lnTo>
                    <a:pt x="1609376" y="588258"/>
                  </a:lnTo>
                  <a:lnTo>
                    <a:pt x="1595064" y="544433"/>
                  </a:lnTo>
                  <a:lnTo>
                    <a:pt x="1578400" y="501726"/>
                  </a:lnTo>
                  <a:lnTo>
                    <a:pt x="1559460" y="460217"/>
                  </a:lnTo>
                  <a:lnTo>
                    <a:pt x="1538322" y="419982"/>
                  </a:lnTo>
                  <a:lnTo>
                    <a:pt x="1515062" y="381097"/>
                  </a:lnTo>
                  <a:lnTo>
                    <a:pt x="1489759" y="343640"/>
                  </a:lnTo>
                  <a:lnTo>
                    <a:pt x="1462488" y="307688"/>
                  </a:lnTo>
                  <a:lnTo>
                    <a:pt x="1433327" y="273318"/>
                  </a:lnTo>
                  <a:lnTo>
                    <a:pt x="1402353" y="240607"/>
                  </a:lnTo>
                  <a:lnTo>
                    <a:pt x="1369642" y="209633"/>
                  </a:lnTo>
                  <a:lnTo>
                    <a:pt x="1335273" y="180471"/>
                  </a:lnTo>
                  <a:lnTo>
                    <a:pt x="1299322" y="153199"/>
                  </a:lnTo>
                  <a:lnTo>
                    <a:pt x="1261866" y="127895"/>
                  </a:lnTo>
                  <a:lnTo>
                    <a:pt x="1222982" y="104635"/>
                  </a:lnTo>
                  <a:lnTo>
                    <a:pt x="1182747" y="83496"/>
                  </a:lnTo>
                  <a:lnTo>
                    <a:pt x="1141238" y="64556"/>
                  </a:lnTo>
                  <a:lnTo>
                    <a:pt x="1098532" y="47891"/>
                  </a:lnTo>
                  <a:lnTo>
                    <a:pt x="1054707" y="33579"/>
                  </a:lnTo>
                  <a:lnTo>
                    <a:pt x="1009839" y="21696"/>
                  </a:lnTo>
                  <a:lnTo>
                    <a:pt x="964005" y="12319"/>
                  </a:lnTo>
                  <a:lnTo>
                    <a:pt x="917283" y="5526"/>
                  </a:lnTo>
                  <a:lnTo>
                    <a:pt x="869749" y="1394"/>
                  </a:lnTo>
                  <a:lnTo>
                    <a:pt x="821480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2052" y="3368535"/>
              <a:ext cx="1360170" cy="548005"/>
            </a:xfrm>
            <a:custGeom>
              <a:avLst/>
              <a:gdLst/>
              <a:ahLst/>
              <a:cxnLst/>
              <a:rect l="l" t="t" r="r" b="b"/>
              <a:pathLst>
                <a:path w="1360170" h="548004">
                  <a:moveTo>
                    <a:pt x="443387" y="0"/>
                  </a:moveTo>
                  <a:lnTo>
                    <a:pt x="208869" y="74002"/>
                  </a:lnTo>
                  <a:lnTo>
                    <a:pt x="152651" y="95221"/>
                  </a:lnTo>
                  <a:lnTo>
                    <a:pt x="73400" y="131773"/>
                  </a:lnTo>
                  <a:lnTo>
                    <a:pt x="35795" y="153661"/>
                  </a:lnTo>
                  <a:lnTo>
                    <a:pt x="24474" y="161871"/>
                  </a:lnTo>
                  <a:lnTo>
                    <a:pt x="12821" y="169199"/>
                  </a:lnTo>
                  <a:lnTo>
                    <a:pt x="19238" y="210235"/>
                  </a:lnTo>
                  <a:lnTo>
                    <a:pt x="48052" y="248360"/>
                  </a:lnTo>
                  <a:lnTo>
                    <a:pt x="83117" y="286831"/>
                  </a:lnTo>
                  <a:lnTo>
                    <a:pt x="121108" y="323478"/>
                  </a:lnTo>
                  <a:lnTo>
                    <a:pt x="158698" y="356132"/>
                  </a:lnTo>
                  <a:lnTo>
                    <a:pt x="192562" y="382625"/>
                  </a:lnTo>
                  <a:lnTo>
                    <a:pt x="229698" y="409116"/>
                  </a:lnTo>
                  <a:lnTo>
                    <a:pt x="269626" y="434416"/>
                  </a:lnTo>
                  <a:lnTo>
                    <a:pt x="313607" y="458252"/>
                  </a:lnTo>
                  <a:lnTo>
                    <a:pt x="358241" y="479214"/>
                  </a:lnTo>
                  <a:lnTo>
                    <a:pt x="403428" y="497326"/>
                  </a:lnTo>
                  <a:lnTo>
                    <a:pt x="449069" y="512614"/>
                  </a:lnTo>
                  <a:lnTo>
                    <a:pt x="495067" y="525104"/>
                  </a:lnTo>
                  <a:lnTo>
                    <a:pt x="541322" y="534823"/>
                  </a:lnTo>
                  <a:lnTo>
                    <a:pt x="587737" y="541794"/>
                  </a:lnTo>
                  <a:lnTo>
                    <a:pt x="634212" y="546045"/>
                  </a:lnTo>
                  <a:lnTo>
                    <a:pt x="680649" y="547601"/>
                  </a:lnTo>
                  <a:lnTo>
                    <a:pt x="726950" y="546488"/>
                  </a:lnTo>
                  <a:lnTo>
                    <a:pt x="773016" y="542731"/>
                  </a:lnTo>
                  <a:lnTo>
                    <a:pt x="818748" y="536355"/>
                  </a:lnTo>
                  <a:lnTo>
                    <a:pt x="864048" y="527388"/>
                  </a:lnTo>
                  <a:lnTo>
                    <a:pt x="908818" y="515854"/>
                  </a:lnTo>
                  <a:lnTo>
                    <a:pt x="952959" y="501779"/>
                  </a:lnTo>
                  <a:lnTo>
                    <a:pt x="996371" y="485189"/>
                  </a:lnTo>
                  <a:lnTo>
                    <a:pt x="1038958" y="466110"/>
                  </a:lnTo>
                  <a:lnTo>
                    <a:pt x="1080620" y="444567"/>
                  </a:lnTo>
                  <a:lnTo>
                    <a:pt x="1121258" y="420586"/>
                  </a:lnTo>
                  <a:lnTo>
                    <a:pt x="1160775" y="394193"/>
                  </a:lnTo>
                  <a:lnTo>
                    <a:pt x="1199072" y="365413"/>
                  </a:lnTo>
                  <a:lnTo>
                    <a:pt x="1236049" y="334272"/>
                  </a:lnTo>
                  <a:lnTo>
                    <a:pt x="1271609" y="300796"/>
                  </a:lnTo>
                  <a:lnTo>
                    <a:pt x="1305653" y="265010"/>
                  </a:lnTo>
                  <a:lnTo>
                    <a:pt x="1335352" y="230006"/>
                  </a:lnTo>
                  <a:lnTo>
                    <a:pt x="1360098" y="190601"/>
                  </a:lnTo>
                  <a:lnTo>
                    <a:pt x="1331754" y="169371"/>
                  </a:lnTo>
                  <a:lnTo>
                    <a:pt x="1290684" y="146789"/>
                  </a:lnTo>
                  <a:lnTo>
                    <a:pt x="1243558" y="124826"/>
                  </a:lnTo>
                  <a:lnTo>
                    <a:pt x="1197045" y="105457"/>
                  </a:lnTo>
                  <a:lnTo>
                    <a:pt x="1157813" y="90652"/>
                  </a:lnTo>
                  <a:lnTo>
                    <a:pt x="1129764" y="80449"/>
                  </a:lnTo>
                  <a:lnTo>
                    <a:pt x="1076033" y="60343"/>
                  </a:lnTo>
                  <a:lnTo>
                    <a:pt x="1049291" y="50647"/>
                  </a:lnTo>
                  <a:lnTo>
                    <a:pt x="1019919" y="39268"/>
                  </a:lnTo>
                  <a:lnTo>
                    <a:pt x="965870" y="15746"/>
                  </a:lnTo>
                  <a:lnTo>
                    <a:pt x="939055" y="5295"/>
                  </a:lnTo>
                  <a:lnTo>
                    <a:pt x="930191" y="20650"/>
                  </a:lnTo>
                  <a:lnTo>
                    <a:pt x="915360" y="57616"/>
                  </a:lnTo>
                  <a:lnTo>
                    <a:pt x="892941" y="90758"/>
                  </a:lnTo>
                  <a:lnTo>
                    <a:pt x="863985" y="119495"/>
                  </a:lnTo>
                  <a:lnTo>
                    <a:pt x="829545" y="143246"/>
                  </a:lnTo>
                  <a:lnTo>
                    <a:pt x="790675" y="161429"/>
                  </a:lnTo>
                  <a:lnTo>
                    <a:pt x="748426" y="173466"/>
                  </a:lnTo>
                  <a:lnTo>
                    <a:pt x="703851" y="178773"/>
                  </a:lnTo>
                  <a:lnTo>
                    <a:pt x="658004" y="176772"/>
                  </a:lnTo>
                  <a:lnTo>
                    <a:pt x="611935" y="166881"/>
                  </a:lnTo>
                  <a:lnTo>
                    <a:pt x="566698" y="148520"/>
                  </a:lnTo>
                  <a:lnTo>
                    <a:pt x="523346" y="121107"/>
                  </a:lnTo>
                  <a:lnTo>
                    <a:pt x="492811" y="94499"/>
                  </a:lnTo>
                  <a:lnTo>
                    <a:pt x="461863" y="41788"/>
                  </a:lnTo>
                  <a:lnTo>
                    <a:pt x="443387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4619" y="2673483"/>
              <a:ext cx="621030" cy="874394"/>
            </a:xfrm>
            <a:custGeom>
              <a:avLst/>
              <a:gdLst/>
              <a:ahLst/>
              <a:cxnLst/>
              <a:rect l="l" t="t" r="r" b="b"/>
              <a:pathLst>
                <a:path w="621030" h="874395">
                  <a:moveTo>
                    <a:pt x="21140" y="168662"/>
                  </a:moveTo>
                  <a:lnTo>
                    <a:pt x="13717" y="193884"/>
                  </a:lnTo>
                  <a:lnTo>
                    <a:pt x="3780" y="221789"/>
                  </a:lnTo>
                  <a:lnTo>
                    <a:pt x="0" y="259034"/>
                  </a:lnTo>
                  <a:lnTo>
                    <a:pt x="11043" y="312274"/>
                  </a:lnTo>
                  <a:lnTo>
                    <a:pt x="28557" y="362573"/>
                  </a:lnTo>
                  <a:lnTo>
                    <a:pt x="61040" y="393850"/>
                  </a:lnTo>
                  <a:lnTo>
                    <a:pt x="94749" y="396551"/>
                  </a:lnTo>
                  <a:lnTo>
                    <a:pt x="101042" y="425840"/>
                  </a:lnTo>
                  <a:lnTo>
                    <a:pt x="117914" y="474376"/>
                  </a:lnTo>
                  <a:lnTo>
                    <a:pt x="120631" y="517950"/>
                  </a:lnTo>
                  <a:lnTo>
                    <a:pt x="121265" y="565026"/>
                  </a:lnTo>
                  <a:lnTo>
                    <a:pt x="116204" y="610101"/>
                  </a:lnTo>
                  <a:lnTo>
                    <a:pt x="101861" y="648036"/>
                  </a:lnTo>
                  <a:lnTo>
                    <a:pt x="73210" y="681819"/>
                  </a:lnTo>
                  <a:lnTo>
                    <a:pt x="61221" y="688702"/>
                  </a:lnTo>
                  <a:lnTo>
                    <a:pt x="50820" y="695052"/>
                  </a:lnTo>
                  <a:lnTo>
                    <a:pt x="69296" y="736840"/>
                  </a:lnTo>
                  <a:lnTo>
                    <a:pt x="100244" y="789551"/>
                  </a:lnTo>
                  <a:lnTo>
                    <a:pt x="130779" y="816159"/>
                  </a:lnTo>
                  <a:lnTo>
                    <a:pt x="174131" y="843572"/>
                  </a:lnTo>
                  <a:lnTo>
                    <a:pt x="219367" y="861933"/>
                  </a:lnTo>
                  <a:lnTo>
                    <a:pt x="265436" y="871824"/>
                  </a:lnTo>
                  <a:lnTo>
                    <a:pt x="311284" y="873826"/>
                  </a:lnTo>
                  <a:lnTo>
                    <a:pt x="355859" y="868518"/>
                  </a:lnTo>
                  <a:lnTo>
                    <a:pt x="398108" y="856482"/>
                  </a:lnTo>
                  <a:lnTo>
                    <a:pt x="436978" y="838298"/>
                  </a:lnTo>
                  <a:lnTo>
                    <a:pt x="471417" y="814547"/>
                  </a:lnTo>
                  <a:lnTo>
                    <a:pt x="500373" y="785811"/>
                  </a:lnTo>
                  <a:lnTo>
                    <a:pt x="522793" y="752668"/>
                  </a:lnTo>
                  <a:lnTo>
                    <a:pt x="537623" y="715702"/>
                  </a:lnTo>
                  <a:lnTo>
                    <a:pt x="529989" y="685527"/>
                  </a:lnTo>
                  <a:lnTo>
                    <a:pt x="528621" y="683195"/>
                  </a:lnTo>
                  <a:lnTo>
                    <a:pt x="462088" y="683195"/>
                  </a:lnTo>
                  <a:lnTo>
                    <a:pt x="411035" y="676518"/>
                  </a:lnTo>
                  <a:lnTo>
                    <a:pt x="359695" y="663941"/>
                  </a:lnTo>
                  <a:lnTo>
                    <a:pt x="312053" y="646423"/>
                  </a:lnTo>
                  <a:lnTo>
                    <a:pt x="272092" y="624922"/>
                  </a:lnTo>
                  <a:lnTo>
                    <a:pt x="227224" y="594640"/>
                  </a:lnTo>
                  <a:lnTo>
                    <a:pt x="218421" y="582326"/>
                  </a:lnTo>
                  <a:lnTo>
                    <a:pt x="392278" y="582326"/>
                  </a:lnTo>
                  <a:lnTo>
                    <a:pt x="422088" y="568726"/>
                  </a:lnTo>
                  <a:lnTo>
                    <a:pt x="451460" y="541708"/>
                  </a:lnTo>
                  <a:lnTo>
                    <a:pt x="472206" y="502164"/>
                  </a:lnTo>
                  <a:lnTo>
                    <a:pt x="504299" y="502164"/>
                  </a:lnTo>
                  <a:lnTo>
                    <a:pt x="509193" y="457597"/>
                  </a:lnTo>
                  <a:lnTo>
                    <a:pt x="514721" y="449775"/>
                  </a:lnTo>
                  <a:lnTo>
                    <a:pt x="522117" y="440848"/>
                  </a:lnTo>
                  <a:lnTo>
                    <a:pt x="534029" y="413226"/>
                  </a:lnTo>
                  <a:lnTo>
                    <a:pt x="556229" y="404666"/>
                  </a:lnTo>
                  <a:lnTo>
                    <a:pt x="563889" y="403727"/>
                  </a:lnTo>
                  <a:lnTo>
                    <a:pt x="567296" y="403727"/>
                  </a:lnTo>
                  <a:lnTo>
                    <a:pt x="568243" y="403320"/>
                  </a:lnTo>
                  <a:lnTo>
                    <a:pt x="574453" y="398608"/>
                  </a:lnTo>
                  <a:lnTo>
                    <a:pt x="592355" y="371008"/>
                  </a:lnTo>
                  <a:lnTo>
                    <a:pt x="610361" y="321091"/>
                  </a:lnTo>
                  <a:lnTo>
                    <a:pt x="620496" y="263720"/>
                  </a:lnTo>
                  <a:lnTo>
                    <a:pt x="616282" y="226828"/>
                  </a:lnTo>
                  <a:lnTo>
                    <a:pt x="71203" y="226828"/>
                  </a:lnTo>
                  <a:lnTo>
                    <a:pt x="64172" y="217693"/>
                  </a:lnTo>
                  <a:lnTo>
                    <a:pt x="60503" y="209566"/>
                  </a:lnTo>
                  <a:lnTo>
                    <a:pt x="57101" y="201700"/>
                  </a:lnTo>
                  <a:lnTo>
                    <a:pt x="50870" y="193351"/>
                  </a:lnTo>
                  <a:lnTo>
                    <a:pt x="45548" y="187928"/>
                  </a:lnTo>
                  <a:lnTo>
                    <a:pt x="41269" y="187928"/>
                  </a:lnTo>
                  <a:lnTo>
                    <a:pt x="32747" y="181641"/>
                  </a:lnTo>
                  <a:lnTo>
                    <a:pt x="21140" y="168662"/>
                  </a:lnTo>
                  <a:close/>
                </a:path>
                <a:path w="621030" h="874395">
                  <a:moveTo>
                    <a:pt x="504299" y="502164"/>
                  </a:moveTo>
                  <a:lnTo>
                    <a:pt x="472206" y="502164"/>
                  </a:lnTo>
                  <a:lnTo>
                    <a:pt x="484490" y="504363"/>
                  </a:lnTo>
                  <a:lnTo>
                    <a:pt x="490370" y="510008"/>
                  </a:lnTo>
                  <a:lnTo>
                    <a:pt x="492329" y="519704"/>
                  </a:lnTo>
                  <a:lnTo>
                    <a:pt x="492856" y="534054"/>
                  </a:lnTo>
                  <a:lnTo>
                    <a:pt x="494151" y="577441"/>
                  </a:lnTo>
                  <a:lnTo>
                    <a:pt x="494674" y="598018"/>
                  </a:lnTo>
                  <a:lnTo>
                    <a:pt x="496152" y="611797"/>
                  </a:lnTo>
                  <a:lnTo>
                    <a:pt x="500309" y="634791"/>
                  </a:lnTo>
                  <a:lnTo>
                    <a:pt x="508870" y="683012"/>
                  </a:lnTo>
                  <a:lnTo>
                    <a:pt x="462088" y="683195"/>
                  </a:lnTo>
                  <a:lnTo>
                    <a:pt x="528621" y="683195"/>
                  </a:lnTo>
                  <a:lnTo>
                    <a:pt x="518080" y="665226"/>
                  </a:lnTo>
                  <a:lnTo>
                    <a:pt x="507153" y="632227"/>
                  </a:lnTo>
                  <a:lnTo>
                    <a:pt x="502470" y="563962"/>
                  </a:lnTo>
                  <a:lnTo>
                    <a:pt x="502664" y="540011"/>
                  </a:lnTo>
                  <a:lnTo>
                    <a:pt x="503313" y="517950"/>
                  </a:lnTo>
                  <a:lnTo>
                    <a:pt x="504299" y="502164"/>
                  </a:lnTo>
                  <a:close/>
                </a:path>
                <a:path w="621030" h="874395">
                  <a:moveTo>
                    <a:pt x="392278" y="582326"/>
                  </a:moveTo>
                  <a:lnTo>
                    <a:pt x="218421" y="582326"/>
                  </a:lnTo>
                  <a:lnTo>
                    <a:pt x="259815" y="589483"/>
                  </a:lnTo>
                  <a:lnTo>
                    <a:pt x="302953" y="593597"/>
                  </a:lnTo>
                  <a:lnTo>
                    <a:pt x="345761" y="592774"/>
                  </a:lnTo>
                  <a:lnTo>
                    <a:pt x="386164" y="585116"/>
                  </a:lnTo>
                  <a:lnTo>
                    <a:pt x="392278" y="582326"/>
                  </a:lnTo>
                  <a:close/>
                </a:path>
                <a:path w="621030" h="874395">
                  <a:moveTo>
                    <a:pt x="567296" y="403727"/>
                  </a:moveTo>
                  <a:lnTo>
                    <a:pt x="563889" y="403727"/>
                  </a:lnTo>
                  <a:lnTo>
                    <a:pt x="566308" y="404152"/>
                  </a:lnTo>
                  <a:lnTo>
                    <a:pt x="567296" y="403727"/>
                  </a:lnTo>
                  <a:close/>
                </a:path>
                <a:path w="621030" h="874395">
                  <a:moveTo>
                    <a:pt x="201514" y="0"/>
                  </a:moveTo>
                  <a:lnTo>
                    <a:pt x="155473" y="684"/>
                  </a:lnTo>
                  <a:lnTo>
                    <a:pt x="108915" y="27703"/>
                  </a:lnTo>
                  <a:lnTo>
                    <a:pt x="93287" y="81953"/>
                  </a:lnTo>
                  <a:lnTo>
                    <a:pt x="85367" y="137185"/>
                  </a:lnTo>
                  <a:lnTo>
                    <a:pt x="81593" y="171831"/>
                  </a:lnTo>
                  <a:lnTo>
                    <a:pt x="76964" y="204962"/>
                  </a:lnTo>
                  <a:lnTo>
                    <a:pt x="71203" y="226828"/>
                  </a:lnTo>
                  <a:lnTo>
                    <a:pt x="616282" y="226828"/>
                  </a:lnTo>
                  <a:lnTo>
                    <a:pt x="614788" y="213760"/>
                  </a:lnTo>
                  <a:lnTo>
                    <a:pt x="613907" y="210750"/>
                  </a:lnTo>
                  <a:lnTo>
                    <a:pt x="572307" y="210750"/>
                  </a:lnTo>
                  <a:lnTo>
                    <a:pt x="558490" y="172598"/>
                  </a:lnTo>
                  <a:lnTo>
                    <a:pt x="547547" y="125666"/>
                  </a:lnTo>
                  <a:lnTo>
                    <a:pt x="536544" y="77572"/>
                  </a:lnTo>
                  <a:lnTo>
                    <a:pt x="522548" y="35934"/>
                  </a:lnTo>
                  <a:lnTo>
                    <a:pt x="484997" y="31338"/>
                  </a:lnTo>
                  <a:lnTo>
                    <a:pt x="377976" y="16778"/>
                  </a:lnTo>
                  <a:lnTo>
                    <a:pt x="317023" y="9279"/>
                  </a:lnTo>
                  <a:lnTo>
                    <a:pt x="256783" y="3275"/>
                  </a:lnTo>
                  <a:lnTo>
                    <a:pt x="201514" y="0"/>
                  </a:lnTo>
                  <a:close/>
                </a:path>
                <a:path w="621030" h="874395">
                  <a:moveTo>
                    <a:pt x="599942" y="48457"/>
                  </a:moveTo>
                  <a:lnTo>
                    <a:pt x="598151" y="177704"/>
                  </a:lnTo>
                  <a:lnTo>
                    <a:pt x="571812" y="197999"/>
                  </a:lnTo>
                  <a:lnTo>
                    <a:pt x="569573" y="203200"/>
                  </a:lnTo>
                  <a:lnTo>
                    <a:pt x="572378" y="204398"/>
                  </a:lnTo>
                  <a:lnTo>
                    <a:pt x="575032" y="205587"/>
                  </a:lnTo>
                  <a:lnTo>
                    <a:pt x="572307" y="210750"/>
                  </a:lnTo>
                  <a:lnTo>
                    <a:pt x="613907" y="210750"/>
                  </a:lnTo>
                  <a:lnTo>
                    <a:pt x="607908" y="190268"/>
                  </a:lnTo>
                  <a:lnTo>
                    <a:pt x="606469" y="171831"/>
                  </a:lnTo>
                  <a:lnTo>
                    <a:pt x="606425" y="168662"/>
                  </a:lnTo>
                  <a:lnTo>
                    <a:pt x="606945" y="150086"/>
                  </a:lnTo>
                  <a:lnTo>
                    <a:pt x="606394" y="124187"/>
                  </a:lnTo>
                  <a:lnTo>
                    <a:pt x="605056" y="113979"/>
                  </a:lnTo>
                  <a:lnTo>
                    <a:pt x="604655" y="104132"/>
                  </a:lnTo>
                  <a:lnTo>
                    <a:pt x="604752" y="94149"/>
                  </a:lnTo>
                  <a:lnTo>
                    <a:pt x="604908" y="83534"/>
                  </a:lnTo>
                  <a:lnTo>
                    <a:pt x="605022" y="69031"/>
                  </a:lnTo>
                  <a:lnTo>
                    <a:pt x="604197" y="62490"/>
                  </a:lnTo>
                  <a:lnTo>
                    <a:pt x="603905" y="61055"/>
                  </a:lnTo>
                  <a:lnTo>
                    <a:pt x="603460" y="58490"/>
                  </a:lnTo>
                  <a:lnTo>
                    <a:pt x="602850" y="56737"/>
                  </a:lnTo>
                  <a:lnTo>
                    <a:pt x="602635" y="55759"/>
                  </a:lnTo>
                  <a:lnTo>
                    <a:pt x="599942" y="48457"/>
                  </a:lnTo>
                  <a:close/>
                </a:path>
                <a:path w="621030" h="874395">
                  <a:moveTo>
                    <a:pt x="42844" y="185172"/>
                  </a:moveTo>
                  <a:lnTo>
                    <a:pt x="41269" y="187928"/>
                  </a:lnTo>
                  <a:lnTo>
                    <a:pt x="45548" y="187928"/>
                  </a:lnTo>
                  <a:lnTo>
                    <a:pt x="42844" y="185172"/>
                  </a:lnTo>
                  <a:close/>
                </a:path>
              </a:pathLst>
            </a:custGeom>
            <a:solidFill>
              <a:srgbClr val="EEB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0061" y="2458727"/>
              <a:ext cx="593090" cy="441959"/>
            </a:xfrm>
            <a:custGeom>
              <a:avLst/>
              <a:gdLst/>
              <a:ahLst/>
              <a:cxnLst/>
              <a:rect l="l" t="t" r="r" b="b"/>
              <a:pathLst>
                <a:path w="593089" h="441960">
                  <a:moveTo>
                    <a:pt x="279543" y="0"/>
                  </a:moveTo>
                  <a:lnTo>
                    <a:pt x="239722" y="3078"/>
                  </a:lnTo>
                  <a:lnTo>
                    <a:pt x="186524" y="12496"/>
                  </a:lnTo>
                  <a:lnTo>
                    <a:pt x="139235" y="27121"/>
                  </a:lnTo>
                  <a:lnTo>
                    <a:pt x="98353" y="47856"/>
                  </a:lnTo>
                  <a:lnTo>
                    <a:pt x="64381" y="75608"/>
                  </a:lnTo>
                  <a:lnTo>
                    <a:pt x="37817" y="111282"/>
                  </a:lnTo>
                  <a:lnTo>
                    <a:pt x="15726" y="157753"/>
                  </a:lnTo>
                  <a:lnTo>
                    <a:pt x="4048" y="199819"/>
                  </a:lnTo>
                  <a:lnTo>
                    <a:pt x="0" y="240449"/>
                  </a:lnTo>
                  <a:lnTo>
                    <a:pt x="796" y="282613"/>
                  </a:lnTo>
                  <a:lnTo>
                    <a:pt x="3653" y="329279"/>
                  </a:lnTo>
                  <a:lnTo>
                    <a:pt x="5788" y="383418"/>
                  </a:lnTo>
                  <a:lnTo>
                    <a:pt x="17560" y="396397"/>
                  </a:lnTo>
                  <a:lnTo>
                    <a:pt x="26196" y="402684"/>
                  </a:lnTo>
                  <a:lnTo>
                    <a:pt x="27809" y="399928"/>
                  </a:lnTo>
                  <a:lnTo>
                    <a:pt x="35950" y="408106"/>
                  </a:lnTo>
                  <a:lnTo>
                    <a:pt x="42271" y="416456"/>
                  </a:lnTo>
                  <a:lnTo>
                    <a:pt x="49446" y="432449"/>
                  </a:lnTo>
                  <a:lnTo>
                    <a:pt x="56575" y="441584"/>
                  </a:lnTo>
                  <a:lnTo>
                    <a:pt x="62415" y="419718"/>
                  </a:lnTo>
                  <a:lnTo>
                    <a:pt x="67111" y="386586"/>
                  </a:lnTo>
                  <a:lnTo>
                    <a:pt x="70943" y="351940"/>
                  </a:lnTo>
                  <a:lnTo>
                    <a:pt x="74190" y="325531"/>
                  </a:lnTo>
                  <a:lnTo>
                    <a:pt x="85337" y="268303"/>
                  </a:lnTo>
                  <a:lnTo>
                    <a:pt x="109039" y="221315"/>
                  </a:lnTo>
                  <a:lnTo>
                    <a:pt x="141479" y="216095"/>
                  </a:lnTo>
                  <a:lnTo>
                    <a:pt x="186636" y="217149"/>
                  </a:lnTo>
                  <a:lnTo>
                    <a:pt x="240511" y="222883"/>
                  </a:lnTo>
                  <a:lnTo>
                    <a:pt x="299107" y="231705"/>
                  </a:lnTo>
                  <a:lnTo>
                    <a:pt x="358427" y="242023"/>
                  </a:lnTo>
                  <a:lnTo>
                    <a:pt x="414473" y="252246"/>
                  </a:lnTo>
                  <a:lnTo>
                    <a:pt x="463249" y="260779"/>
                  </a:lnTo>
                  <a:lnTo>
                    <a:pt x="500757" y="266032"/>
                  </a:lnTo>
                  <a:lnTo>
                    <a:pt x="514563" y="307217"/>
                  </a:lnTo>
                  <a:lnTo>
                    <a:pt x="535135" y="400252"/>
                  </a:lnTo>
                  <a:lnTo>
                    <a:pt x="548776" y="437951"/>
                  </a:lnTo>
                  <a:lnTo>
                    <a:pt x="554064" y="430839"/>
                  </a:lnTo>
                  <a:lnTo>
                    <a:pt x="559645" y="419896"/>
                  </a:lnTo>
                  <a:lnTo>
                    <a:pt x="564448" y="412755"/>
                  </a:lnTo>
                  <a:lnTo>
                    <a:pt x="591181" y="392460"/>
                  </a:lnTo>
                  <a:lnTo>
                    <a:pt x="592985" y="263212"/>
                  </a:lnTo>
                  <a:lnTo>
                    <a:pt x="590821" y="213301"/>
                  </a:lnTo>
                  <a:lnTo>
                    <a:pt x="580627" y="169155"/>
                  </a:lnTo>
                  <a:lnTo>
                    <a:pt x="563324" y="130585"/>
                  </a:lnTo>
                  <a:lnTo>
                    <a:pt x="539834" y="97401"/>
                  </a:lnTo>
                  <a:lnTo>
                    <a:pt x="511077" y="69414"/>
                  </a:lnTo>
                  <a:lnTo>
                    <a:pt x="477975" y="46434"/>
                  </a:lnTo>
                  <a:lnTo>
                    <a:pt x="441450" y="28271"/>
                  </a:lnTo>
                  <a:lnTo>
                    <a:pt x="402423" y="14736"/>
                  </a:lnTo>
                  <a:lnTo>
                    <a:pt x="361815" y="5639"/>
                  </a:lnTo>
                  <a:lnTo>
                    <a:pt x="320548" y="790"/>
                  </a:lnTo>
                  <a:lnTo>
                    <a:pt x="279543" y="0"/>
                  </a:lnTo>
                  <a:close/>
                </a:path>
              </a:pathLst>
            </a:custGeom>
            <a:solidFill>
              <a:srgbClr val="552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3041" y="3175647"/>
              <a:ext cx="290830" cy="181610"/>
            </a:xfrm>
            <a:custGeom>
              <a:avLst/>
              <a:gdLst/>
              <a:ahLst/>
              <a:cxnLst/>
              <a:rect l="l" t="t" r="r" b="b"/>
              <a:pathLst>
                <a:path w="290830" h="181610">
                  <a:moveTo>
                    <a:pt x="253784" y="0"/>
                  </a:moveTo>
                  <a:lnTo>
                    <a:pt x="233038" y="39543"/>
                  </a:lnTo>
                  <a:lnTo>
                    <a:pt x="203664" y="66561"/>
                  </a:lnTo>
                  <a:lnTo>
                    <a:pt x="167738" y="82951"/>
                  </a:lnTo>
                  <a:lnTo>
                    <a:pt x="127333" y="90610"/>
                  </a:lnTo>
                  <a:lnTo>
                    <a:pt x="84526" y="91433"/>
                  </a:lnTo>
                  <a:lnTo>
                    <a:pt x="41390" y="87318"/>
                  </a:lnTo>
                  <a:lnTo>
                    <a:pt x="0" y="80162"/>
                  </a:lnTo>
                  <a:lnTo>
                    <a:pt x="8802" y="92475"/>
                  </a:lnTo>
                  <a:lnTo>
                    <a:pt x="53670" y="122758"/>
                  </a:lnTo>
                  <a:lnTo>
                    <a:pt x="93631" y="144258"/>
                  </a:lnTo>
                  <a:lnTo>
                    <a:pt x="141273" y="161777"/>
                  </a:lnTo>
                  <a:lnTo>
                    <a:pt x="192613" y="174354"/>
                  </a:lnTo>
                  <a:lnTo>
                    <a:pt x="243666" y="181030"/>
                  </a:lnTo>
                  <a:lnTo>
                    <a:pt x="290449" y="180848"/>
                  </a:lnTo>
                  <a:lnTo>
                    <a:pt x="277730" y="109632"/>
                  </a:lnTo>
                  <a:lnTo>
                    <a:pt x="276252" y="95853"/>
                  </a:lnTo>
                  <a:lnTo>
                    <a:pt x="273908" y="17539"/>
                  </a:lnTo>
                  <a:lnTo>
                    <a:pt x="271948" y="7843"/>
                  </a:lnTo>
                  <a:lnTo>
                    <a:pt x="266068" y="2198"/>
                  </a:lnTo>
                  <a:lnTo>
                    <a:pt x="253784" y="0"/>
                  </a:lnTo>
                  <a:close/>
                </a:path>
              </a:pathLst>
            </a:custGeom>
            <a:solidFill>
              <a:srgbClr val="FAC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9075" y="3092208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743" y="0"/>
                  </a:lnTo>
                </a:path>
              </a:pathLst>
            </a:custGeom>
            <a:ln w="38098">
              <a:solidFill>
                <a:srgbClr val="E4611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896853" y="2987446"/>
            <a:ext cx="1529080" cy="209550"/>
            <a:chOff x="4896853" y="2987446"/>
            <a:chExt cx="1529080" cy="209550"/>
          </a:xfrm>
        </p:grpSpPr>
        <p:sp>
          <p:nvSpPr>
            <p:cNvPr id="24" name="object 24"/>
            <p:cNvSpPr/>
            <p:nvPr/>
          </p:nvSpPr>
          <p:spPr>
            <a:xfrm>
              <a:off x="4896853" y="3092208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700" y="0"/>
                  </a:lnTo>
                </a:path>
              </a:pathLst>
            </a:custGeom>
            <a:ln w="38098">
              <a:solidFill>
                <a:srgbClr val="C52E2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16104" y="2987446"/>
              <a:ext cx="209550" cy="2095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622528" y="2865373"/>
            <a:ext cx="230557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18-45</a:t>
            </a:r>
            <a:r>
              <a:rPr sz="2600" b="1" spc="-14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-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лет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6756" y="4267758"/>
            <a:ext cx="52797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20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Отсутствуют</a:t>
            </a:r>
            <a:r>
              <a:rPr sz="2600" b="1" spc="-1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600" b="1" spc="-35" dirty="0">
                <a:solidFill>
                  <a:srgbClr val="C52E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заболевания: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33775" y="4851539"/>
            <a:ext cx="2093661" cy="1467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гепатит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ВИЧ-инфекция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839"/>
              </a:lnSpc>
            </a:pPr>
            <a:r>
              <a:rPr sz="1800" spc="-6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</a:t>
            </a:r>
            <a:r>
              <a:rPr sz="1800" spc="-1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л</a:t>
            </a:r>
            <a:r>
              <a:rPr sz="1800" spc="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</a:t>
            </a:r>
            <a:r>
              <a:rPr sz="1800" spc="9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к</a:t>
            </a:r>
            <a:r>
              <a:rPr sz="1800" spc="-1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а</a:t>
            </a:r>
            <a:r>
              <a:rPr sz="1800" spc="-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че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</a:t>
            </a:r>
            <a:r>
              <a:rPr sz="1800" spc="-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</a:t>
            </a:r>
            <a:r>
              <a:rPr sz="1800" spc="-4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е</a:t>
            </a:r>
            <a:r>
              <a:rPr sz="1800" spc="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нн</a:t>
            </a:r>
            <a:r>
              <a:rPr sz="1800" spc="-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ы</a:t>
            </a:r>
            <a:r>
              <a:rPr sz="18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е  </a:t>
            </a:r>
            <a:r>
              <a:rPr sz="18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заболевания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28318" y="5383518"/>
            <a:ext cx="174661" cy="186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8318" y="4931081"/>
            <a:ext cx="174661" cy="186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8318" y="5866590"/>
            <a:ext cx="174661" cy="186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85474" y="4851539"/>
            <a:ext cx="1800636" cy="1467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малярия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spc="-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туберкулез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>
              <a:lnSpc>
                <a:spcPts val="1839"/>
              </a:lnSpc>
            </a:pPr>
            <a:r>
              <a:rPr sz="1800" spc="1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психические  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</a:t>
            </a:r>
            <a:r>
              <a:rPr sz="1800" spc="-10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а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р</a:t>
            </a:r>
            <a:r>
              <a:rPr sz="1800" spc="8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о</a:t>
            </a:r>
            <a:r>
              <a:rPr sz="1800" spc="2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й</a:t>
            </a:r>
            <a:r>
              <a:rPr sz="1800" spc="3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с</a:t>
            </a:r>
            <a:r>
              <a:rPr sz="1800" spc="1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т</a:t>
            </a:r>
            <a:r>
              <a:rPr sz="1800" spc="-70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в</a:t>
            </a:r>
            <a:r>
              <a:rPr sz="1800" spc="-55" dirty="0">
                <a:solidFill>
                  <a:srgbClr val="4E4E4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а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80003" y="5383518"/>
            <a:ext cx="174665" cy="1864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0003" y="4931081"/>
            <a:ext cx="174665" cy="186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0003" y="5866590"/>
            <a:ext cx="174665" cy="186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344" y="594766"/>
            <a:ext cx="7466555" cy="100950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50" dirty="0">
                <a:latin typeface="Verdana" panose="020B0604030504040204" pitchFamily="34" charset="0"/>
                <a:ea typeface="Verdana" panose="020B0604030504040204" pitchFamily="34" charset="0"/>
              </a:rPr>
              <a:t>Процедура </a:t>
            </a:r>
            <a:r>
              <a:rPr spc="5" dirty="0">
                <a:latin typeface="Verdana" panose="020B0604030504040204" pitchFamily="34" charset="0"/>
                <a:ea typeface="Verdana" panose="020B0604030504040204" pitchFamily="34" charset="0"/>
              </a:rPr>
              <a:t>забора  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стволовых </a:t>
            </a:r>
            <a:r>
              <a:rPr spc="120" dirty="0">
                <a:latin typeface="Verdana" panose="020B0604030504040204" pitchFamily="34" charset="0"/>
                <a:ea typeface="Verdana" panose="020B0604030504040204" pitchFamily="34" charset="0"/>
              </a:rPr>
              <a:t>клеток </a:t>
            </a:r>
            <a:r>
              <a:rPr spc="15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spc="-44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60" dirty="0">
                <a:latin typeface="Verdana" panose="020B0604030504040204" pitchFamily="34" charset="0"/>
                <a:ea typeface="Verdana" panose="020B0604030504040204" pitchFamily="34" charset="0"/>
              </a:rPr>
              <a:t>донора</a:t>
            </a:r>
          </a:p>
        </p:txBody>
      </p:sp>
      <p:sp>
        <p:nvSpPr>
          <p:cNvPr id="3" name="object 3"/>
          <p:cNvSpPr/>
          <p:nvPr/>
        </p:nvSpPr>
        <p:spPr>
          <a:xfrm>
            <a:off x="1051344" y="1753768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70207" y="0"/>
            <a:ext cx="5422265" cy="1800860"/>
            <a:chOff x="5270207" y="0"/>
            <a:chExt cx="5422265" cy="1800860"/>
          </a:xfrm>
        </p:grpSpPr>
        <p:sp>
          <p:nvSpPr>
            <p:cNvPr id="5" name="object 5"/>
            <p:cNvSpPr/>
            <p:nvPr/>
          </p:nvSpPr>
          <p:spPr>
            <a:xfrm>
              <a:off x="9474644" y="0"/>
              <a:ext cx="1217930" cy="1800860"/>
            </a:xfrm>
            <a:custGeom>
              <a:avLst/>
              <a:gdLst/>
              <a:ahLst/>
              <a:cxnLst/>
              <a:rect l="l" t="t" r="r" b="b"/>
              <a:pathLst>
                <a:path w="1217929" h="1800860">
                  <a:moveTo>
                    <a:pt x="1217358" y="0"/>
                  </a:moveTo>
                  <a:lnTo>
                    <a:pt x="523100" y="0"/>
                  </a:lnTo>
                  <a:lnTo>
                    <a:pt x="0" y="1289634"/>
                  </a:lnTo>
                  <a:lnTo>
                    <a:pt x="24380" y="1307062"/>
                  </a:lnTo>
                  <a:lnTo>
                    <a:pt x="91572" y="1347219"/>
                  </a:lnTo>
                  <a:lnTo>
                    <a:pt x="133245" y="1369534"/>
                  </a:lnTo>
                  <a:lnTo>
                    <a:pt x="179545" y="1393063"/>
                  </a:lnTo>
                  <a:lnTo>
                    <a:pt x="229902" y="1417599"/>
                  </a:lnTo>
                  <a:lnTo>
                    <a:pt x="283748" y="1442935"/>
                  </a:lnTo>
                  <a:lnTo>
                    <a:pt x="340513" y="1468864"/>
                  </a:lnTo>
                  <a:lnTo>
                    <a:pt x="399629" y="1495177"/>
                  </a:lnTo>
                  <a:lnTo>
                    <a:pt x="460527" y="1521668"/>
                  </a:lnTo>
                  <a:lnTo>
                    <a:pt x="585391" y="1574356"/>
                  </a:lnTo>
                  <a:lnTo>
                    <a:pt x="710554" y="1625267"/>
                  </a:lnTo>
                  <a:lnTo>
                    <a:pt x="831466" y="1672744"/>
                  </a:lnTo>
                  <a:lnTo>
                    <a:pt x="943573" y="1715128"/>
                  </a:lnTo>
                  <a:lnTo>
                    <a:pt x="1042324" y="1750761"/>
                  </a:lnTo>
                  <a:lnTo>
                    <a:pt x="1085269" y="1765528"/>
                  </a:lnTo>
                  <a:lnTo>
                    <a:pt x="1123169" y="1777985"/>
                  </a:lnTo>
                  <a:lnTo>
                    <a:pt x="1181554" y="1795141"/>
                  </a:lnTo>
                  <a:lnTo>
                    <a:pt x="1212930" y="1800571"/>
                  </a:lnTo>
                  <a:lnTo>
                    <a:pt x="1217066" y="1798370"/>
                  </a:lnTo>
                  <a:lnTo>
                    <a:pt x="121735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0207" y="0"/>
              <a:ext cx="4638188" cy="15791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60393" y="1873199"/>
            <a:ext cx="316611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10"/>
              </a:lnSpc>
              <a:spcBef>
                <a:spcPts val="100"/>
              </a:spcBef>
            </a:pPr>
            <a:r>
              <a:rPr sz="2600" b="1" dirty="0">
                <a:solidFill>
                  <a:srgbClr val="C52E2A"/>
                </a:solidFill>
                <a:latin typeface="Arial"/>
                <a:cs typeface="Arial"/>
              </a:rPr>
              <a:t>Из </a:t>
            </a:r>
            <a:r>
              <a:rPr sz="2600" b="1" spc="5" dirty="0">
                <a:solidFill>
                  <a:srgbClr val="C52E2A"/>
                </a:solidFill>
                <a:latin typeface="Arial"/>
                <a:cs typeface="Arial"/>
              </a:rPr>
              <a:t>венозной</a:t>
            </a:r>
            <a:r>
              <a:rPr sz="2600" b="1" spc="-204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2600" b="1" spc="50" dirty="0">
                <a:solidFill>
                  <a:srgbClr val="C52E2A"/>
                </a:solidFill>
                <a:latin typeface="Arial"/>
                <a:cs typeface="Arial"/>
              </a:rPr>
              <a:t>крови</a:t>
            </a:r>
            <a:endParaRPr sz="2600" dirty="0">
              <a:latin typeface="Arial"/>
              <a:cs typeface="Arial"/>
            </a:endParaRPr>
          </a:p>
          <a:p>
            <a:pPr marL="14604" algn="ctr">
              <a:lnSpc>
                <a:spcPts val="1950"/>
              </a:lnSpc>
            </a:pPr>
            <a:r>
              <a:rPr sz="1800" b="1" spc="30" dirty="0">
                <a:solidFill>
                  <a:srgbClr val="4E4E4D"/>
                </a:solidFill>
                <a:latin typeface="Arial"/>
                <a:cs typeface="Arial"/>
              </a:rPr>
              <a:t>70% </a:t>
            </a:r>
            <a:r>
              <a:rPr sz="1800" spc="75" dirty="0">
                <a:solidFill>
                  <a:srgbClr val="4E4E4D"/>
                </a:solidFill>
                <a:latin typeface="Arial"/>
                <a:cs typeface="Arial"/>
              </a:rPr>
              <a:t>от </a:t>
            </a:r>
            <a:r>
              <a:rPr sz="1800" spc="5" dirty="0">
                <a:solidFill>
                  <a:srgbClr val="4E4E4D"/>
                </a:solidFill>
                <a:latin typeface="Arial"/>
                <a:cs typeface="Arial"/>
              </a:rPr>
              <a:t>всех</a:t>
            </a:r>
            <a:r>
              <a:rPr sz="1800" spc="-2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4E4E4D"/>
                </a:solidFill>
                <a:latin typeface="Arial"/>
                <a:cs typeface="Arial"/>
              </a:rPr>
              <a:t>донаций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8645" y="4648441"/>
            <a:ext cx="472948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40"/>
              </a:lnSpc>
              <a:spcBef>
                <a:spcPts val="100"/>
              </a:spcBef>
            </a:pPr>
            <a:r>
              <a:rPr sz="2600" b="1" dirty="0">
                <a:solidFill>
                  <a:srgbClr val="E46115"/>
                </a:solidFill>
                <a:latin typeface="Arial"/>
                <a:cs typeface="Arial"/>
              </a:rPr>
              <a:t>Из </a:t>
            </a:r>
            <a:r>
              <a:rPr sz="2600" b="1" spc="35" dirty="0">
                <a:solidFill>
                  <a:srgbClr val="E46115"/>
                </a:solidFill>
                <a:latin typeface="Arial"/>
                <a:cs typeface="Arial"/>
              </a:rPr>
              <a:t>плоской </a:t>
            </a:r>
            <a:r>
              <a:rPr sz="2600" b="1" spc="5" dirty="0">
                <a:solidFill>
                  <a:srgbClr val="E46115"/>
                </a:solidFill>
                <a:latin typeface="Arial"/>
                <a:cs typeface="Arial"/>
              </a:rPr>
              <a:t>(губчатой)</a:t>
            </a:r>
            <a:r>
              <a:rPr sz="2600" b="1" spc="-305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2600" b="1" spc="65" dirty="0">
                <a:solidFill>
                  <a:srgbClr val="E46115"/>
                </a:solidFill>
                <a:latin typeface="Arial"/>
                <a:cs typeface="Arial"/>
              </a:rPr>
              <a:t>кости</a:t>
            </a:r>
            <a:endParaRPr sz="2600">
              <a:latin typeface="Arial"/>
              <a:cs typeface="Arial"/>
            </a:endParaRPr>
          </a:p>
          <a:p>
            <a:pPr marL="15240" algn="ctr">
              <a:lnSpc>
                <a:spcPts val="1980"/>
              </a:lnSpc>
            </a:pPr>
            <a:r>
              <a:rPr sz="1800" b="1" spc="40" dirty="0">
                <a:solidFill>
                  <a:srgbClr val="4E4E4D"/>
                </a:solidFill>
                <a:latin typeface="Arial"/>
                <a:cs typeface="Arial"/>
              </a:rPr>
              <a:t>30% </a:t>
            </a:r>
            <a:r>
              <a:rPr sz="1800" spc="75" dirty="0">
                <a:solidFill>
                  <a:srgbClr val="4E4E4D"/>
                </a:solidFill>
                <a:latin typeface="Arial"/>
                <a:cs typeface="Arial"/>
              </a:rPr>
              <a:t>от </a:t>
            </a:r>
            <a:r>
              <a:rPr sz="1800" spc="5" dirty="0">
                <a:solidFill>
                  <a:srgbClr val="4E4E4D"/>
                </a:solidFill>
                <a:latin typeface="Arial"/>
                <a:cs typeface="Arial"/>
              </a:rPr>
              <a:t>всех</a:t>
            </a:r>
            <a:r>
              <a:rPr sz="1800" spc="-2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4E4E4D"/>
                </a:solidFill>
                <a:latin typeface="Arial"/>
                <a:cs typeface="Arial"/>
              </a:rPr>
              <a:t>донаций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3766" y="2640761"/>
            <a:ext cx="915669" cy="875030"/>
            <a:chOff x="1283766" y="2640761"/>
            <a:chExt cx="915669" cy="875030"/>
          </a:xfrm>
        </p:grpSpPr>
        <p:sp>
          <p:nvSpPr>
            <p:cNvPr id="10" name="object 10"/>
            <p:cNvSpPr/>
            <p:nvPr/>
          </p:nvSpPr>
          <p:spPr>
            <a:xfrm>
              <a:off x="1285138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5" y="112318"/>
                  </a:lnTo>
                  <a:lnTo>
                    <a:pt x="117557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7" y="728055"/>
                  </a:lnTo>
                  <a:lnTo>
                    <a:pt x="150575" y="759601"/>
                  </a:lnTo>
                  <a:lnTo>
                    <a:pt x="186814" y="787803"/>
                  </a:lnTo>
                  <a:lnTo>
                    <a:pt x="225996" y="812397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6" y="869360"/>
                  </a:lnTo>
                  <a:lnTo>
                    <a:pt x="554184" y="861863"/>
                  </a:lnTo>
                  <a:lnTo>
                    <a:pt x="600522" y="849692"/>
                  </a:lnTo>
                  <a:lnTo>
                    <a:pt x="644752" y="833115"/>
                  </a:lnTo>
                  <a:lnTo>
                    <a:pt x="686597" y="812397"/>
                  </a:lnTo>
                  <a:lnTo>
                    <a:pt x="725777" y="787803"/>
                  </a:lnTo>
                  <a:lnTo>
                    <a:pt x="762015" y="759601"/>
                  </a:lnTo>
                  <a:lnTo>
                    <a:pt x="795031" y="728055"/>
                  </a:lnTo>
                  <a:lnTo>
                    <a:pt x="824549" y="693432"/>
                  </a:lnTo>
                  <a:lnTo>
                    <a:pt x="850288" y="655997"/>
                  </a:lnTo>
                  <a:lnTo>
                    <a:pt x="871972" y="616018"/>
                  </a:lnTo>
                  <a:lnTo>
                    <a:pt x="889322" y="573759"/>
                  </a:lnTo>
                  <a:lnTo>
                    <a:pt x="902060" y="529486"/>
                  </a:lnTo>
                  <a:lnTo>
                    <a:pt x="909906" y="483466"/>
                  </a:lnTo>
                  <a:lnTo>
                    <a:pt x="912583" y="435965"/>
                  </a:lnTo>
                  <a:lnTo>
                    <a:pt x="909906" y="388461"/>
                  </a:lnTo>
                  <a:lnTo>
                    <a:pt x="902060" y="342440"/>
                  </a:lnTo>
                  <a:lnTo>
                    <a:pt x="889322" y="298165"/>
                  </a:lnTo>
                  <a:lnTo>
                    <a:pt x="871972" y="255905"/>
                  </a:lnTo>
                  <a:lnTo>
                    <a:pt x="850288" y="215924"/>
                  </a:lnTo>
                  <a:lnTo>
                    <a:pt x="824549" y="178489"/>
                  </a:lnTo>
                  <a:lnTo>
                    <a:pt x="795031" y="143865"/>
                  </a:lnTo>
                  <a:lnTo>
                    <a:pt x="762015" y="112318"/>
                  </a:lnTo>
                  <a:lnTo>
                    <a:pt x="725777" y="84115"/>
                  </a:lnTo>
                  <a:lnTo>
                    <a:pt x="686597" y="59521"/>
                  </a:lnTo>
                  <a:lnTo>
                    <a:pt x="644752" y="38803"/>
                  </a:lnTo>
                  <a:lnTo>
                    <a:pt x="600522" y="22225"/>
                  </a:lnTo>
                  <a:lnTo>
                    <a:pt x="554184" y="10055"/>
                  </a:lnTo>
                  <a:lnTo>
                    <a:pt x="506016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138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3" y="435965"/>
                  </a:moveTo>
                  <a:lnTo>
                    <a:pt x="909906" y="483466"/>
                  </a:lnTo>
                  <a:lnTo>
                    <a:pt x="902060" y="529486"/>
                  </a:lnTo>
                  <a:lnTo>
                    <a:pt x="889322" y="573759"/>
                  </a:lnTo>
                  <a:lnTo>
                    <a:pt x="871972" y="616018"/>
                  </a:lnTo>
                  <a:lnTo>
                    <a:pt x="850288" y="655997"/>
                  </a:lnTo>
                  <a:lnTo>
                    <a:pt x="824549" y="693432"/>
                  </a:lnTo>
                  <a:lnTo>
                    <a:pt x="795031" y="728055"/>
                  </a:lnTo>
                  <a:lnTo>
                    <a:pt x="762015" y="759601"/>
                  </a:lnTo>
                  <a:lnTo>
                    <a:pt x="725777" y="787803"/>
                  </a:lnTo>
                  <a:lnTo>
                    <a:pt x="686597" y="812397"/>
                  </a:lnTo>
                  <a:lnTo>
                    <a:pt x="644752" y="833115"/>
                  </a:lnTo>
                  <a:lnTo>
                    <a:pt x="600522" y="849692"/>
                  </a:lnTo>
                  <a:lnTo>
                    <a:pt x="554184" y="861863"/>
                  </a:lnTo>
                  <a:lnTo>
                    <a:pt x="506016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7"/>
                  </a:lnTo>
                  <a:lnTo>
                    <a:pt x="186814" y="787803"/>
                  </a:lnTo>
                  <a:lnTo>
                    <a:pt x="150575" y="759601"/>
                  </a:lnTo>
                  <a:lnTo>
                    <a:pt x="117557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7" y="143865"/>
                  </a:lnTo>
                  <a:lnTo>
                    <a:pt x="150575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6" y="2558"/>
                  </a:lnTo>
                  <a:lnTo>
                    <a:pt x="554184" y="10055"/>
                  </a:lnTo>
                  <a:lnTo>
                    <a:pt x="600522" y="22225"/>
                  </a:lnTo>
                  <a:lnTo>
                    <a:pt x="644752" y="38803"/>
                  </a:lnTo>
                  <a:lnTo>
                    <a:pt x="686597" y="59521"/>
                  </a:lnTo>
                  <a:lnTo>
                    <a:pt x="725777" y="84115"/>
                  </a:lnTo>
                  <a:lnTo>
                    <a:pt x="762015" y="112318"/>
                  </a:lnTo>
                  <a:lnTo>
                    <a:pt x="795031" y="143865"/>
                  </a:lnTo>
                  <a:lnTo>
                    <a:pt x="824549" y="178489"/>
                  </a:lnTo>
                  <a:lnTo>
                    <a:pt x="850288" y="215924"/>
                  </a:lnTo>
                  <a:lnTo>
                    <a:pt x="871972" y="255905"/>
                  </a:lnTo>
                  <a:lnTo>
                    <a:pt x="889322" y="298165"/>
                  </a:lnTo>
                  <a:lnTo>
                    <a:pt x="902060" y="342440"/>
                  </a:lnTo>
                  <a:lnTo>
                    <a:pt x="909906" y="388461"/>
                  </a:lnTo>
                  <a:lnTo>
                    <a:pt x="912583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3545" y="2819076"/>
              <a:ext cx="496570" cy="518159"/>
            </a:xfrm>
            <a:custGeom>
              <a:avLst/>
              <a:gdLst/>
              <a:ahLst/>
              <a:cxnLst/>
              <a:rect l="l" t="t" r="r" b="b"/>
              <a:pathLst>
                <a:path w="496569" h="518160">
                  <a:moveTo>
                    <a:pt x="261673" y="0"/>
                  </a:moveTo>
                  <a:lnTo>
                    <a:pt x="257459" y="711"/>
                  </a:lnTo>
                  <a:lnTo>
                    <a:pt x="252785" y="2479"/>
                  </a:lnTo>
                  <a:lnTo>
                    <a:pt x="242887" y="3371"/>
                  </a:lnTo>
                  <a:lnTo>
                    <a:pt x="232638" y="3232"/>
                  </a:lnTo>
                  <a:lnTo>
                    <a:pt x="233299" y="1466"/>
                  </a:lnTo>
                  <a:lnTo>
                    <a:pt x="227152" y="1187"/>
                  </a:lnTo>
                  <a:lnTo>
                    <a:pt x="218757" y="2139"/>
                  </a:lnTo>
                  <a:lnTo>
                    <a:pt x="213872" y="13571"/>
                  </a:lnTo>
                  <a:lnTo>
                    <a:pt x="211819" y="60393"/>
                  </a:lnTo>
                  <a:lnTo>
                    <a:pt x="211597" y="121391"/>
                  </a:lnTo>
                  <a:lnTo>
                    <a:pt x="212623" y="201060"/>
                  </a:lnTo>
                  <a:lnTo>
                    <a:pt x="192547" y="208632"/>
                  </a:lnTo>
                  <a:lnTo>
                    <a:pt x="177781" y="214593"/>
                  </a:lnTo>
                  <a:lnTo>
                    <a:pt x="164167" y="221128"/>
                  </a:lnTo>
                  <a:lnTo>
                    <a:pt x="147548" y="230422"/>
                  </a:lnTo>
                  <a:lnTo>
                    <a:pt x="141817" y="219222"/>
                  </a:lnTo>
                  <a:lnTo>
                    <a:pt x="138944" y="208386"/>
                  </a:lnTo>
                  <a:lnTo>
                    <a:pt x="134804" y="196995"/>
                  </a:lnTo>
                  <a:lnTo>
                    <a:pt x="125272" y="184130"/>
                  </a:lnTo>
                  <a:lnTo>
                    <a:pt x="98159" y="185424"/>
                  </a:lnTo>
                  <a:lnTo>
                    <a:pt x="68900" y="197126"/>
                  </a:lnTo>
                  <a:lnTo>
                    <a:pt x="47523" y="215052"/>
                  </a:lnTo>
                  <a:lnTo>
                    <a:pt x="44056" y="235019"/>
                  </a:lnTo>
                  <a:lnTo>
                    <a:pt x="58277" y="239908"/>
                  </a:lnTo>
                  <a:lnTo>
                    <a:pt x="72787" y="232844"/>
                  </a:lnTo>
                  <a:lnTo>
                    <a:pt x="88729" y="220900"/>
                  </a:lnTo>
                  <a:lnTo>
                    <a:pt x="107251" y="211143"/>
                  </a:lnTo>
                  <a:lnTo>
                    <a:pt x="112293" y="222063"/>
                  </a:lnTo>
                  <a:lnTo>
                    <a:pt x="117699" y="236932"/>
                  </a:lnTo>
                  <a:lnTo>
                    <a:pt x="121658" y="251289"/>
                  </a:lnTo>
                  <a:lnTo>
                    <a:pt x="122364" y="260673"/>
                  </a:lnTo>
                  <a:lnTo>
                    <a:pt x="118733" y="269622"/>
                  </a:lnTo>
                  <a:lnTo>
                    <a:pt x="112034" y="284159"/>
                  </a:lnTo>
                  <a:lnTo>
                    <a:pt x="104985" y="298482"/>
                  </a:lnTo>
                  <a:lnTo>
                    <a:pt x="100304" y="306787"/>
                  </a:lnTo>
                  <a:lnTo>
                    <a:pt x="89686" y="297405"/>
                  </a:lnTo>
                  <a:lnTo>
                    <a:pt x="78611" y="289436"/>
                  </a:lnTo>
                  <a:lnTo>
                    <a:pt x="64562" y="283909"/>
                  </a:lnTo>
                  <a:lnTo>
                    <a:pt x="45021" y="281857"/>
                  </a:lnTo>
                  <a:lnTo>
                    <a:pt x="28253" y="283241"/>
                  </a:lnTo>
                  <a:lnTo>
                    <a:pt x="10377" y="287885"/>
                  </a:lnTo>
                  <a:lnTo>
                    <a:pt x="0" y="296578"/>
                  </a:lnTo>
                  <a:lnTo>
                    <a:pt x="5727" y="310114"/>
                  </a:lnTo>
                  <a:lnTo>
                    <a:pt x="15628" y="316693"/>
                  </a:lnTo>
                  <a:lnTo>
                    <a:pt x="24258" y="315312"/>
                  </a:lnTo>
                  <a:lnTo>
                    <a:pt x="35958" y="311897"/>
                  </a:lnTo>
                  <a:lnTo>
                    <a:pt x="55067" y="312375"/>
                  </a:lnTo>
                  <a:lnTo>
                    <a:pt x="66592" y="315990"/>
                  </a:lnTo>
                  <a:lnTo>
                    <a:pt x="74249" y="321829"/>
                  </a:lnTo>
                  <a:lnTo>
                    <a:pt x="79579" y="329979"/>
                  </a:lnTo>
                  <a:lnTo>
                    <a:pt x="84124" y="340531"/>
                  </a:lnTo>
                  <a:lnTo>
                    <a:pt x="50679" y="358853"/>
                  </a:lnTo>
                  <a:lnTo>
                    <a:pt x="20742" y="362686"/>
                  </a:lnTo>
                  <a:lnTo>
                    <a:pt x="2354" y="367766"/>
                  </a:lnTo>
                  <a:lnTo>
                    <a:pt x="3556" y="389832"/>
                  </a:lnTo>
                  <a:lnTo>
                    <a:pt x="29467" y="392045"/>
                  </a:lnTo>
                  <a:lnTo>
                    <a:pt x="55730" y="388834"/>
                  </a:lnTo>
                  <a:lnTo>
                    <a:pt x="98818" y="369004"/>
                  </a:lnTo>
                  <a:lnTo>
                    <a:pt x="123169" y="335456"/>
                  </a:lnTo>
                  <a:lnTo>
                    <a:pt x="138976" y="291915"/>
                  </a:lnTo>
                  <a:lnTo>
                    <a:pt x="145605" y="295430"/>
                  </a:lnTo>
                  <a:lnTo>
                    <a:pt x="150139" y="301669"/>
                  </a:lnTo>
                  <a:lnTo>
                    <a:pt x="160872" y="321351"/>
                  </a:lnTo>
                  <a:lnTo>
                    <a:pt x="163720" y="340580"/>
                  </a:lnTo>
                  <a:lnTo>
                    <a:pt x="160860" y="359321"/>
                  </a:lnTo>
                  <a:lnTo>
                    <a:pt x="154470" y="377539"/>
                  </a:lnTo>
                  <a:lnTo>
                    <a:pt x="128392" y="379523"/>
                  </a:lnTo>
                  <a:lnTo>
                    <a:pt x="116485" y="381246"/>
                  </a:lnTo>
                  <a:lnTo>
                    <a:pt x="103886" y="384956"/>
                  </a:lnTo>
                  <a:lnTo>
                    <a:pt x="74851" y="402435"/>
                  </a:lnTo>
                  <a:lnTo>
                    <a:pt x="67526" y="418922"/>
                  </a:lnTo>
                  <a:lnTo>
                    <a:pt x="75564" y="428579"/>
                  </a:lnTo>
                  <a:lnTo>
                    <a:pt x="92621" y="425570"/>
                  </a:lnTo>
                  <a:lnTo>
                    <a:pt x="101795" y="420069"/>
                  </a:lnTo>
                  <a:lnTo>
                    <a:pt x="110177" y="415483"/>
                  </a:lnTo>
                  <a:lnTo>
                    <a:pt x="119862" y="411797"/>
                  </a:lnTo>
                  <a:lnTo>
                    <a:pt x="132943" y="408997"/>
                  </a:lnTo>
                  <a:lnTo>
                    <a:pt x="130442" y="429288"/>
                  </a:lnTo>
                  <a:lnTo>
                    <a:pt x="130595" y="452561"/>
                  </a:lnTo>
                  <a:lnTo>
                    <a:pt x="137599" y="467390"/>
                  </a:lnTo>
                  <a:lnTo>
                    <a:pt x="155651" y="462349"/>
                  </a:lnTo>
                  <a:lnTo>
                    <a:pt x="159092" y="450745"/>
                  </a:lnTo>
                  <a:lnTo>
                    <a:pt x="159456" y="438788"/>
                  </a:lnTo>
                  <a:lnTo>
                    <a:pt x="161432" y="424759"/>
                  </a:lnTo>
                  <a:lnTo>
                    <a:pt x="169710" y="406939"/>
                  </a:lnTo>
                  <a:lnTo>
                    <a:pt x="183907" y="383716"/>
                  </a:lnTo>
                  <a:lnTo>
                    <a:pt x="193168" y="360838"/>
                  </a:lnTo>
                  <a:lnTo>
                    <a:pt x="184823" y="303574"/>
                  </a:lnTo>
                  <a:lnTo>
                    <a:pt x="164179" y="272692"/>
                  </a:lnTo>
                  <a:lnTo>
                    <a:pt x="158673" y="263836"/>
                  </a:lnTo>
                  <a:lnTo>
                    <a:pt x="169261" y="253696"/>
                  </a:lnTo>
                  <a:lnTo>
                    <a:pt x="181119" y="244968"/>
                  </a:lnTo>
                  <a:lnTo>
                    <a:pt x="195251" y="238124"/>
                  </a:lnTo>
                  <a:lnTo>
                    <a:pt x="212661" y="233635"/>
                  </a:lnTo>
                  <a:lnTo>
                    <a:pt x="213080" y="503764"/>
                  </a:lnTo>
                  <a:lnTo>
                    <a:pt x="222684" y="510317"/>
                  </a:lnTo>
                  <a:lnTo>
                    <a:pt x="231291" y="515783"/>
                  </a:lnTo>
                  <a:lnTo>
                    <a:pt x="241400" y="518075"/>
                  </a:lnTo>
                  <a:lnTo>
                    <a:pt x="255511" y="515105"/>
                  </a:lnTo>
                  <a:lnTo>
                    <a:pt x="265575" y="508750"/>
                  </a:lnTo>
                  <a:lnTo>
                    <a:pt x="270995" y="499398"/>
                  </a:lnTo>
                  <a:lnTo>
                    <a:pt x="273163" y="487309"/>
                  </a:lnTo>
                  <a:lnTo>
                    <a:pt x="273469" y="472738"/>
                  </a:lnTo>
                  <a:lnTo>
                    <a:pt x="273329" y="128047"/>
                  </a:lnTo>
                  <a:lnTo>
                    <a:pt x="293776" y="131423"/>
                  </a:lnTo>
                  <a:lnTo>
                    <a:pt x="310991" y="139012"/>
                  </a:lnTo>
                  <a:lnTo>
                    <a:pt x="325682" y="148409"/>
                  </a:lnTo>
                  <a:lnTo>
                    <a:pt x="338556" y="157206"/>
                  </a:lnTo>
                  <a:lnTo>
                    <a:pt x="332517" y="168410"/>
                  </a:lnTo>
                  <a:lnTo>
                    <a:pt x="324972" y="178415"/>
                  </a:lnTo>
                  <a:lnTo>
                    <a:pt x="316948" y="189993"/>
                  </a:lnTo>
                  <a:lnTo>
                    <a:pt x="309473" y="205911"/>
                  </a:lnTo>
                  <a:lnTo>
                    <a:pt x="302314" y="245679"/>
                  </a:lnTo>
                  <a:lnTo>
                    <a:pt x="309273" y="274351"/>
                  </a:lnTo>
                  <a:lnTo>
                    <a:pt x="333857" y="315474"/>
                  </a:lnTo>
                  <a:lnTo>
                    <a:pt x="337286" y="334189"/>
                  </a:lnTo>
                  <a:lnTo>
                    <a:pt x="337378" y="350012"/>
                  </a:lnTo>
                  <a:lnTo>
                    <a:pt x="342505" y="360462"/>
                  </a:lnTo>
                  <a:lnTo>
                    <a:pt x="361035" y="363061"/>
                  </a:lnTo>
                  <a:lnTo>
                    <a:pt x="367293" y="347678"/>
                  </a:lnTo>
                  <a:lnTo>
                    <a:pt x="368538" y="335238"/>
                  </a:lnTo>
                  <a:lnTo>
                    <a:pt x="366682" y="322213"/>
                  </a:lnTo>
                  <a:lnTo>
                    <a:pt x="363639" y="305073"/>
                  </a:lnTo>
                  <a:lnTo>
                    <a:pt x="385283" y="311336"/>
                  </a:lnTo>
                  <a:lnTo>
                    <a:pt x="399272" y="319578"/>
                  </a:lnTo>
                  <a:lnTo>
                    <a:pt x="411427" y="325230"/>
                  </a:lnTo>
                  <a:lnTo>
                    <a:pt x="427571" y="323729"/>
                  </a:lnTo>
                  <a:lnTo>
                    <a:pt x="427995" y="308954"/>
                  </a:lnTo>
                  <a:lnTo>
                    <a:pt x="422943" y="298864"/>
                  </a:lnTo>
                  <a:lnTo>
                    <a:pt x="386470" y="279176"/>
                  </a:lnTo>
                  <a:lnTo>
                    <a:pt x="343192" y="273500"/>
                  </a:lnTo>
                  <a:lnTo>
                    <a:pt x="333050" y="249656"/>
                  </a:lnTo>
                  <a:lnTo>
                    <a:pt x="333354" y="227182"/>
                  </a:lnTo>
                  <a:lnTo>
                    <a:pt x="341618" y="206629"/>
                  </a:lnTo>
                  <a:lnTo>
                    <a:pt x="355358" y="188550"/>
                  </a:lnTo>
                  <a:lnTo>
                    <a:pt x="366475" y="210009"/>
                  </a:lnTo>
                  <a:lnTo>
                    <a:pt x="373586" y="229155"/>
                  </a:lnTo>
                  <a:lnTo>
                    <a:pt x="382912" y="247640"/>
                  </a:lnTo>
                  <a:lnTo>
                    <a:pt x="400672" y="267112"/>
                  </a:lnTo>
                  <a:lnTo>
                    <a:pt x="420313" y="278577"/>
                  </a:lnTo>
                  <a:lnTo>
                    <a:pt x="446122" y="286296"/>
                  </a:lnTo>
                  <a:lnTo>
                    <a:pt x="473088" y="288290"/>
                  </a:lnTo>
                  <a:lnTo>
                    <a:pt x="496201" y="282581"/>
                  </a:lnTo>
                  <a:lnTo>
                    <a:pt x="494550" y="264839"/>
                  </a:lnTo>
                  <a:lnTo>
                    <a:pt x="474453" y="258068"/>
                  </a:lnTo>
                  <a:lnTo>
                    <a:pt x="453291" y="256278"/>
                  </a:lnTo>
                  <a:lnTo>
                    <a:pt x="432439" y="251189"/>
                  </a:lnTo>
                  <a:lnTo>
                    <a:pt x="413270" y="234524"/>
                  </a:lnTo>
                  <a:lnTo>
                    <a:pt x="428867" y="213512"/>
                  </a:lnTo>
                  <a:lnTo>
                    <a:pt x="447173" y="208703"/>
                  </a:lnTo>
                  <a:lnTo>
                    <a:pt x="468842" y="210855"/>
                  </a:lnTo>
                  <a:lnTo>
                    <a:pt x="494525" y="210724"/>
                  </a:lnTo>
                  <a:lnTo>
                    <a:pt x="496011" y="189210"/>
                  </a:lnTo>
                  <a:lnTo>
                    <a:pt x="468434" y="178405"/>
                  </a:lnTo>
                  <a:lnTo>
                    <a:pt x="440333" y="178939"/>
                  </a:lnTo>
                  <a:lnTo>
                    <a:pt x="414810" y="188203"/>
                  </a:lnTo>
                  <a:lnTo>
                    <a:pt x="394970" y="203587"/>
                  </a:lnTo>
                  <a:lnTo>
                    <a:pt x="376637" y="162669"/>
                  </a:lnTo>
                  <a:lnTo>
                    <a:pt x="373583" y="155454"/>
                  </a:lnTo>
                  <a:lnTo>
                    <a:pt x="389344" y="107041"/>
                  </a:lnTo>
                  <a:lnTo>
                    <a:pt x="404193" y="114360"/>
                  </a:lnTo>
                  <a:lnTo>
                    <a:pt x="417760" y="123420"/>
                  </a:lnTo>
                  <a:lnTo>
                    <a:pt x="428431" y="131339"/>
                  </a:lnTo>
                  <a:lnTo>
                    <a:pt x="434594" y="135235"/>
                  </a:lnTo>
                  <a:lnTo>
                    <a:pt x="447864" y="135072"/>
                  </a:lnTo>
                  <a:lnTo>
                    <a:pt x="455285" y="127796"/>
                  </a:lnTo>
                  <a:lnTo>
                    <a:pt x="452653" y="115458"/>
                  </a:lnTo>
                  <a:lnTo>
                    <a:pt x="435762" y="100107"/>
                  </a:lnTo>
                  <a:lnTo>
                    <a:pt x="396543" y="79227"/>
                  </a:lnTo>
                  <a:lnTo>
                    <a:pt x="374077" y="78414"/>
                  </a:lnTo>
                  <a:lnTo>
                    <a:pt x="361333" y="95144"/>
                  </a:lnTo>
                  <a:lnTo>
                    <a:pt x="351282" y="126892"/>
                  </a:lnTo>
                  <a:lnTo>
                    <a:pt x="342675" y="122514"/>
                  </a:lnTo>
                  <a:lnTo>
                    <a:pt x="304339" y="104004"/>
                  </a:lnTo>
                  <a:lnTo>
                    <a:pt x="273126" y="95497"/>
                  </a:lnTo>
                  <a:lnTo>
                    <a:pt x="274736" y="47012"/>
                  </a:lnTo>
                  <a:lnTo>
                    <a:pt x="274080" y="22074"/>
                  </a:lnTo>
                  <a:lnTo>
                    <a:pt x="270192" y="2279"/>
                  </a:lnTo>
                  <a:lnTo>
                    <a:pt x="261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27172" y="2640761"/>
            <a:ext cx="915669" cy="875030"/>
            <a:chOff x="3027172" y="2640761"/>
            <a:chExt cx="915669" cy="875030"/>
          </a:xfrm>
        </p:grpSpPr>
        <p:sp>
          <p:nvSpPr>
            <p:cNvPr id="14" name="object 14"/>
            <p:cNvSpPr/>
            <p:nvPr/>
          </p:nvSpPr>
          <p:spPr>
            <a:xfrm>
              <a:off x="3028543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85" y="0"/>
                  </a:moveTo>
                  <a:lnTo>
                    <a:pt x="406569" y="2558"/>
                  </a:lnTo>
                  <a:lnTo>
                    <a:pt x="358403" y="10055"/>
                  </a:lnTo>
                  <a:lnTo>
                    <a:pt x="312066" y="22225"/>
                  </a:lnTo>
                  <a:lnTo>
                    <a:pt x="267836" y="38803"/>
                  </a:lnTo>
                  <a:lnTo>
                    <a:pt x="225992" y="59521"/>
                  </a:lnTo>
                  <a:lnTo>
                    <a:pt x="186811" y="84115"/>
                  </a:lnTo>
                  <a:lnTo>
                    <a:pt x="150573" y="112318"/>
                  </a:lnTo>
                  <a:lnTo>
                    <a:pt x="117556" y="143865"/>
                  </a:lnTo>
                  <a:lnTo>
                    <a:pt x="88038" y="178489"/>
                  </a:lnTo>
                  <a:lnTo>
                    <a:pt x="62297" y="215924"/>
                  </a:lnTo>
                  <a:lnTo>
                    <a:pt x="40612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2" y="616018"/>
                  </a:lnTo>
                  <a:lnTo>
                    <a:pt x="62297" y="655997"/>
                  </a:lnTo>
                  <a:lnTo>
                    <a:pt x="88038" y="693432"/>
                  </a:lnTo>
                  <a:lnTo>
                    <a:pt x="117556" y="728055"/>
                  </a:lnTo>
                  <a:lnTo>
                    <a:pt x="150573" y="759601"/>
                  </a:lnTo>
                  <a:lnTo>
                    <a:pt x="186811" y="787803"/>
                  </a:lnTo>
                  <a:lnTo>
                    <a:pt x="225992" y="812397"/>
                  </a:lnTo>
                  <a:lnTo>
                    <a:pt x="267836" y="833115"/>
                  </a:lnTo>
                  <a:lnTo>
                    <a:pt x="312066" y="849692"/>
                  </a:lnTo>
                  <a:lnTo>
                    <a:pt x="358403" y="861863"/>
                  </a:lnTo>
                  <a:lnTo>
                    <a:pt x="406569" y="869360"/>
                  </a:lnTo>
                  <a:lnTo>
                    <a:pt x="456285" y="871918"/>
                  </a:lnTo>
                  <a:lnTo>
                    <a:pt x="506004" y="869360"/>
                  </a:lnTo>
                  <a:lnTo>
                    <a:pt x="554171" y="861863"/>
                  </a:lnTo>
                  <a:lnTo>
                    <a:pt x="600509" y="849692"/>
                  </a:lnTo>
                  <a:lnTo>
                    <a:pt x="644740" y="833115"/>
                  </a:lnTo>
                  <a:lnTo>
                    <a:pt x="686584" y="812397"/>
                  </a:lnTo>
                  <a:lnTo>
                    <a:pt x="725764" y="787803"/>
                  </a:lnTo>
                  <a:lnTo>
                    <a:pt x="762002" y="759601"/>
                  </a:lnTo>
                  <a:lnTo>
                    <a:pt x="795019" y="728055"/>
                  </a:lnTo>
                  <a:lnTo>
                    <a:pt x="824536" y="693432"/>
                  </a:lnTo>
                  <a:lnTo>
                    <a:pt x="850276" y="655997"/>
                  </a:lnTo>
                  <a:lnTo>
                    <a:pt x="871960" y="616018"/>
                  </a:lnTo>
                  <a:lnTo>
                    <a:pt x="889310" y="573759"/>
                  </a:lnTo>
                  <a:lnTo>
                    <a:pt x="902047" y="529486"/>
                  </a:lnTo>
                  <a:lnTo>
                    <a:pt x="909893" y="483466"/>
                  </a:lnTo>
                  <a:lnTo>
                    <a:pt x="912571" y="435965"/>
                  </a:lnTo>
                  <a:lnTo>
                    <a:pt x="909893" y="388461"/>
                  </a:lnTo>
                  <a:lnTo>
                    <a:pt x="902047" y="342440"/>
                  </a:lnTo>
                  <a:lnTo>
                    <a:pt x="889310" y="298165"/>
                  </a:lnTo>
                  <a:lnTo>
                    <a:pt x="871960" y="255905"/>
                  </a:lnTo>
                  <a:lnTo>
                    <a:pt x="850276" y="215924"/>
                  </a:lnTo>
                  <a:lnTo>
                    <a:pt x="824536" y="178489"/>
                  </a:lnTo>
                  <a:lnTo>
                    <a:pt x="795019" y="143865"/>
                  </a:lnTo>
                  <a:lnTo>
                    <a:pt x="762002" y="112318"/>
                  </a:lnTo>
                  <a:lnTo>
                    <a:pt x="725764" y="84115"/>
                  </a:lnTo>
                  <a:lnTo>
                    <a:pt x="686584" y="59521"/>
                  </a:lnTo>
                  <a:lnTo>
                    <a:pt x="644740" y="38803"/>
                  </a:lnTo>
                  <a:lnTo>
                    <a:pt x="600509" y="22225"/>
                  </a:lnTo>
                  <a:lnTo>
                    <a:pt x="554171" y="10055"/>
                  </a:lnTo>
                  <a:lnTo>
                    <a:pt x="506004" y="2558"/>
                  </a:lnTo>
                  <a:lnTo>
                    <a:pt x="456285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8543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71" y="435965"/>
                  </a:moveTo>
                  <a:lnTo>
                    <a:pt x="909893" y="483466"/>
                  </a:lnTo>
                  <a:lnTo>
                    <a:pt x="902047" y="529486"/>
                  </a:lnTo>
                  <a:lnTo>
                    <a:pt x="889310" y="573759"/>
                  </a:lnTo>
                  <a:lnTo>
                    <a:pt x="871960" y="616018"/>
                  </a:lnTo>
                  <a:lnTo>
                    <a:pt x="850276" y="655997"/>
                  </a:lnTo>
                  <a:lnTo>
                    <a:pt x="824536" y="693432"/>
                  </a:lnTo>
                  <a:lnTo>
                    <a:pt x="795019" y="728055"/>
                  </a:lnTo>
                  <a:lnTo>
                    <a:pt x="762002" y="759601"/>
                  </a:lnTo>
                  <a:lnTo>
                    <a:pt x="725764" y="787803"/>
                  </a:lnTo>
                  <a:lnTo>
                    <a:pt x="686584" y="812397"/>
                  </a:lnTo>
                  <a:lnTo>
                    <a:pt x="644740" y="833115"/>
                  </a:lnTo>
                  <a:lnTo>
                    <a:pt x="600509" y="849692"/>
                  </a:lnTo>
                  <a:lnTo>
                    <a:pt x="554171" y="861863"/>
                  </a:lnTo>
                  <a:lnTo>
                    <a:pt x="506004" y="869360"/>
                  </a:lnTo>
                  <a:lnTo>
                    <a:pt x="456285" y="871918"/>
                  </a:lnTo>
                  <a:lnTo>
                    <a:pt x="406569" y="869360"/>
                  </a:lnTo>
                  <a:lnTo>
                    <a:pt x="358403" y="861863"/>
                  </a:lnTo>
                  <a:lnTo>
                    <a:pt x="312066" y="849692"/>
                  </a:lnTo>
                  <a:lnTo>
                    <a:pt x="267836" y="833115"/>
                  </a:lnTo>
                  <a:lnTo>
                    <a:pt x="225992" y="812397"/>
                  </a:lnTo>
                  <a:lnTo>
                    <a:pt x="186811" y="787803"/>
                  </a:lnTo>
                  <a:lnTo>
                    <a:pt x="150573" y="759601"/>
                  </a:lnTo>
                  <a:lnTo>
                    <a:pt x="117556" y="728055"/>
                  </a:lnTo>
                  <a:lnTo>
                    <a:pt x="88038" y="693432"/>
                  </a:lnTo>
                  <a:lnTo>
                    <a:pt x="62297" y="655997"/>
                  </a:lnTo>
                  <a:lnTo>
                    <a:pt x="40612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2" y="255905"/>
                  </a:lnTo>
                  <a:lnTo>
                    <a:pt x="62297" y="215924"/>
                  </a:lnTo>
                  <a:lnTo>
                    <a:pt x="88038" y="178489"/>
                  </a:lnTo>
                  <a:lnTo>
                    <a:pt x="117556" y="143865"/>
                  </a:lnTo>
                  <a:lnTo>
                    <a:pt x="150573" y="112318"/>
                  </a:lnTo>
                  <a:lnTo>
                    <a:pt x="186811" y="84115"/>
                  </a:lnTo>
                  <a:lnTo>
                    <a:pt x="225992" y="59521"/>
                  </a:lnTo>
                  <a:lnTo>
                    <a:pt x="267836" y="38803"/>
                  </a:lnTo>
                  <a:lnTo>
                    <a:pt x="312066" y="22225"/>
                  </a:lnTo>
                  <a:lnTo>
                    <a:pt x="358403" y="10055"/>
                  </a:lnTo>
                  <a:lnTo>
                    <a:pt x="406569" y="2558"/>
                  </a:lnTo>
                  <a:lnTo>
                    <a:pt x="456285" y="0"/>
                  </a:lnTo>
                  <a:lnTo>
                    <a:pt x="506004" y="2558"/>
                  </a:lnTo>
                  <a:lnTo>
                    <a:pt x="554171" y="10055"/>
                  </a:lnTo>
                  <a:lnTo>
                    <a:pt x="600509" y="22225"/>
                  </a:lnTo>
                  <a:lnTo>
                    <a:pt x="644740" y="38803"/>
                  </a:lnTo>
                  <a:lnTo>
                    <a:pt x="686584" y="59521"/>
                  </a:lnTo>
                  <a:lnTo>
                    <a:pt x="725764" y="84115"/>
                  </a:lnTo>
                  <a:lnTo>
                    <a:pt x="762002" y="112318"/>
                  </a:lnTo>
                  <a:lnTo>
                    <a:pt x="795019" y="143865"/>
                  </a:lnTo>
                  <a:lnTo>
                    <a:pt x="824536" y="178489"/>
                  </a:lnTo>
                  <a:lnTo>
                    <a:pt x="850276" y="215924"/>
                  </a:lnTo>
                  <a:lnTo>
                    <a:pt x="871960" y="255905"/>
                  </a:lnTo>
                  <a:lnTo>
                    <a:pt x="889310" y="298165"/>
                  </a:lnTo>
                  <a:lnTo>
                    <a:pt x="902047" y="342440"/>
                  </a:lnTo>
                  <a:lnTo>
                    <a:pt x="909893" y="388461"/>
                  </a:lnTo>
                  <a:lnTo>
                    <a:pt x="912571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7641" y="2831045"/>
              <a:ext cx="494665" cy="494030"/>
            </a:xfrm>
            <a:custGeom>
              <a:avLst/>
              <a:gdLst/>
              <a:ahLst/>
              <a:cxnLst/>
              <a:rect l="l" t="t" r="r" b="b"/>
              <a:pathLst>
                <a:path w="494664" h="494029">
                  <a:moveTo>
                    <a:pt x="220670" y="0"/>
                  </a:moveTo>
                  <a:lnTo>
                    <a:pt x="179099" y="7409"/>
                  </a:lnTo>
                  <a:lnTo>
                    <a:pt x="139881" y="22173"/>
                  </a:lnTo>
                  <a:lnTo>
                    <a:pt x="103837" y="43612"/>
                  </a:lnTo>
                  <a:lnTo>
                    <a:pt x="71790" y="71046"/>
                  </a:lnTo>
                  <a:lnTo>
                    <a:pt x="44560" y="103796"/>
                  </a:lnTo>
                  <a:lnTo>
                    <a:pt x="22971" y="141180"/>
                  </a:lnTo>
                  <a:lnTo>
                    <a:pt x="7843" y="182520"/>
                  </a:lnTo>
                  <a:lnTo>
                    <a:pt x="0" y="227135"/>
                  </a:lnTo>
                  <a:lnTo>
                    <a:pt x="262" y="274345"/>
                  </a:lnTo>
                  <a:lnTo>
                    <a:pt x="9581" y="320713"/>
                  </a:lnTo>
                  <a:lnTo>
                    <a:pt x="27895" y="364064"/>
                  </a:lnTo>
                  <a:lnTo>
                    <a:pt x="54268" y="403201"/>
                  </a:lnTo>
                  <a:lnTo>
                    <a:pt x="87766" y="436926"/>
                  </a:lnTo>
                  <a:lnTo>
                    <a:pt x="127454" y="464040"/>
                  </a:lnTo>
                  <a:lnTo>
                    <a:pt x="172396" y="483348"/>
                  </a:lnTo>
                  <a:lnTo>
                    <a:pt x="221657" y="493650"/>
                  </a:lnTo>
                  <a:lnTo>
                    <a:pt x="274302" y="493750"/>
                  </a:lnTo>
                  <a:lnTo>
                    <a:pt x="315921" y="485753"/>
                  </a:lnTo>
                  <a:lnTo>
                    <a:pt x="355132" y="470688"/>
                  </a:lnTo>
                  <a:lnTo>
                    <a:pt x="391123" y="449170"/>
                  </a:lnTo>
                  <a:lnTo>
                    <a:pt x="423084" y="421811"/>
                  </a:lnTo>
                  <a:lnTo>
                    <a:pt x="450205" y="389225"/>
                  </a:lnTo>
                  <a:lnTo>
                    <a:pt x="471675" y="352026"/>
                  </a:lnTo>
                  <a:lnTo>
                    <a:pt x="478230" y="334034"/>
                  </a:lnTo>
                  <a:lnTo>
                    <a:pt x="376993" y="334034"/>
                  </a:lnTo>
                  <a:lnTo>
                    <a:pt x="363748" y="332574"/>
                  </a:lnTo>
                  <a:lnTo>
                    <a:pt x="348011" y="325052"/>
                  </a:lnTo>
                  <a:lnTo>
                    <a:pt x="326155" y="312418"/>
                  </a:lnTo>
                  <a:lnTo>
                    <a:pt x="287752" y="289128"/>
                  </a:lnTo>
                  <a:lnTo>
                    <a:pt x="273925" y="282041"/>
                  </a:lnTo>
                  <a:lnTo>
                    <a:pt x="243111" y="282041"/>
                  </a:lnTo>
                  <a:lnTo>
                    <a:pt x="231980" y="278626"/>
                  </a:lnTo>
                  <a:lnTo>
                    <a:pt x="222786" y="271848"/>
                  </a:lnTo>
                  <a:lnTo>
                    <a:pt x="216252" y="262362"/>
                  </a:lnTo>
                  <a:lnTo>
                    <a:pt x="213101" y="250825"/>
                  </a:lnTo>
                  <a:lnTo>
                    <a:pt x="214337" y="237291"/>
                  </a:lnTo>
                  <a:lnTo>
                    <a:pt x="219359" y="228566"/>
                  </a:lnTo>
                  <a:lnTo>
                    <a:pt x="225024" y="220601"/>
                  </a:lnTo>
                  <a:lnTo>
                    <a:pt x="228189" y="209346"/>
                  </a:lnTo>
                  <a:lnTo>
                    <a:pt x="227824" y="163411"/>
                  </a:lnTo>
                  <a:lnTo>
                    <a:pt x="226236" y="110316"/>
                  </a:lnTo>
                  <a:lnTo>
                    <a:pt x="229510" y="65144"/>
                  </a:lnTo>
                  <a:lnTo>
                    <a:pt x="243733" y="42976"/>
                  </a:lnTo>
                  <a:lnTo>
                    <a:pt x="386475" y="42976"/>
                  </a:lnTo>
                  <a:lnTo>
                    <a:pt x="367569" y="30203"/>
                  </a:lnTo>
                  <a:lnTo>
                    <a:pt x="322747" y="11131"/>
                  </a:lnTo>
                  <a:lnTo>
                    <a:pt x="273486" y="716"/>
                  </a:lnTo>
                  <a:lnTo>
                    <a:pt x="220670" y="0"/>
                  </a:lnTo>
                  <a:close/>
                </a:path>
                <a:path w="494664" h="494029">
                  <a:moveTo>
                    <a:pt x="386475" y="42976"/>
                  </a:moveTo>
                  <a:lnTo>
                    <a:pt x="243733" y="42976"/>
                  </a:lnTo>
                  <a:lnTo>
                    <a:pt x="264161" y="49342"/>
                  </a:lnTo>
                  <a:lnTo>
                    <a:pt x="271719" y="75045"/>
                  </a:lnTo>
                  <a:lnTo>
                    <a:pt x="271891" y="90141"/>
                  </a:lnTo>
                  <a:lnTo>
                    <a:pt x="271972" y="110316"/>
                  </a:lnTo>
                  <a:lnTo>
                    <a:pt x="270949" y="134365"/>
                  </a:lnTo>
                  <a:lnTo>
                    <a:pt x="270756" y="151790"/>
                  </a:lnTo>
                  <a:lnTo>
                    <a:pt x="270679" y="163411"/>
                  </a:lnTo>
                  <a:lnTo>
                    <a:pt x="270624" y="182520"/>
                  </a:lnTo>
                  <a:lnTo>
                    <a:pt x="270998" y="206105"/>
                  </a:lnTo>
                  <a:lnTo>
                    <a:pt x="294502" y="244192"/>
                  </a:lnTo>
                  <a:lnTo>
                    <a:pt x="342230" y="270734"/>
                  </a:lnTo>
                  <a:lnTo>
                    <a:pt x="364329" y="283217"/>
                  </a:lnTo>
                  <a:lnTo>
                    <a:pt x="383195" y="296247"/>
                  </a:lnTo>
                  <a:lnTo>
                    <a:pt x="393136" y="308737"/>
                  </a:lnTo>
                  <a:lnTo>
                    <a:pt x="393515" y="321100"/>
                  </a:lnTo>
                  <a:lnTo>
                    <a:pt x="387524" y="329871"/>
                  </a:lnTo>
                  <a:lnTo>
                    <a:pt x="376993" y="334034"/>
                  </a:lnTo>
                  <a:lnTo>
                    <a:pt x="478230" y="334034"/>
                  </a:lnTo>
                  <a:lnTo>
                    <a:pt x="486684" y="310827"/>
                  </a:lnTo>
                  <a:lnTo>
                    <a:pt x="494421" y="266242"/>
                  </a:lnTo>
                  <a:lnTo>
                    <a:pt x="494076" y="218884"/>
                  </a:lnTo>
                  <a:lnTo>
                    <a:pt x="484741" y="172183"/>
                  </a:lnTo>
                  <a:lnTo>
                    <a:pt x="466537" y="128921"/>
                  </a:lnTo>
                  <a:lnTo>
                    <a:pt x="440349" y="90141"/>
                  </a:lnTo>
                  <a:lnTo>
                    <a:pt x="407065" y="56888"/>
                  </a:lnTo>
                  <a:lnTo>
                    <a:pt x="386475" y="42976"/>
                  </a:lnTo>
                  <a:close/>
                </a:path>
                <a:path w="494664" h="494029">
                  <a:moveTo>
                    <a:pt x="262483" y="279226"/>
                  </a:moveTo>
                  <a:lnTo>
                    <a:pt x="256735" y="281754"/>
                  </a:lnTo>
                  <a:lnTo>
                    <a:pt x="243111" y="282041"/>
                  </a:lnTo>
                  <a:lnTo>
                    <a:pt x="273925" y="282041"/>
                  </a:lnTo>
                  <a:lnTo>
                    <a:pt x="269705" y="279878"/>
                  </a:lnTo>
                  <a:lnTo>
                    <a:pt x="262483" y="2792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67694" y="2642133"/>
            <a:ext cx="913130" cy="872490"/>
            <a:chOff x="4767694" y="2642133"/>
            <a:chExt cx="913130" cy="872490"/>
          </a:xfrm>
        </p:grpSpPr>
        <p:sp>
          <p:nvSpPr>
            <p:cNvPr id="18" name="object 18"/>
            <p:cNvSpPr/>
            <p:nvPr/>
          </p:nvSpPr>
          <p:spPr>
            <a:xfrm>
              <a:off x="4767694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85" y="0"/>
                  </a:moveTo>
                  <a:lnTo>
                    <a:pt x="406569" y="2558"/>
                  </a:lnTo>
                  <a:lnTo>
                    <a:pt x="358403" y="10055"/>
                  </a:lnTo>
                  <a:lnTo>
                    <a:pt x="312066" y="22225"/>
                  </a:lnTo>
                  <a:lnTo>
                    <a:pt x="267836" y="38803"/>
                  </a:lnTo>
                  <a:lnTo>
                    <a:pt x="225992" y="59521"/>
                  </a:lnTo>
                  <a:lnTo>
                    <a:pt x="186811" y="84115"/>
                  </a:lnTo>
                  <a:lnTo>
                    <a:pt x="150573" y="112318"/>
                  </a:lnTo>
                  <a:lnTo>
                    <a:pt x="117556" y="143865"/>
                  </a:lnTo>
                  <a:lnTo>
                    <a:pt x="88038" y="178489"/>
                  </a:lnTo>
                  <a:lnTo>
                    <a:pt x="62297" y="215924"/>
                  </a:lnTo>
                  <a:lnTo>
                    <a:pt x="40612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2" y="616018"/>
                  </a:lnTo>
                  <a:lnTo>
                    <a:pt x="62297" y="655997"/>
                  </a:lnTo>
                  <a:lnTo>
                    <a:pt x="88038" y="693432"/>
                  </a:lnTo>
                  <a:lnTo>
                    <a:pt x="117556" y="728055"/>
                  </a:lnTo>
                  <a:lnTo>
                    <a:pt x="150573" y="759601"/>
                  </a:lnTo>
                  <a:lnTo>
                    <a:pt x="186811" y="787803"/>
                  </a:lnTo>
                  <a:lnTo>
                    <a:pt x="225992" y="812397"/>
                  </a:lnTo>
                  <a:lnTo>
                    <a:pt x="267836" y="833115"/>
                  </a:lnTo>
                  <a:lnTo>
                    <a:pt x="312066" y="849692"/>
                  </a:lnTo>
                  <a:lnTo>
                    <a:pt x="358403" y="861863"/>
                  </a:lnTo>
                  <a:lnTo>
                    <a:pt x="406569" y="869360"/>
                  </a:lnTo>
                  <a:lnTo>
                    <a:pt x="456285" y="871918"/>
                  </a:lnTo>
                  <a:lnTo>
                    <a:pt x="506004" y="869360"/>
                  </a:lnTo>
                  <a:lnTo>
                    <a:pt x="554171" y="861863"/>
                  </a:lnTo>
                  <a:lnTo>
                    <a:pt x="600509" y="849692"/>
                  </a:lnTo>
                  <a:lnTo>
                    <a:pt x="644740" y="833115"/>
                  </a:lnTo>
                  <a:lnTo>
                    <a:pt x="686584" y="812397"/>
                  </a:lnTo>
                  <a:lnTo>
                    <a:pt x="725764" y="787803"/>
                  </a:lnTo>
                  <a:lnTo>
                    <a:pt x="762002" y="759601"/>
                  </a:lnTo>
                  <a:lnTo>
                    <a:pt x="795019" y="728055"/>
                  </a:lnTo>
                  <a:lnTo>
                    <a:pt x="824536" y="693432"/>
                  </a:lnTo>
                  <a:lnTo>
                    <a:pt x="850276" y="655997"/>
                  </a:lnTo>
                  <a:lnTo>
                    <a:pt x="871960" y="616018"/>
                  </a:lnTo>
                  <a:lnTo>
                    <a:pt x="889310" y="573759"/>
                  </a:lnTo>
                  <a:lnTo>
                    <a:pt x="902047" y="529486"/>
                  </a:lnTo>
                  <a:lnTo>
                    <a:pt x="909893" y="483466"/>
                  </a:lnTo>
                  <a:lnTo>
                    <a:pt x="912571" y="435965"/>
                  </a:lnTo>
                  <a:lnTo>
                    <a:pt x="909893" y="388461"/>
                  </a:lnTo>
                  <a:lnTo>
                    <a:pt x="902047" y="342440"/>
                  </a:lnTo>
                  <a:lnTo>
                    <a:pt x="889310" y="298165"/>
                  </a:lnTo>
                  <a:lnTo>
                    <a:pt x="871960" y="255905"/>
                  </a:lnTo>
                  <a:lnTo>
                    <a:pt x="850276" y="215924"/>
                  </a:lnTo>
                  <a:lnTo>
                    <a:pt x="824536" y="178489"/>
                  </a:lnTo>
                  <a:lnTo>
                    <a:pt x="795019" y="143865"/>
                  </a:lnTo>
                  <a:lnTo>
                    <a:pt x="762002" y="112318"/>
                  </a:lnTo>
                  <a:lnTo>
                    <a:pt x="725764" y="84115"/>
                  </a:lnTo>
                  <a:lnTo>
                    <a:pt x="686584" y="59521"/>
                  </a:lnTo>
                  <a:lnTo>
                    <a:pt x="644740" y="38803"/>
                  </a:lnTo>
                  <a:lnTo>
                    <a:pt x="600509" y="22225"/>
                  </a:lnTo>
                  <a:lnTo>
                    <a:pt x="554171" y="10055"/>
                  </a:lnTo>
                  <a:lnTo>
                    <a:pt x="506004" y="2558"/>
                  </a:lnTo>
                  <a:lnTo>
                    <a:pt x="456285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34076" y="2806115"/>
              <a:ext cx="379730" cy="544195"/>
            </a:xfrm>
            <a:custGeom>
              <a:avLst/>
              <a:gdLst/>
              <a:ahLst/>
              <a:cxnLst/>
              <a:rect l="l" t="t" r="r" b="b"/>
              <a:pathLst>
                <a:path w="379729" h="544195">
                  <a:moveTo>
                    <a:pt x="334911" y="0"/>
                  </a:moveTo>
                  <a:lnTo>
                    <a:pt x="47625" y="12"/>
                  </a:lnTo>
                  <a:lnTo>
                    <a:pt x="8118" y="13337"/>
                  </a:lnTo>
                  <a:lnTo>
                    <a:pt x="1517" y="44183"/>
                  </a:lnTo>
                  <a:lnTo>
                    <a:pt x="8520" y="55094"/>
                  </a:lnTo>
                  <a:lnTo>
                    <a:pt x="18320" y="63359"/>
                  </a:lnTo>
                  <a:lnTo>
                    <a:pt x="26022" y="74028"/>
                  </a:lnTo>
                  <a:lnTo>
                    <a:pt x="26123" y="475767"/>
                  </a:lnTo>
                  <a:lnTo>
                    <a:pt x="6608" y="489896"/>
                  </a:lnTo>
                  <a:lnTo>
                    <a:pt x="0" y="512941"/>
                  </a:lnTo>
                  <a:lnTo>
                    <a:pt x="12622" y="534437"/>
                  </a:lnTo>
                  <a:lnTo>
                    <a:pt x="50800" y="543915"/>
                  </a:lnTo>
                  <a:lnTo>
                    <a:pt x="334886" y="543966"/>
                  </a:lnTo>
                  <a:lnTo>
                    <a:pt x="364682" y="536872"/>
                  </a:lnTo>
                  <a:lnTo>
                    <a:pt x="377380" y="520593"/>
                  </a:lnTo>
                  <a:lnTo>
                    <a:pt x="378048" y="501887"/>
                  </a:lnTo>
                  <a:lnTo>
                    <a:pt x="371754" y="487514"/>
                  </a:lnTo>
                  <a:lnTo>
                    <a:pt x="366033" y="481759"/>
                  </a:lnTo>
                  <a:lnTo>
                    <a:pt x="361105" y="478683"/>
                  </a:lnTo>
                  <a:lnTo>
                    <a:pt x="356263" y="476172"/>
                  </a:lnTo>
                  <a:lnTo>
                    <a:pt x="350799" y="472109"/>
                  </a:lnTo>
                  <a:lnTo>
                    <a:pt x="350795" y="359981"/>
                  </a:lnTo>
                  <a:lnTo>
                    <a:pt x="308800" y="359981"/>
                  </a:lnTo>
                  <a:lnTo>
                    <a:pt x="307126" y="357644"/>
                  </a:lnTo>
                  <a:lnTo>
                    <a:pt x="68453" y="357644"/>
                  </a:lnTo>
                  <a:lnTo>
                    <a:pt x="68834" y="156908"/>
                  </a:lnTo>
                  <a:lnTo>
                    <a:pt x="140879" y="156908"/>
                  </a:lnTo>
                  <a:lnTo>
                    <a:pt x="132761" y="148112"/>
                  </a:lnTo>
                  <a:lnTo>
                    <a:pt x="107736" y="109302"/>
                  </a:lnTo>
                  <a:lnTo>
                    <a:pt x="93345" y="70142"/>
                  </a:lnTo>
                  <a:lnTo>
                    <a:pt x="350976" y="70142"/>
                  </a:lnTo>
                  <a:lnTo>
                    <a:pt x="374970" y="49324"/>
                  </a:lnTo>
                  <a:lnTo>
                    <a:pt x="379168" y="26438"/>
                  </a:lnTo>
                  <a:lnTo>
                    <a:pt x="365206" y="7910"/>
                  </a:lnTo>
                  <a:lnTo>
                    <a:pt x="334911" y="0"/>
                  </a:lnTo>
                  <a:close/>
                </a:path>
                <a:path w="379729" h="544195">
                  <a:moveTo>
                    <a:pt x="350789" y="155105"/>
                  </a:moveTo>
                  <a:lnTo>
                    <a:pt x="308978" y="155105"/>
                  </a:lnTo>
                  <a:lnTo>
                    <a:pt x="308800" y="359981"/>
                  </a:lnTo>
                  <a:lnTo>
                    <a:pt x="350795" y="359981"/>
                  </a:lnTo>
                  <a:lnTo>
                    <a:pt x="350789" y="155105"/>
                  </a:lnTo>
                  <a:close/>
                </a:path>
                <a:path w="379729" h="544195">
                  <a:moveTo>
                    <a:pt x="140879" y="156908"/>
                  </a:moveTo>
                  <a:lnTo>
                    <a:pt x="68834" y="156908"/>
                  </a:lnTo>
                  <a:lnTo>
                    <a:pt x="89331" y="183705"/>
                  </a:lnTo>
                  <a:lnTo>
                    <a:pt x="117609" y="213222"/>
                  </a:lnTo>
                  <a:lnTo>
                    <a:pt x="136626" y="228930"/>
                  </a:lnTo>
                  <a:lnTo>
                    <a:pt x="148488" y="242902"/>
                  </a:lnTo>
                  <a:lnTo>
                    <a:pt x="134124" y="286931"/>
                  </a:lnTo>
                  <a:lnTo>
                    <a:pt x="125704" y="293154"/>
                  </a:lnTo>
                  <a:lnTo>
                    <a:pt x="115582" y="302272"/>
                  </a:lnTo>
                  <a:lnTo>
                    <a:pt x="114452" y="304761"/>
                  </a:lnTo>
                  <a:lnTo>
                    <a:pt x="110020" y="309092"/>
                  </a:lnTo>
                  <a:lnTo>
                    <a:pt x="93422" y="326744"/>
                  </a:lnTo>
                  <a:lnTo>
                    <a:pt x="82230" y="340693"/>
                  </a:lnTo>
                  <a:lnTo>
                    <a:pt x="74542" y="350979"/>
                  </a:lnTo>
                  <a:lnTo>
                    <a:pt x="68453" y="357644"/>
                  </a:lnTo>
                  <a:lnTo>
                    <a:pt x="307126" y="357644"/>
                  </a:lnTo>
                  <a:lnTo>
                    <a:pt x="298595" y="345737"/>
                  </a:lnTo>
                  <a:lnTo>
                    <a:pt x="288697" y="332249"/>
                  </a:lnTo>
                  <a:lnTo>
                    <a:pt x="278555" y="319578"/>
                  </a:lnTo>
                  <a:lnTo>
                    <a:pt x="267614" y="307784"/>
                  </a:lnTo>
                  <a:lnTo>
                    <a:pt x="249147" y="291447"/>
                  </a:lnTo>
                  <a:lnTo>
                    <a:pt x="231997" y="272837"/>
                  </a:lnTo>
                  <a:lnTo>
                    <a:pt x="226705" y="251488"/>
                  </a:lnTo>
                  <a:lnTo>
                    <a:pt x="243814" y="226936"/>
                  </a:lnTo>
                  <a:lnTo>
                    <a:pt x="272184" y="201053"/>
                  </a:lnTo>
                  <a:lnTo>
                    <a:pt x="274558" y="198297"/>
                  </a:lnTo>
                  <a:lnTo>
                    <a:pt x="189712" y="198297"/>
                  </a:lnTo>
                  <a:lnTo>
                    <a:pt x="162169" y="179975"/>
                  </a:lnTo>
                  <a:lnTo>
                    <a:pt x="140879" y="156908"/>
                  </a:lnTo>
                  <a:close/>
                </a:path>
                <a:path w="379729" h="544195">
                  <a:moveTo>
                    <a:pt x="350976" y="70142"/>
                  </a:moveTo>
                  <a:lnTo>
                    <a:pt x="93345" y="70142"/>
                  </a:lnTo>
                  <a:lnTo>
                    <a:pt x="284911" y="70662"/>
                  </a:lnTo>
                  <a:lnTo>
                    <a:pt x="271546" y="109449"/>
                  </a:lnTo>
                  <a:lnTo>
                    <a:pt x="246603" y="147572"/>
                  </a:lnTo>
                  <a:lnTo>
                    <a:pt x="217015" y="179149"/>
                  </a:lnTo>
                  <a:lnTo>
                    <a:pt x="189712" y="198297"/>
                  </a:lnTo>
                  <a:lnTo>
                    <a:pt x="274558" y="198297"/>
                  </a:lnTo>
                  <a:lnTo>
                    <a:pt x="288769" y="181800"/>
                  </a:lnTo>
                  <a:lnTo>
                    <a:pt x="299167" y="167157"/>
                  </a:lnTo>
                  <a:lnTo>
                    <a:pt x="308978" y="155105"/>
                  </a:lnTo>
                  <a:lnTo>
                    <a:pt x="350789" y="155105"/>
                  </a:lnTo>
                  <a:lnTo>
                    <a:pt x="350786" y="70307"/>
                  </a:lnTo>
                  <a:lnTo>
                    <a:pt x="350976" y="70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97768" y="2871496"/>
              <a:ext cx="250047" cy="2993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076" y="2806115"/>
              <a:ext cx="379730" cy="544195"/>
            </a:xfrm>
            <a:custGeom>
              <a:avLst/>
              <a:gdLst/>
              <a:ahLst/>
              <a:cxnLst/>
              <a:rect l="l" t="t" r="r" b="b"/>
              <a:pathLst>
                <a:path w="379729" h="544195">
                  <a:moveTo>
                    <a:pt x="26022" y="74028"/>
                  </a:moveTo>
                  <a:lnTo>
                    <a:pt x="26123" y="475767"/>
                  </a:lnTo>
                  <a:lnTo>
                    <a:pt x="6608" y="489896"/>
                  </a:lnTo>
                  <a:lnTo>
                    <a:pt x="0" y="512941"/>
                  </a:lnTo>
                  <a:lnTo>
                    <a:pt x="12622" y="534437"/>
                  </a:lnTo>
                  <a:lnTo>
                    <a:pt x="50800" y="543915"/>
                  </a:lnTo>
                  <a:lnTo>
                    <a:pt x="334886" y="543966"/>
                  </a:lnTo>
                  <a:lnTo>
                    <a:pt x="364682" y="536872"/>
                  </a:lnTo>
                  <a:lnTo>
                    <a:pt x="377380" y="520593"/>
                  </a:lnTo>
                  <a:lnTo>
                    <a:pt x="378048" y="501887"/>
                  </a:lnTo>
                  <a:lnTo>
                    <a:pt x="371754" y="487514"/>
                  </a:lnTo>
                  <a:lnTo>
                    <a:pt x="366033" y="481759"/>
                  </a:lnTo>
                  <a:lnTo>
                    <a:pt x="361105" y="478683"/>
                  </a:lnTo>
                  <a:lnTo>
                    <a:pt x="356263" y="476172"/>
                  </a:lnTo>
                  <a:lnTo>
                    <a:pt x="350799" y="472109"/>
                  </a:lnTo>
                  <a:lnTo>
                    <a:pt x="350786" y="70307"/>
                  </a:lnTo>
                  <a:lnTo>
                    <a:pt x="374970" y="49324"/>
                  </a:lnTo>
                  <a:lnTo>
                    <a:pt x="379168" y="26438"/>
                  </a:lnTo>
                  <a:lnTo>
                    <a:pt x="365206" y="7910"/>
                  </a:lnTo>
                  <a:lnTo>
                    <a:pt x="334911" y="0"/>
                  </a:lnTo>
                  <a:lnTo>
                    <a:pt x="47625" y="12"/>
                  </a:lnTo>
                  <a:lnTo>
                    <a:pt x="8118" y="13337"/>
                  </a:lnTo>
                  <a:lnTo>
                    <a:pt x="1517" y="44183"/>
                  </a:lnTo>
                  <a:lnTo>
                    <a:pt x="8520" y="55094"/>
                  </a:lnTo>
                  <a:lnTo>
                    <a:pt x="18320" y="63359"/>
                  </a:lnTo>
                  <a:lnTo>
                    <a:pt x="26022" y="74028"/>
                  </a:lnTo>
                  <a:close/>
                </a:path>
              </a:pathLst>
            </a:custGeom>
            <a:ln w="9522">
              <a:solidFill>
                <a:srgbClr val="C52E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246135" y="2640761"/>
            <a:ext cx="915669" cy="875030"/>
            <a:chOff x="8246135" y="2640761"/>
            <a:chExt cx="915669" cy="875030"/>
          </a:xfrm>
        </p:grpSpPr>
        <p:sp>
          <p:nvSpPr>
            <p:cNvPr id="23" name="object 23"/>
            <p:cNvSpPr/>
            <p:nvPr/>
          </p:nvSpPr>
          <p:spPr>
            <a:xfrm>
              <a:off x="8247507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5" y="112318"/>
                  </a:lnTo>
                  <a:lnTo>
                    <a:pt x="117557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7" y="728055"/>
                  </a:lnTo>
                  <a:lnTo>
                    <a:pt x="150575" y="759601"/>
                  </a:lnTo>
                  <a:lnTo>
                    <a:pt x="186814" y="787803"/>
                  </a:lnTo>
                  <a:lnTo>
                    <a:pt x="225996" y="812397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6" y="869360"/>
                  </a:lnTo>
                  <a:lnTo>
                    <a:pt x="554184" y="861863"/>
                  </a:lnTo>
                  <a:lnTo>
                    <a:pt x="600522" y="849692"/>
                  </a:lnTo>
                  <a:lnTo>
                    <a:pt x="644752" y="833115"/>
                  </a:lnTo>
                  <a:lnTo>
                    <a:pt x="686597" y="812397"/>
                  </a:lnTo>
                  <a:lnTo>
                    <a:pt x="725777" y="787803"/>
                  </a:lnTo>
                  <a:lnTo>
                    <a:pt x="762015" y="759601"/>
                  </a:lnTo>
                  <a:lnTo>
                    <a:pt x="795031" y="728055"/>
                  </a:lnTo>
                  <a:lnTo>
                    <a:pt x="824549" y="693432"/>
                  </a:lnTo>
                  <a:lnTo>
                    <a:pt x="850288" y="655997"/>
                  </a:lnTo>
                  <a:lnTo>
                    <a:pt x="871972" y="616018"/>
                  </a:lnTo>
                  <a:lnTo>
                    <a:pt x="889322" y="573759"/>
                  </a:lnTo>
                  <a:lnTo>
                    <a:pt x="902060" y="529486"/>
                  </a:lnTo>
                  <a:lnTo>
                    <a:pt x="909906" y="483466"/>
                  </a:lnTo>
                  <a:lnTo>
                    <a:pt x="912583" y="435965"/>
                  </a:lnTo>
                  <a:lnTo>
                    <a:pt x="909906" y="388461"/>
                  </a:lnTo>
                  <a:lnTo>
                    <a:pt x="902060" y="342440"/>
                  </a:lnTo>
                  <a:lnTo>
                    <a:pt x="889322" y="298165"/>
                  </a:lnTo>
                  <a:lnTo>
                    <a:pt x="871972" y="255905"/>
                  </a:lnTo>
                  <a:lnTo>
                    <a:pt x="850288" y="215924"/>
                  </a:lnTo>
                  <a:lnTo>
                    <a:pt x="824549" y="178489"/>
                  </a:lnTo>
                  <a:lnTo>
                    <a:pt x="795031" y="143865"/>
                  </a:lnTo>
                  <a:lnTo>
                    <a:pt x="762015" y="112318"/>
                  </a:lnTo>
                  <a:lnTo>
                    <a:pt x="725777" y="84115"/>
                  </a:lnTo>
                  <a:lnTo>
                    <a:pt x="686597" y="59521"/>
                  </a:lnTo>
                  <a:lnTo>
                    <a:pt x="644752" y="38803"/>
                  </a:lnTo>
                  <a:lnTo>
                    <a:pt x="600522" y="22225"/>
                  </a:lnTo>
                  <a:lnTo>
                    <a:pt x="554184" y="10055"/>
                  </a:lnTo>
                  <a:lnTo>
                    <a:pt x="506016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47507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65"/>
                  </a:moveTo>
                  <a:lnTo>
                    <a:pt x="909906" y="483466"/>
                  </a:lnTo>
                  <a:lnTo>
                    <a:pt x="902060" y="529486"/>
                  </a:lnTo>
                  <a:lnTo>
                    <a:pt x="889322" y="573759"/>
                  </a:lnTo>
                  <a:lnTo>
                    <a:pt x="871972" y="616018"/>
                  </a:lnTo>
                  <a:lnTo>
                    <a:pt x="850288" y="655997"/>
                  </a:lnTo>
                  <a:lnTo>
                    <a:pt x="824549" y="693432"/>
                  </a:lnTo>
                  <a:lnTo>
                    <a:pt x="795031" y="728055"/>
                  </a:lnTo>
                  <a:lnTo>
                    <a:pt x="762015" y="759601"/>
                  </a:lnTo>
                  <a:lnTo>
                    <a:pt x="725777" y="787803"/>
                  </a:lnTo>
                  <a:lnTo>
                    <a:pt x="686597" y="812397"/>
                  </a:lnTo>
                  <a:lnTo>
                    <a:pt x="644752" y="833115"/>
                  </a:lnTo>
                  <a:lnTo>
                    <a:pt x="600522" y="849692"/>
                  </a:lnTo>
                  <a:lnTo>
                    <a:pt x="554184" y="861863"/>
                  </a:lnTo>
                  <a:lnTo>
                    <a:pt x="506016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7"/>
                  </a:lnTo>
                  <a:lnTo>
                    <a:pt x="186814" y="787803"/>
                  </a:lnTo>
                  <a:lnTo>
                    <a:pt x="150575" y="759601"/>
                  </a:lnTo>
                  <a:lnTo>
                    <a:pt x="117557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7" y="143865"/>
                  </a:lnTo>
                  <a:lnTo>
                    <a:pt x="150575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6" y="2558"/>
                  </a:lnTo>
                  <a:lnTo>
                    <a:pt x="554184" y="10055"/>
                  </a:lnTo>
                  <a:lnTo>
                    <a:pt x="600522" y="22225"/>
                  </a:lnTo>
                  <a:lnTo>
                    <a:pt x="644752" y="38803"/>
                  </a:lnTo>
                  <a:lnTo>
                    <a:pt x="686597" y="59521"/>
                  </a:lnTo>
                  <a:lnTo>
                    <a:pt x="725777" y="84115"/>
                  </a:lnTo>
                  <a:lnTo>
                    <a:pt x="762015" y="112318"/>
                  </a:lnTo>
                  <a:lnTo>
                    <a:pt x="795031" y="143865"/>
                  </a:lnTo>
                  <a:lnTo>
                    <a:pt x="824549" y="178489"/>
                  </a:lnTo>
                  <a:lnTo>
                    <a:pt x="850288" y="215924"/>
                  </a:lnTo>
                  <a:lnTo>
                    <a:pt x="871972" y="255905"/>
                  </a:lnTo>
                  <a:lnTo>
                    <a:pt x="889322" y="298165"/>
                  </a:lnTo>
                  <a:lnTo>
                    <a:pt x="902060" y="342440"/>
                  </a:lnTo>
                  <a:lnTo>
                    <a:pt x="909906" y="388461"/>
                  </a:lnTo>
                  <a:lnTo>
                    <a:pt x="912583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0856" y="2784999"/>
              <a:ext cx="246379" cy="584835"/>
            </a:xfrm>
            <a:custGeom>
              <a:avLst/>
              <a:gdLst/>
              <a:ahLst/>
              <a:cxnLst/>
              <a:rect l="l" t="t" r="r" b="b"/>
              <a:pathLst>
                <a:path w="246379" h="584835">
                  <a:moveTo>
                    <a:pt x="79534" y="0"/>
                  </a:moveTo>
                  <a:lnTo>
                    <a:pt x="40998" y="57"/>
                  </a:lnTo>
                  <a:lnTo>
                    <a:pt x="12687" y="6732"/>
                  </a:lnTo>
                  <a:lnTo>
                    <a:pt x="0" y="25408"/>
                  </a:lnTo>
                  <a:lnTo>
                    <a:pt x="964" y="39798"/>
                  </a:lnTo>
                  <a:lnTo>
                    <a:pt x="7069" y="48062"/>
                  </a:lnTo>
                  <a:lnTo>
                    <a:pt x="16643" y="53501"/>
                  </a:lnTo>
                  <a:lnTo>
                    <a:pt x="28016" y="59419"/>
                  </a:lnTo>
                  <a:lnTo>
                    <a:pt x="28994" y="476690"/>
                  </a:lnTo>
                  <a:lnTo>
                    <a:pt x="37141" y="527312"/>
                  </a:lnTo>
                  <a:lnTo>
                    <a:pt x="60744" y="564748"/>
                  </a:lnTo>
                  <a:lnTo>
                    <a:pt x="98852" y="584607"/>
                  </a:lnTo>
                  <a:lnTo>
                    <a:pt x="150520" y="582494"/>
                  </a:lnTo>
                  <a:lnTo>
                    <a:pt x="192066" y="559686"/>
                  </a:lnTo>
                  <a:lnTo>
                    <a:pt x="196093" y="551734"/>
                  </a:lnTo>
                  <a:lnTo>
                    <a:pt x="122897" y="551734"/>
                  </a:lnTo>
                  <a:lnTo>
                    <a:pt x="88324" y="542795"/>
                  </a:lnTo>
                  <a:lnTo>
                    <a:pt x="69870" y="519311"/>
                  </a:lnTo>
                  <a:lnTo>
                    <a:pt x="62534" y="485826"/>
                  </a:lnTo>
                  <a:lnTo>
                    <a:pt x="61315" y="446883"/>
                  </a:lnTo>
                  <a:lnTo>
                    <a:pt x="61261" y="407114"/>
                  </a:lnTo>
                  <a:lnTo>
                    <a:pt x="61037" y="367114"/>
                  </a:lnTo>
                  <a:lnTo>
                    <a:pt x="61063" y="327029"/>
                  </a:lnTo>
                  <a:lnTo>
                    <a:pt x="61760" y="287003"/>
                  </a:lnTo>
                  <a:lnTo>
                    <a:pt x="217238" y="287003"/>
                  </a:lnTo>
                  <a:lnTo>
                    <a:pt x="217246" y="59419"/>
                  </a:lnTo>
                  <a:lnTo>
                    <a:pt x="228135" y="54006"/>
                  </a:lnTo>
                  <a:lnTo>
                    <a:pt x="237944" y="48635"/>
                  </a:lnTo>
                  <a:lnTo>
                    <a:pt x="244585" y="40175"/>
                  </a:lnTo>
                  <a:lnTo>
                    <a:pt x="245973" y="25497"/>
                  </a:lnTo>
                  <a:lnTo>
                    <a:pt x="233434" y="6847"/>
                  </a:lnTo>
                  <a:lnTo>
                    <a:pt x="209391" y="1176"/>
                  </a:lnTo>
                  <a:lnTo>
                    <a:pt x="122897" y="1176"/>
                  </a:lnTo>
                  <a:lnTo>
                    <a:pt x="79534" y="0"/>
                  </a:lnTo>
                  <a:close/>
                </a:path>
                <a:path w="246379" h="584835">
                  <a:moveTo>
                    <a:pt x="217238" y="287003"/>
                  </a:moveTo>
                  <a:lnTo>
                    <a:pt x="61760" y="287003"/>
                  </a:lnTo>
                  <a:lnTo>
                    <a:pt x="184950" y="289860"/>
                  </a:lnTo>
                  <a:lnTo>
                    <a:pt x="185026" y="451887"/>
                  </a:lnTo>
                  <a:lnTo>
                    <a:pt x="183466" y="489473"/>
                  </a:lnTo>
                  <a:lnTo>
                    <a:pt x="175536" y="521403"/>
                  </a:lnTo>
                  <a:lnTo>
                    <a:pt x="156819" y="543537"/>
                  </a:lnTo>
                  <a:lnTo>
                    <a:pt x="122897" y="551734"/>
                  </a:lnTo>
                  <a:lnTo>
                    <a:pt x="196093" y="551734"/>
                  </a:lnTo>
                  <a:lnTo>
                    <a:pt x="211480" y="521353"/>
                  </a:lnTo>
                  <a:lnTo>
                    <a:pt x="217093" y="470994"/>
                  </a:lnTo>
                  <a:lnTo>
                    <a:pt x="217150" y="446883"/>
                  </a:lnTo>
                  <a:lnTo>
                    <a:pt x="217238" y="287003"/>
                  </a:lnTo>
                  <a:close/>
                </a:path>
                <a:path w="246379" h="584835">
                  <a:moveTo>
                    <a:pt x="166276" y="31"/>
                  </a:moveTo>
                  <a:lnTo>
                    <a:pt x="122897" y="1176"/>
                  </a:lnTo>
                  <a:lnTo>
                    <a:pt x="209391" y="1176"/>
                  </a:lnTo>
                  <a:lnTo>
                    <a:pt x="204995" y="140"/>
                  </a:lnTo>
                  <a:lnTo>
                    <a:pt x="166276" y="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80856" y="2784999"/>
              <a:ext cx="246379" cy="584835"/>
            </a:xfrm>
            <a:custGeom>
              <a:avLst/>
              <a:gdLst/>
              <a:ahLst/>
              <a:cxnLst/>
              <a:rect l="l" t="t" r="r" b="b"/>
              <a:pathLst>
                <a:path w="246379" h="584835">
                  <a:moveTo>
                    <a:pt x="184950" y="289860"/>
                  </a:moveTo>
                  <a:lnTo>
                    <a:pt x="184999" y="330370"/>
                  </a:lnTo>
                  <a:lnTo>
                    <a:pt x="184964" y="370878"/>
                  </a:lnTo>
                  <a:lnTo>
                    <a:pt x="184941" y="411384"/>
                  </a:lnTo>
                  <a:lnTo>
                    <a:pt x="185026" y="451887"/>
                  </a:lnTo>
                  <a:lnTo>
                    <a:pt x="175536" y="521403"/>
                  </a:lnTo>
                  <a:lnTo>
                    <a:pt x="122897" y="551734"/>
                  </a:lnTo>
                  <a:lnTo>
                    <a:pt x="88324" y="542795"/>
                  </a:lnTo>
                  <a:lnTo>
                    <a:pt x="69870" y="519311"/>
                  </a:lnTo>
                  <a:lnTo>
                    <a:pt x="62534" y="485826"/>
                  </a:lnTo>
                  <a:lnTo>
                    <a:pt x="61315" y="446883"/>
                  </a:lnTo>
                  <a:lnTo>
                    <a:pt x="61261" y="407114"/>
                  </a:lnTo>
                  <a:lnTo>
                    <a:pt x="61037" y="367114"/>
                  </a:lnTo>
                  <a:lnTo>
                    <a:pt x="61063" y="327029"/>
                  </a:lnTo>
                  <a:lnTo>
                    <a:pt x="61760" y="287003"/>
                  </a:lnTo>
                  <a:lnTo>
                    <a:pt x="184950" y="289860"/>
                  </a:lnTo>
                  <a:close/>
                </a:path>
                <a:path w="246379" h="584835">
                  <a:moveTo>
                    <a:pt x="28016" y="59419"/>
                  </a:moveTo>
                  <a:lnTo>
                    <a:pt x="28994" y="476690"/>
                  </a:lnTo>
                  <a:lnTo>
                    <a:pt x="37141" y="527312"/>
                  </a:lnTo>
                  <a:lnTo>
                    <a:pt x="60744" y="564748"/>
                  </a:lnTo>
                  <a:lnTo>
                    <a:pt x="98852" y="584607"/>
                  </a:lnTo>
                  <a:lnTo>
                    <a:pt x="150520" y="582494"/>
                  </a:lnTo>
                  <a:lnTo>
                    <a:pt x="192066" y="559686"/>
                  </a:lnTo>
                  <a:lnTo>
                    <a:pt x="211480" y="521353"/>
                  </a:lnTo>
                  <a:lnTo>
                    <a:pt x="217093" y="470994"/>
                  </a:lnTo>
                  <a:lnTo>
                    <a:pt x="217233" y="412110"/>
                  </a:lnTo>
                  <a:lnTo>
                    <a:pt x="217246" y="59419"/>
                  </a:lnTo>
                  <a:lnTo>
                    <a:pt x="228135" y="54006"/>
                  </a:lnTo>
                  <a:lnTo>
                    <a:pt x="237944" y="48635"/>
                  </a:lnTo>
                  <a:lnTo>
                    <a:pt x="244585" y="40175"/>
                  </a:lnTo>
                  <a:lnTo>
                    <a:pt x="245973" y="25497"/>
                  </a:lnTo>
                  <a:lnTo>
                    <a:pt x="233434" y="6847"/>
                  </a:lnTo>
                  <a:lnTo>
                    <a:pt x="204995" y="140"/>
                  </a:lnTo>
                  <a:lnTo>
                    <a:pt x="166276" y="31"/>
                  </a:lnTo>
                  <a:lnTo>
                    <a:pt x="122897" y="1176"/>
                  </a:lnTo>
                  <a:lnTo>
                    <a:pt x="79534" y="0"/>
                  </a:lnTo>
                  <a:lnTo>
                    <a:pt x="40998" y="57"/>
                  </a:lnTo>
                  <a:lnTo>
                    <a:pt x="12687" y="6732"/>
                  </a:lnTo>
                  <a:lnTo>
                    <a:pt x="0" y="25408"/>
                  </a:lnTo>
                  <a:lnTo>
                    <a:pt x="964" y="39798"/>
                  </a:lnTo>
                  <a:lnTo>
                    <a:pt x="7069" y="48062"/>
                  </a:lnTo>
                  <a:lnTo>
                    <a:pt x="16643" y="53501"/>
                  </a:lnTo>
                  <a:lnTo>
                    <a:pt x="28016" y="5941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504305" y="2640761"/>
            <a:ext cx="915669" cy="875030"/>
            <a:chOff x="6504305" y="2640761"/>
            <a:chExt cx="915669" cy="875030"/>
          </a:xfrm>
        </p:grpSpPr>
        <p:sp>
          <p:nvSpPr>
            <p:cNvPr id="28" name="object 28"/>
            <p:cNvSpPr/>
            <p:nvPr/>
          </p:nvSpPr>
          <p:spPr>
            <a:xfrm>
              <a:off x="6505676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3"/>
                  </a:lnTo>
                  <a:lnTo>
                    <a:pt x="225996" y="59521"/>
                  </a:lnTo>
                  <a:lnTo>
                    <a:pt x="186814" y="84115"/>
                  </a:lnTo>
                  <a:lnTo>
                    <a:pt x="150575" y="112318"/>
                  </a:lnTo>
                  <a:lnTo>
                    <a:pt x="117557" y="143865"/>
                  </a:lnTo>
                  <a:lnTo>
                    <a:pt x="88039" y="178489"/>
                  </a:lnTo>
                  <a:lnTo>
                    <a:pt x="62298" y="215924"/>
                  </a:lnTo>
                  <a:lnTo>
                    <a:pt x="40613" y="255905"/>
                  </a:lnTo>
                  <a:lnTo>
                    <a:pt x="23262" y="298165"/>
                  </a:lnTo>
                  <a:lnTo>
                    <a:pt x="10524" y="342440"/>
                  </a:lnTo>
                  <a:lnTo>
                    <a:pt x="2677" y="388461"/>
                  </a:lnTo>
                  <a:lnTo>
                    <a:pt x="0" y="435965"/>
                  </a:lnTo>
                  <a:lnTo>
                    <a:pt x="2677" y="483466"/>
                  </a:lnTo>
                  <a:lnTo>
                    <a:pt x="10524" y="529486"/>
                  </a:lnTo>
                  <a:lnTo>
                    <a:pt x="23262" y="573759"/>
                  </a:lnTo>
                  <a:lnTo>
                    <a:pt x="40613" y="616018"/>
                  </a:lnTo>
                  <a:lnTo>
                    <a:pt x="62298" y="655997"/>
                  </a:lnTo>
                  <a:lnTo>
                    <a:pt x="88039" y="693432"/>
                  </a:lnTo>
                  <a:lnTo>
                    <a:pt x="117557" y="728055"/>
                  </a:lnTo>
                  <a:lnTo>
                    <a:pt x="150575" y="759601"/>
                  </a:lnTo>
                  <a:lnTo>
                    <a:pt x="186814" y="787803"/>
                  </a:lnTo>
                  <a:lnTo>
                    <a:pt x="225996" y="812397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4" y="869360"/>
                  </a:lnTo>
                  <a:lnTo>
                    <a:pt x="554180" y="861863"/>
                  </a:lnTo>
                  <a:lnTo>
                    <a:pt x="600517" y="849692"/>
                  </a:lnTo>
                  <a:lnTo>
                    <a:pt x="644747" y="833115"/>
                  </a:lnTo>
                  <a:lnTo>
                    <a:pt x="686591" y="812397"/>
                  </a:lnTo>
                  <a:lnTo>
                    <a:pt x="725771" y="787803"/>
                  </a:lnTo>
                  <a:lnTo>
                    <a:pt x="762009" y="759601"/>
                  </a:lnTo>
                  <a:lnTo>
                    <a:pt x="795027" y="728055"/>
                  </a:lnTo>
                  <a:lnTo>
                    <a:pt x="824545" y="693432"/>
                  </a:lnTo>
                  <a:lnTo>
                    <a:pt x="850286" y="655997"/>
                  </a:lnTo>
                  <a:lnTo>
                    <a:pt x="871970" y="616018"/>
                  </a:lnTo>
                  <a:lnTo>
                    <a:pt x="889321" y="573759"/>
                  </a:lnTo>
                  <a:lnTo>
                    <a:pt x="902059" y="529486"/>
                  </a:lnTo>
                  <a:lnTo>
                    <a:pt x="909906" y="483466"/>
                  </a:lnTo>
                  <a:lnTo>
                    <a:pt x="912583" y="435965"/>
                  </a:lnTo>
                  <a:lnTo>
                    <a:pt x="909906" y="388461"/>
                  </a:lnTo>
                  <a:lnTo>
                    <a:pt x="902059" y="342440"/>
                  </a:lnTo>
                  <a:lnTo>
                    <a:pt x="889321" y="298165"/>
                  </a:lnTo>
                  <a:lnTo>
                    <a:pt x="871970" y="255905"/>
                  </a:lnTo>
                  <a:lnTo>
                    <a:pt x="850286" y="215924"/>
                  </a:lnTo>
                  <a:lnTo>
                    <a:pt x="824545" y="178489"/>
                  </a:lnTo>
                  <a:lnTo>
                    <a:pt x="795027" y="143865"/>
                  </a:lnTo>
                  <a:lnTo>
                    <a:pt x="762009" y="112318"/>
                  </a:lnTo>
                  <a:lnTo>
                    <a:pt x="725771" y="84115"/>
                  </a:lnTo>
                  <a:lnTo>
                    <a:pt x="686591" y="59521"/>
                  </a:lnTo>
                  <a:lnTo>
                    <a:pt x="644747" y="38803"/>
                  </a:lnTo>
                  <a:lnTo>
                    <a:pt x="600517" y="22225"/>
                  </a:lnTo>
                  <a:lnTo>
                    <a:pt x="554180" y="10055"/>
                  </a:lnTo>
                  <a:lnTo>
                    <a:pt x="506014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05676" y="2642133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65"/>
                  </a:moveTo>
                  <a:lnTo>
                    <a:pt x="909906" y="483466"/>
                  </a:lnTo>
                  <a:lnTo>
                    <a:pt x="902059" y="529486"/>
                  </a:lnTo>
                  <a:lnTo>
                    <a:pt x="889321" y="573759"/>
                  </a:lnTo>
                  <a:lnTo>
                    <a:pt x="871970" y="616018"/>
                  </a:lnTo>
                  <a:lnTo>
                    <a:pt x="850286" y="655997"/>
                  </a:lnTo>
                  <a:lnTo>
                    <a:pt x="824545" y="693432"/>
                  </a:lnTo>
                  <a:lnTo>
                    <a:pt x="795027" y="728055"/>
                  </a:lnTo>
                  <a:lnTo>
                    <a:pt x="762009" y="759601"/>
                  </a:lnTo>
                  <a:lnTo>
                    <a:pt x="725771" y="787803"/>
                  </a:lnTo>
                  <a:lnTo>
                    <a:pt x="686591" y="812397"/>
                  </a:lnTo>
                  <a:lnTo>
                    <a:pt x="644747" y="833115"/>
                  </a:lnTo>
                  <a:lnTo>
                    <a:pt x="600517" y="849692"/>
                  </a:lnTo>
                  <a:lnTo>
                    <a:pt x="554180" y="861863"/>
                  </a:lnTo>
                  <a:lnTo>
                    <a:pt x="506014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7"/>
                  </a:lnTo>
                  <a:lnTo>
                    <a:pt x="186814" y="787803"/>
                  </a:lnTo>
                  <a:lnTo>
                    <a:pt x="150575" y="759601"/>
                  </a:lnTo>
                  <a:lnTo>
                    <a:pt x="117557" y="728055"/>
                  </a:lnTo>
                  <a:lnTo>
                    <a:pt x="88039" y="693432"/>
                  </a:lnTo>
                  <a:lnTo>
                    <a:pt x="62298" y="655997"/>
                  </a:lnTo>
                  <a:lnTo>
                    <a:pt x="40613" y="616018"/>
                  </a:lnTo>
                  <a:lnTo>
                    <a:pt x="23262" y="573759"/>
                  </a:lnTo>
                  <a:lnTo>
                    <a:pt x="10524" y="529486"/>
                  </a:lnTo>
                  <a:lnTo>
                    <a:pt x="2677" y="483466"/>
                  </a:lnTo>
                  <a:lnTo>
                    <a:pt x="0" y="435965"/>
                  </a:lnTo>
                  <a:lnTo>
                    <a:pt x="2677" y="388461"/>
                  </a:lnTo>
                  <a:lnTo>
                    <a:pt x="10524" y="342440"/>
                  </a:lnTo>
                  <a:lnTo>
                    <a:pt x="23262" y="298165"/>
                  </a:lnTo>
                  <a:lnTo>
                    <a:pt x="40613" y="255905"/>
                  </a:lnTo>
                  <a:lnTo>
                    <a:pt x="62298" y="215924"/>
                  </a:lnTo>
                  <a:lnTo>
                    <a:pt x="88039" y="178489"/>
                  </a:lnTo>
                  <a:lnTo>
                    <a:pt x="117557" y="143865"/>
                  </a:lnTo>
                  <a:lnTo>
                    <a:pt x="150575" y="112318"/>
                  </a:lnTo>
                  <a:lnTo>
                    <a:pt x="186814" y="84115"/>
                  </a:lnTo>
                  <a:lnTo>
                    <a:pt x="225996" y="59521"/>
                  </a:lnTo>
                  <a:lnTo>
                    <a:pt x="267841" y="38803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4" y="2558"/>
                  </a:lnTo>
                  <a:lnTo>
                    <a:pt x="554180" y="10055"/>
                  </a:lnTo>
                  <a:lnTo>
                    <a:pt x="600517" y="22225"/>
                  </a:lnTo>
                  <a:lnTo>
                    <a:pt x="644747" y="38803"/>
                  </a:lnTo>
                  <a:lnTo>
                    <a:pt x="686591" y="59521"/>
                  </a:lnTo>
                  <a:lnTo>
                    <a:pt x="725771" y="84115"/>
                  </a:lnTo>
                  <a:lnTo>
                    <a:pt x="762009" y="112318"/>
                  </a:lnTo>
                  <a:lnTo>
                    <a:pt x="795027" y="143865"/>
                  </a:lnTo>
                  <a:lnTo>
                    <a:pt x="824545" y="178489"/>
                  </a:lnTo>
                  <a:lnTo>
                    <a:pt x="850286" y="215924"/>
                  </a:lnTo>
                  <a:lnTo>
                    <a:pt x="871970" y="255905"/>
                  </a:lnTo>
                  <a:lnTo>
                    <a:pt x="889321" y="298165"/>
                  </a:lnTo>
                  <a:lnTo>
                    <a:pt x="902059" y="342440"/>
                  </a:lnTo>
                  <a:lnTo>
                    <a:pt x="909906" y="388461"/>
                  </a:lnTo>
                  <a:lnTo>
                    <a:pt x="912583" y="435965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20119" y="2895113"/>
              <a:ext cx="424815" cy="424180"/>
            </a:xfrm>
            <a:custGeom>
              <a:avLst/>
              <a:gdLst/>
              <a:ahLst/>
              <a:cxnLst/>
              <a:rect l="l" t="t" r="r" b="b"/>
              <a:pathLst>
                <a:path w="424815" h="424179">
                  <a:moveTo>
                    <a:pt x="273869" y="0"/>
                  </a:moveTo>
                  <a:lnTo>
                    <a:pt x="258621" y="1157"/>
                  </a:lnTo>
                  <a:lnTo>
                    <a:pt x="252738" y="14105"/>
                  </a:lnTo>
                  <a:lnTo>
                    <a:pt x="261452" y="36795"/>
                  </a:lnTo>
                  <a:lnTo>
                    <a:pt x="230559" y="69519"/>
                  </a:lnTo>
                  <a:lnTo>
                    <a:pt x="184936" y="115037"/>
                  </a:lnTo>
                  <a:lnTo>
                    <a:pt x="137176" y="161954"/>
                  </a:lnTo>
                  <a:lnTo>
                    <a:pt x="100352" y="198403"/>
                  </a:lnTo>
                  <a:lnTo>
                    <a:pt x="79892" y="217668"/>
                  </a:lnTo>
                  <a:lnTo>
                    <a:pt x="60017" y="238766"/>
                  </a:lnTo>
                  <a:lnTo>
                    <a:pt x="44867" y="265347"/>
                  </a:lnTo>
                  <a:lnTo>
                    <a:pt x="38579" y="301057"/>
                  </a:lnTo>
                  <a:lnTo>
                    <a:pt x="39101" y="327276"/>
                  </a:lnTo>
                  <a:lnTo>
                    <a:pt x="39389" y="345319"/>
                  </a:lnTo>
                  <a:lnTo>
                    <a:pt x="36472" y="358682"/>
                  </a:lnTo>
                  <a:lnTo>
                    <a:pt x="27378" y="370856"/>
                  </a:lnTo>
                  <a:lnTo>
                    <a:pt x="17831" y="379153"/>
                  </a:lnTo>
                  <a:lnTo>
                    <a:pt x="6296" y="391073"/>
                  </a:lnTo>
                  <a:lnTo>
                    <a:pt x="0" y="405019"/>
                  </a:lnTo>
                  <a:lnTo>
                    <a:pt x="6169" y="419395"/>
                  </a:lnTo>
                  <a:lnTo>
                    <a:pt x="20471" y="424061"/>
                  </a:lnTo>
                  <a:lnTo>
                    <a:pt x="34714" y="416868"/>
                  </a:lnTo>
                  <a:lnTo>
                    <a:pt x="46940" y="404979"/>
                  </a:lnTo>
                  <a:lnTo>
                    <a:pt x="55191" y="395557"/>
                  </a:lnTo>
                  <a:lnTo>
                    <a:pt x="61820" y="389056"/>
                  </a:lnTo>
                  <a:lnTo>
                    <a:pt x="66981" y="386172"/>
                  </a:lnTo>
                  <a:lnTo>
                    <a:pt x="74074" y="385517"/>
                  </a:lnTo>
                  <a:lnTo>
                    <a:pt x="125881" y="385517"/>
                  </a:lnTo>
                  <a:lnTo>
                    <a:pt x="140500" y="384720"/>
                  </a:lnTo>
                  <a:lnTo>
                    <a:pt x="164738" y="377907"/>
                  </a:lnTo>
                  <a:lnTo>
                    <a:pt x="185607" y="362258"/>
                  </a:lnTo>
                  <a:lnTo>
                    <a:pt x="211564" y="334972"/>
                  </a:lnTo>
                  <a:lnTo>
                    <a:pt x="245185" y="301528"/>
                  </a:lnTo>
                  <a:lnTo>
                    <a:pt x="97333" y="301528"/>
                  </a:lnTo>
                  <a:lnTo>
                    <a:pt x="84984" y="299758"/>
                  </a:lnTo>
                  <a:lnTo>
                    <a:pt x="78356" y="290316"/>
                  </a:lnTo>
                  <a:lnTo>
                    <a:pt x="78915" y="278171"/>
                  </a:lnTo>
                  <a:lnTo>
                    <a:pt x="132987" y="221162"/>
                  </a:lnTo>
                  <a:lnTo>
                    <a:pt x="182470" y="171280"/>
                  </a:lnTo>
                  <a:lnTo>
                    <a:pt x="232635" y="121512"/>
                  </a:lnTo>
                  <a:lnTo>
                    <a:pt x="272769" y="82630"/>
                  </a:lnTo>
                  <a:lnTo>
                    <a:pt x="292160" y="65408"/>
                  </a:lnTo>
                  <a:lnTo>
                    <a:pt x="345968" y="65408"/>
                  </a:lnTo>
                  <a:lnTo>
                    <a:pt x="305862" y="25514"/>
                  </a:lnTo>
                  <a:lnTo>
                    <a:pt x="293252" y="12678"/>
                  </a:lnTo>
                  <a:lnTo>
                    <a:pt x="273869" y="0"/>
                  </a:lnTo>
                  <a:close/>
                </a:path>
                <a:path w="424815" h="424179">
                  <a:moveTo>
                    <a:pt x="125881" y="385517"/>
                  </a:moveTo>
                  <a:lnTo>
                    <a:pt x="74074" y="385517"/>
                  </a:lnTo>
                  <a:lnTo>
                    <a:pt x="114038" y="386163"/>
                  </a:lnTo>
                  <a:lnTo>
                    <a:pt x="125881" y="385517"/>
                  </a:lnTo>
                  <a:close/>
                </a:path>
                <a:path w="424815" h="424179">
                  <a:moveTo>
                    <a:pt x="149450" y="254308"/>
                  </a:moveTo>
                  <a:lnTo>
                    <a:pt x="141698" y="263227"/>
                  </a:lnTo>
                  <a:lnTo>
                    <a:pt x="132572" y="272434"/>
                  </a:lnTo>
                  <a:lnTo>
                    <a:pt x="123008" y="281665"/>
                  </a:lnTo>
                  <a:lnTo>
                    <a:pt x="113941" y="290655"/>
                  </a:lnTo>
                  <a:lnTo>
                    <a:pt x="97333" y="301528"/>
                  </a:lnTo>
                  <a:lnTo>
                    <a:pt x="245185" y="301528"/>
                  </a:lnTo>
                  <a:lnTo>
                    <a:pt x="248501" y="298228"/>
                  </a:lnTo>
                  <a:lnTo>
                    <a:pt x="277966" y="269387"/>
                  </a:lnTo>
                  <a:lnTo>
                    <a:pt x="176213" y="269387"/>
                  </a:lnTo>
                  <a:lnTo>
                    <a:pt x="165632" y="266759"/>
                  </a:lnTo>
                  <a:lnTo>
                    <a:pt x="156501" y="260242"/>
                  </a:lnTo>
                  <a:lnTo>
                    <a:pt x="149450" y="254308"/>
                  </a:lnTo>
                  <a:close/>
                </a:path>
                <a:path w="424815" h="424179">
                  <a:moveTo>
                    <a:pt x="209356" y="197336"/>
                  </a:moveTo>
                  <a:lnTo>
                    <a:pt x="201027" y="203018"/>
                  </a:lnTo>
                  <a:lnTo>
                    <a:pt x="193005" y="210223"/>
                  </a:lnTo>
                  <a:lnTo>
                    <a:pt x="185593" y="218224"/>
                  </a:lnTo>
                  <a:lnTo>
                    <a:pt x="179092" y="226292"/>
                  </a:lnTo>
                  <a:lnTo>
                    <a:pt x="185146" y="232587"/>
                  </a:lnTo>
                  <a:lnTo>
                    <a:pt x="191363" y="241630"/>
                  </a:lnTo>
                  <a:lnTo>
                    <a:pt x="193576" y="252345"/>
                  </a:lnTo>
                  <a:lnTo>
                    <a:pt x="187614" y="263655"/>
                  </a:lnTo>
                  <a:lnTo>
                    <a:pt x="176213" y="269387"/>
                  </a:lnTo>
                  <a:lnTo>
                    <a:pt x="277966" y="269387"/>
                  </a:lnTo>
                  <a:lnTo>
                    <a:pt x="330934" y="217424"/>
                  </a:lnTo>
                  <a:lnTo>
                    <a:pt x="337267" y="211047"/>
                  </a:lnTo>
                  <a:lnTo>
                    <a:pt x="234968" y="211047"/>
                  </a:lnTo>
                  <a:lnTo>
                    <a:pt x="224817" y="209187"/>
                  </a:lnTo>
                  <a:lnTo>
                    <a:pt x="216016" y="203395"/>
                  </a:lnTo>
                  <a:lnTo>
                    <a:pt x="209356" y="197336"/>
                  </a:lnTo>
                  <a:close/>
                </a:path>
                <a:path w="424815" h="424179">
                  <a:moveTo>
                    <a:pt x="285975" y="122622"/>
                  </a:moveTo>
                  <a:lnTo>
                    <a:pt x="275374" y="129221"/>
                  </a:lnTo>
                  <a:lnTo>
                    <a:pt x="262049" y="141961"/>
                  </a:lnTo>
                  <a:lnTo>
                    <a:pt x="248513" y="155687"/>
                  </a:lnTo>
                  <a:lnTo>
                    <a:pt x="237284" y="165243"/>
                  </a:lnTo>
                  <a:lnTo>
                    <a:pt x="242458" y="173625"/>
                  </a:lnTo>
                  <a:lnTo>
                    <a:pt x="248687" y="183382"/>
                  </a:lnTo>
                  <a:lnTo>
                    <a:pt x="251312" y="194086"/>
                  </a:lnTo>
                  <a:lnTo>
                    <a:pt x="245678" y="205311"/>
                  </a:lnTo>
                  <a:lnTo>
                    <a:pt x="234968" y="211047"/>
                  </a:lnTo>
                  <a:lnTo>
                    <a:pt x="337267" y="211047"/>
                  </a:lnTo>
                  <a:lnTo>
                    <a:pt x="364236" y="183890"/>
                  </a:lnTo>
                  <a:lnTo>
                    <a:pt x="384134" y="161954"/>
                  </a:lnTo>
                  <a:lnTo>
                    <a:pt x="420167" y="161954"/>
                  </a:lnTo>
                  <a:lnTo>
                    <a:pt x="424615" y="154025"/>
                  </a:lnTo>
                  <a:lnTo>
                    <a:pt x="423236" y="149279"/>
                  </a:lnTo>
                  <a:lnTo>
                    <a:pt x="326805" y="149279"/>
                  </a:lnTo>
                  <a:lnTo>
                    <a:pt x="313093" y="138656"/>
                  </a:lnTo>
                  <a:lnTo>
                    <a:pt x="301452" y="126289"/>
                  </a:lnTo>
                  <a:lnTo>
                    <a:pt x="285975" y="122622"/>
                  </a:lnTo>
                  <a:close/>
                </a:path>
                <a:path w="424815" h="424179">
                  <a:moveTo>
                    <a:pt x="420167" y="161954"/>
                  </a:moveTo>
                  <a:lnTo>
                    <a:pt x="384134" y="161954"/>
                  </a:lnTo>
                  <a:lnTo>
                    <a:pt x="391723" y="166335"/>
                  </a:lnTo>
                  <a:lnTo>
                    <a:pt x="396041" y="169763"/>
                  </a:lnTo>
                  <a:lnTo>
                    <a:pt x="402048" y="171721"/>
                  </a:lnTo>
                  <a:lnTo>
                    <a:pt x="414703" y="171695"/>
                  </a:lnTo>
                  <a:lnTo>
                    <a:pt x="420167" y="161954"/>
                  </a:lnTo>
                  <a:close/>
                </a:path>
                <a:path w="424815" h="424179">
                  <a:moveTo>
                    <a:pt x="345968" y="65408"/>
                  </a:moveTo>
                  <a:lnTo>
                    <a:pt x="292160" y="65408"/>
                  </a:lnTo>
                  <a:lnTo>
                    <a:pt x="300449" y="73149"/>
                  </a:lnTo>
                  <a:lnTo>
                    <a:pt x="309461" y="82041"/>
                  </a:lnTo>
                  <a:lnTo>
                    <a:pt x="328038" y="100625"/>
                  </a:lnTo>
                  <a:lnTo>
                    <a:pt x="338452" y="110316"/>
                  </a:lnTo>
                  <a:lnTo>
                    <a:pt x="347064" y="120133"/>
                  </a:lnTo>
                  <a:lnTo>
                    <a:pt x="351278" y="131969"/>
                  </a:lnTo>
                  <a:lnTo>
                    <a:pt x="348497" y="147717"/>
                  </a:lnTo>
                  <a:lnTo>
                    <a:pt x="326805" y="149279"/>
                  </a:lnTo>
                  <a:lnTo>
                    <a:pt x="423236" y="149279"/>
                  </a:lnTo>
                  <a:lnTo>
                    <a:pt x="420325" y="139262"/>
                  </a:lnTo>
                  <a:lnTo>
                    <a:pt x="408030" y="126142"/>
                  </a:lnTo>
                  <a:lnTo>
                    <a:pt x="393925" y="113402"/>
                  </a:lnTo>
                  <a:lnTo>
                    <a:pt x="345968" y="65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69264" y="2836848"/>
              <a:ext cx="134607" cy="1333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20313" y="2836437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1191" y="0"/>
                  </a:moveTo>
                  <a:lnTo>
                    <a:pt x="13196" y="1547"/>
                  </a:lnTo>
                  <a:lnTo>
                    <a:pt x="6191" y="6191"/>
                  </a:lnTo>
                  <a:lnTo>
                    <a:pt x="1547" y="13202"/>
                  </a:lnTo>
                  <a:lnTo>
                    <a:pt x="0" y="21196"/>
                  </a:lnTo>
                  <a:lnTo>
                    <a:pt x="1547" y="29190"/>
                  </a:lnTo>
                  <a:lnTo>
                    <a:pt x="6191" y="36201"/>
                  </a:lnTo>
                  <a:lnTo>
                    <a:pt x="447109" y="477119"/>
                  </a:lnTo>
                  <a:lnTo>
                    <a:pt x="454120" y="481763"/>
                  </a:lnTo>
                  <a:lnTo>
                    <a:pt x="462114" y="483311"/>
                  </a:lnTo>
                  <a:lnTo>
                    <a:pt x="470109" y="481763"/>
                  </a:lnTo>
                  <a:lnTo>
                    <a:pt x="477119" y="477119"/>
                  </a:lnTo>
                  <a:lnTo>
                    <a:pt x="481758" y="470109"/>
                  </a:lnTo>
                  <a:lnTo>
                    <a:pt x="483306" y="462114"/>
                  </a:lnTo>
                  <a:lnTo>
                    <a:pt x="481761" y="454120"/>
                  </a:lnTo>
                  <a:lnTo>
                    <a:pt x="477119" y="447109"/>
                  </a:lnTo>
                  <a:lnTo>
                    <a:pt x="36201" y="6191"/>
                  </a:lnTo>
                  <a:lnTo>
                    <a:pt x="29188" y="1547"/>
                  </a:lnTo>
                  <a:lnTo>
                    <a:pt x="21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31070" y="3625278"/>
            <a:ext cx="2014220" cy="7581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4465" marR="156845" algn="ctr">
              <a:lnSpc>
                <a:spcPct val="90300"/>
              </a:lnSpc>
              <a:spcBef>
                <a:spcPts val="240"/>
              </a:spcBef>
            </a:pPr>
            <a:r>
              <a:rPr sz="1200" spc="30" dirty="0">
                <a:solidFill>
                  <a:srgbClr val="C52E2A"/>
                </a:solidFill>
                <a:latin typeface="Arial"/>
                <a:cs typeface="Arial"/>
              </a:rPr>
              <a:t>забор </a:t>
            </a:r>
            <a:r>
              <a:rPr sz="1200" spc="70" dirty="0">
                <a:solidFill>
                  <a:srgbClr val="C52E2A"/>
                </a:solidFill>
                <a:latin typeface="Arial"/>
                <a:cs typeface="Arial"/>
              </a:rPr>
              <a:t>крови </a:t>
            </a:r>
            <a:r>
              <a:rPr sz="1200" spc="25" dirty="0">
                <a:solidFill>
                  <a:srgbClr val="C52E2A"/>
                </a:solidFill>
                <a:latin typeface="Arial"/>
                <a:cs typeface="Arial"/>
              </a:rPr>
              <a:t>из вены 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после </a:t>
            </a:r>
            <a:r>
              <a:rPr sz="1000" spc="15" dirty="0">
                <a:solidFill>
                  <a:srgbClr val="4E4E4D"/>
                </a:solidFill>
                <a:latin typeface="Arial"/>
                <a:cs typeface="Arial"/>
              </a:rPr>
              <a:t>предварительной 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лекарственной</a:t>
            </a:r>
            <a:r>
              <a:rPr sz="1000" spc="-7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E4E4D"/>
                </a:solidFill>
                <a:latin typeface="Arial"/>
                <a:cs typeface="Arial"/>
              </a:rPr>
              <a:t>стимуляции 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(мобилизации)</a:t>
            </a:r>
            <a:r>
              <a:rPr sz="1000" spc="-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донора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sz="1000" spc="20" dirty="0">
                <a:solidFill>
                  <a:srgbClr val="4E4E4D"/>
                </a:solidFill>
                <a:latin typeface="Arial"/>
                <a:cs typeface="Arial"/>
              </a:rPr>
              <a:t>ГСК/СКПК </a:t>
            </a:r>
            <a:r>
              <a:rPr sz="1000" spc="-35" dirty="0">
                <a:solidFill>
                  <a:srgbClr val="4E4E4D"/>
                </a:solidFill>
                <a:latin typeface="Arial"/>
                <a:cs typeface="Arial"/>
              </a:rPr>
              <a:t>(в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течение </a:t>
            </a:r>
            <a:r>
              <a:rPr sz="1000" spc="50" dirty="0">
                <a:solidFill>
                  <a:srgbClr val="4E4E4D"/>
                </a:solidFill>
                <a:latin typeface="Arial"/>
                <a:cs typeface="Arial"/>
              </a:rPr>
              <a:t>4-5</a:t>
            </a:r>
            <a:r>
              <a:rPr sz="1000" spc="-13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E4E4D"/>
                </a:solidFill>
                <a:latin typeface="Arial"/>
                <a:cs typeface="Arial"/>
              </a:rPr>
              <a:t>суток)*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62287" y="3625278"/>
            <a:ext cx="105029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1300"/>
              </a:lnSpc>
              <a:spcBef>
                <a:spcPts val="260"/>
              </a:spcBef>
            </a:pPr>
            <a:r>
              <a:rPr sz="1200" spc="20" dirty="0">
                <a:solidFill>
                  <a:srgbClr val="4E4E4D"/>
                </a:solidFill>
                <a:latin typeface="Arial"/>
                <a:cs typeface="Arial"/>
              </a:rPr>
              <a:t>ам</a:t>
            </a:r>
            <a:r>
              <a:rPr sz="1200" spc="-10" dirty="0">
                <a:solidFill>
                  <a:srgbClr val="4E4E4D"/>
                </a:solidFill>
                <a:latin typeface="Arial"/>
                <a:cs typeface="Arial"/>
              </a:rPr>
              <a:t>б</a:t>
            </a:r>
            <a:r>
              <a:rPr sz="1200" spc="10" dirty="0">
                <a:solidFill>
                  <a:srgbClr val="4E4E4D"/>
                </a:solidFill>
                <a:latin typeface="Arial"/>
                <a:cs typeface="Arial"/>
              </a:rPr>
              <a:t>у</a:t>
            </a:r>
            <a:r>
              <a:rPr sz="1200" spc="-25" dirty="0">
                <a:solidFill>
                  <a:srgbClr val="4E4E4D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4E4E4D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4E4E4D"/>
                </a:solidFill>
                <a:latin typeface="Arial"/>
                <a:cs typeface="Arial"/>
              </a:rPr>
              <a:t>т</a:t>
            </a:r>
            <a:r>
              <a:rPr sz="1200" spc="55" dirty="0">
                <a:solidFill>
                  <a:srgbClr val="4E4E4D"/>
                </a:solidFill>
                <a:latin typeface="Arial"/>
                <a:cs typeface="Arial"/>
              </a:rPr>
              <a:t>орно,  </a:t>
            </a:r>
            <a:r>
              <a:rPr sz="1200" spc="45" dirty="0">
                <a:solidFill>
                  <a:srgbClr val="4E4E4D"/>
                </a:solidFill>
                <a:latin typeface="Arial"/>
                <a:cs typeface="Arial"/>
              </a:rPr>
              <a:t>дневной  </a:t>
            </a:r>
            <a:r>
              <a:rPr sz="1200" spc="40" dirty="0">
                <a:solidFill>
                  <a:srgbClr val="4E4E4D"/>
                </a:solidFill>
                <a:latin typeface="Arial"/>
                <a:cs typeface="Arial"/>
              </a:rPr>
              <a:t>стационар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7653" y="3625278"/>
            <a:ext cx="1158875" cy="48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</a:pPr>
            <a:r>
              <a:rPr sz="1200" spc="60" dirty="0">
                <a:solidFill>
                  <a:srgbClr val="C52E2A"/>
                </a:solidFill>
                <a:latin typeface="Arial"/>
                <a:cs typeface="Arial"/>
              </a:rPr>
              <a:t>5-6</a:t>
            </a:r>
            <a:r>
              <a:rPr sz="1200" spc="-100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C52E2A"/>
                </a:solidFill>
                <a:latin typeface="Arial"/>
                <a:cs typeface="Arial"/>
              </a:rPr>
              <a:t>часов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95"/>
              </a:spcBef>
            </a:pP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время</a:t>
            </a:r>
            <a:r>
              <a:rPr sz="1000" spc="-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4E4E4D"/>
                </a:solidFill>
                <a:latin typeface="Arial"/>
                <a:cs typeface="Arial"/>
              </a:rPr>
              <a:t>проведения </a:t>
            </a: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процедуры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12420" y="3625278"/>
            <a:ext cx="904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4E4E4D"/>
                </a:solidFill>
                <a:latin typeface="Arial"/>
                <a:cs typeface="Arial"/>
              </a:rPr>
              <a:t>без</a:t>
            </a:r>
            <a:r>
              <a:rPr sz="1200" spc="-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4E4E4D"/>
                </a:solidFill>
                <a:latin typeface="Arial"/>
                <a:cs typeface="Arial"/>
              </a:rPr>
              <a:t>наркоза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3235" y="3625278"/>
            <a:ext cx="2401570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1400"/>
              </a:lnSpc>
              <a:spcBef>
                <a:spcPts val="100"/>
              </a:spcBef>
            </a:pPr>
            <a:r>
              <a:rPr sz="1200" spc="45" dirty="0">
                <a:solidFill>
                  <a:srgbClr val="4E4E4D"/>
                </a:solidFill>
                <a:latin typeface="Arial"/>
                <a:cs typeface="Arial"/>
              </a:rPr>
              <a:t>содержание</a:t>
            </a:r>
            <a:r>
              <a:rPr sz="1200" spc="-10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4E4E4D"/>
                </a:solidFill>
                <a:latin typeface="Arial"/>
                <a:cs typeface="Arial"/>
              </a:rPr>
              <a:t>процедуры: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00"/>
              </a:lnSpc>
            </a:pP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кровь донора </a:t>
            </a:r>
            <a:r>
              <a:rPr sz="1000" spc="-15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период</a:t>
            </a:r>
            <a:r>
              <a:rPr sz="1000" spc="-20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забора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75"/>
              </a:spcBef>
            </a:pP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из </a:t>
            </a: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вены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проходит </a:t>
            </a: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через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специальный  аппарат (клеточный </a:t>
            </a:r>
            <a:r>
              <a:rPr sz="1000" spc="15" dirty="0">
                <a:solidFill>
                  <a:srgbClr val="4E4E4D"/>
                </a:solidFill>
                <a:latin typeface="Arial"/>
                <a:cs typeface="Arial"/>
              </a:rPr>
              <a:t>фракционатор), 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отделяющий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необходимое</a:t>
            </a:r>
            <a:r>
              <a:rPr sz="1000" spc="-7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количество  </a:t>
            </a:r>
            <a:r>
              <a:rPr sz="1000" spc="15" dirty="0">
                <a:solidFill>
                  <a:srgbClr val="4E4E4D"/>
                </a:solidFill>
                <a:latin typeface="Arial"/>
                <a:cs typeface="Arial"/>
              </a:rPr>
              <a:t>стволовых</a:t>
            </a:r>
            <a:r>
              <a:rPr sz="1000" spc="-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клеток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83766" y="5416283"/>
            <a:ext cx="915669" cy="875030"/>
            <a:chOff x="1283766" y="5416283"/>
            <a:chExt cx="915669" cy="875030"/>
          </a:xfrm>
        </p:grpSpPr>
        <p:sp>
          <p:nvSpPr>
            <p:cNvPr id="39" name="object 39"/>
            <p:cNvSpPr/>
            <p:nvPr/>
          </p:nvSpPr>
          <p:spPr>
            <a:xfrm>
              <a:off x="1285138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4"/>
                  </a:lnTo>
                  <a:lnTo>
                    <a:pt x="10524" y="529474"/>
                  </a:lnTo>
                  <a:lnTo>
                    <a:pt x="23262" y="573747"/>
                  </a:lnTo>
                  <a:lnTo>
                    <a:pt x="40613" y="616007"/>
                  </a:lnTo>
                  <a:lnTo>
                    <a:pt x="62298" y="655988"/>
                  </a:lnTo>
                  <a:lnTo>
                    <a:pt x="88039" y="693423"/>
                  </a:lnTo>
                  <a:lnTo>
                    <a:pt x="117557" y="728048"/>
                  </a:lnTo>
                  <a:lnTo>
                    <a:pt x="150575" y="759595"/>
                  </a:lnTo>
                  <a:lnTo>
                    <a:pt x="186814" y="787799"/>
                  </a:lnTo>
                  <a:lnTo>
                    <a:pt x="225996" y="812394"/>
                  </a:lnTo>
                  <a:lnTo>
                    <a:pt x="267841" y="833113"/>
                  </a:lnTo>
                  <a:lnTo>
                    <a:pt x="312072" y="849691"/>
                  </a:lnTo>
                  <a:lnTo>
                    <a:pt x="358411" y="861862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6" y="869360"/>
                  </a:lnTo>
                  <a:lnTo>
                    <a:pt x="554184" y="861862"/>
                  </a:lnTo>
                  <a:lnTo>
                    <a:pt x="600522" y="849691"/>
                  </a:lnTo>
                  <a:lnTo>
                    <a:pt x="644752" y="833113"/>
                  </a:lnTo>
                  <a:lnTo>
                    <a:pt x="686597" y="812394"/>
                  </a:lnTo>
                  <a:lnTo>
                    <a:pt x="725777" y="787799"/>
                  </a:lnTo>
                  <a:lnTo>
                    <a:pt x="762015" y="759595"/>
                  </a:lnTo>
                  <a:lnTo>
                    <a:pt x="795031" y="728048"/>
                  </a:lnTo>
                  <a:lnTo>
                    <a:pt x="824549" y="693423"/>
                  </a:lnTo>
                  <a:lnTo>
                    <a:pt x="850288" y="655988"/>
                  </a:lnTo>
                  <a:lnTo>
                    <a:pt x="871972" y="616007"/>
                  </a:lnTo>
                  <a:lnTo>
                    <a:pt x="889322" y="573747"/>
                  </a:lnTo>
                  <a:lnTo>
                    <a:pt x="902060" y="529474"/>
                  </a:lnTo>
                  <a:lnTo>
                    <a:pt x="909906" y="483454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60" y="342431"/>
                  </a:lnTo>
                  <a:lnTo>
                    <a:pt x="889322" y="298159"/>
                  </a:lnTo>
                  <a:lnTo>
                    <a:pt x="871972" y="255900"/>
                  </a:lnTo>
                  <a:lnTo>
                    <a:pt x="850288" y="215920"/>
                  </a:lnTo>
                  <a:lnTo>
                    <a:pt x="824549" y="178486"/>
                  </a:lnTo>
                  <a:lnTo>
                    <a:pt x="795031" y="143863"/>
                  </a:lnTo>
                  <a:lnTo>
                    <a:pt x="762015" y="112317"/>
                  </a:lnTo>
                  <a:lnTo>
                    <a:pt x="725777" y="84114"/>
                  </a:lnTo>
                  <a:lnTo>
                    <a:pt x="686597" y="59521"/>
                  </a:lnTo>
                  <a:lnTo>
                    <a:pt x="644752" y="38802"/>
                  </a:lnTo>
                  <a:lnTo>
                    <a:pt x="600522" y="22225"/>
                  </a:lnTo>
                  <a:lnTo>
                    <a:pt x="554184" y="10055"/>
                  </a:lnTo>
                  <a:lnTo>
                    <a:pt x="506016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85138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3" y="435952"/>
                  </a:moveTo>
                  <a:lnTo>
                    <a:pt x="909906" y="483454"/>
                  </a:lnTo>
                  <a:lnTo>
                    <a:pt x="902060" y="529474"/>
                  </a:lnTo>
                  <a:lnTo>
                    <a:pt x="889322" y="573747"/>
                  </a:lnTo>
                  <a:lnTo>
                    <a:pt x="871972" y="616007"/>
                  </a:lnTo>
                  <a:lnTo>
                    <a:pt x="850288" y="655988"/>
                  </a:lnTo>
                  <a:lnTo>
                    <a:pt x="824549" y="693423"/>
                  </a:lnTo>
                  <a:lnTo>
                    <a:pt x="795031" y="728048"/>
                  </a:lnTo>
                  <a:lnTo>
                    <a:pt x="762015" y="759595"/>
                  </a:lnTo>
                  <a:lnTo>
                    <a:pt x="725777" y="787799"/>
                  </a:lnTo>
                  <a:lnTo>
                    <a:pt x="686597" y="812394"/>
                  </a:lnTo>
                  <a:lnTo>
                    <a:pt x="644752" y="833113"/>
                  </a:lnTo>
                  <a:lnTo>
                    <a:pt x="600522" y="849691"/>
                  </a:lnTo>
                  <a:lnTo>
                    <a:pt x="554184" y="861862"/>
                  </a:lnTo>
                  <a:lnTo>
                    <a:pt x="506016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2"/>
                  </a:lnTo>
                  <a:lnTo>
                    <a:pt x="312072" y="849691"/>
                  </a:lnTo>
                  <a:lnTo>
                    <a:pt x="267841" y="833113"/>
                  </a:lnTo>
                  <a:lnTo>
                    <a:pt x="225996" y="812394"/>
                  </a:lnTo>
                  <a:lnTo>
                    <a:pt x="186814" y="787799"/>
                  </a:lnTo>
                  <a:lnTo>
                    <a:pt x="150575" y="759595"/>
                  </a:lnTo>
                  <a:lnTo>
                    <a:pt x="117557" y="728048"/>
                  </a:lnTo>
                  <a:lnTo>
                    <a:pt x="88039" y="693423"/>
                  </a:lnTo>
                  <a:lnTo>
                    <a:pt x="62298" y="655988"/>
                  </a:lnTo>
                  <a:lnTo>
                    <a:pt x="40613" y="616007"/>
                  </a:lnTo>
                  <a:lnTo>
                    <a:pt x="23262" y="573747"/>
                  </a:lnTo>
                  <a:lnTo>
                    <a:pt x="10524" y="529474"/>
                  </a:lnTo>
                  <a:lnTo>
                    <a:pt x="2677" y="483454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6" y="2558"/>
                  </a:lnTo>
                  <a:lnTo>
                    <a:pt x="554184" y="10055"/>
                  </a:lnTo>
                  <a:lnTo>
                    <a:pt x="600522" y="22225"/>
                  </a:lnTo>
                  <a:lnTo>
                    <a:pt x="644752" y="38802"/>
                  </a:lnTo>
                  <a:lnTo>
                    <a:pt x="686597" y="59521"/>
                  </a:lnTo>
                  <a:lnTo>
                    <a:pt x="725777" y="84114"/>
                  </a:lnTo>
                  <a:lnTo>
                    <a:pt x="762015" y="112317"/>
                  </a:lnTo>
                  <a:lnTo>
                    <a:pt x="795031" y="143863"/>
                  </a:lnTo>
                  <a:lnTo>
                    <a:pt x="824549" y="178486"/>
                  </a:lnTo>
                  <a:lnTo>
                    <a:pt x="850288" y="215920"/>
                  </a:lnTo>
                  <a:lnTo>
                    <a:pt x="871972" y="255900"/>
                  </a:lnTo>
                  <a:lnTo>
                    <a:pt x="889322" y="298159"/>
                  </a:lnTo>
                  <a:lnTo>
                    <a:pt x="902060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74571" y="5743232"/>
              <a:ext cx="534670" cy="384175"/>
            </a:xfrm>
            <a:custGeom>
              <a:avLst/>
              <a:gdLst/>
              <a:ahLst/>
              <a:cxnLst/>
              <a:rect l="l" t="t" r="r" b="b"/>
              <a:pathLst>
                <a:path w="534669" h="384175">
                  <a:moveTo>
                    <a:pt x="142062" y="180467"/>
                  </a:moveTo>
                  <a:lnTo>
                    <a:pt x="139827" y="147027"/>
                  </a:lnTo>
                  <a:lnTo>
                    <a:pt x="131267" y="133362"/>
                  </a:lnTo>
                  <a:lnTo>
                    <a:pt x="117094" y="120205"/>
                  </a:lnTo>
                  <a:lnTo>
                    <a:pt x="99974" y="113842"/>
                  </a:lnTo>
                  <a:lnTo>
                    <a:pt x="82626" y="120561"/>
                  </a:lnTo>
                  <a:lnTo>
                    <a:pt x="77457" y="127914"/>
                  </a:lnTo>
                  <a:lnTo>
                    <a:pt x="73964" y="136258"/>
                  </a:lnTo>
                  <a:lnTo>
                    <a:pt x="69723" y="143929"/>
                  </a:lnTo>
                  <a:lnTo>
                    <a:pt x="62357" y="149250"/>
                  </a:lnTo>
                  <a:lnTo>
                    <a:pt x="44157" y="148653"/>
                  </a:lnTo>
                  <a:lnTo>
                    <a:pt x="17335" y="150190"/>
                  </a:lnTo>
                  <a:lnTo>
                    <a:pt x="0" y="167614"/>
                  </a:lnTo>
                  <a:lnTo>
                    <a:pt x="10287" y="214617"/>
                  </a:lnTo>
                  <a:lnTo>
                    <a:pt x="24879" y="254165"/>
                  </a:lnTo>
                  <a:lnTo>
                    <a:pt x="32969" y="293585"/>
                  </a:lnTo>
                  <a:lnTo>
                    <a:pt x="36118" y="335445"/>
                  </a:lnTo>
                  <a:lnTo>
                    <a:pt x="35902" y="382270"/>
                  </a:lnTo>
                  <a:lnTo>
                    <a:pt x="87617" y="383984"/>
                  </a:lnTo>
                  <a:lnTo>
                    <a:pt x="88341" y="336410"/>
                  </a:lnTo>
                  <a:lnTo>
                    <a:pt x="91630" y="289115"/>
                  </a:lnTo>
                  <a:lnTo>
                    <a:pt x="105397" y="244487"/>
                  </a:lnTo>
                  <a:lnTo>
                    <a:pt x="126403" y="210604"/>
                  </a:lnTo>
                  <a:lnTo>
                    <a:pt x="142062" y="180467"/>
                  </a:lnTo>
                  <a:close/>
                </a:path>
                <a:path w="534669" h="384175">
                  <a:moveTo>
                    <a:pt x="501738" y="79578"/>
                  </a:moveTo>
                  <a:lnTo>
                    <a:pt x="498322" y="41630"/>
                  </a:lnTo>
                  <a:lnTo>
                    <a:pt x="455993" y="4127"/>
                  </a:lnTo>
                  <a:lnTo>
                    <a:pt x="419328" y="0"/>
                  </a:lnTo>
                  <a:lnTo>
                    <a:pt x="367322" y="5626"/>
                  </a:lnTo>
                  <a:lnTo>
                    <a:pt x="367322" y="228307"/>
                  </a:lnTo>
                  <a:lnTo>
                    <a:pt x="360146" y="250139"/>
                  </a:lnTo>
                  <a:lnTo>
                    <a:pt x="342138" y="258927"/>
                  </a:lnTo>
                  <a:lnTo>
                    <a:pt x="332028" y="258000"/>
                  </a:lnTo>
                  <a:lnTo>
                    <a:pt x="322249" y="257111"/>
                  </a:lnTo>
                  <a:lnTo>
                    <a:pt x="309460" y="247142"/>
                  </a:lnTo>
                  <a:lnTo>
                    <a:pt x="309575" y="229933"/>
                  </a:lnTo>
                  <a:lnTo>
                    <a:pt x="324815" y="221310"/>
                  </a:lnTo>
                  <a:lnTo>
                    <a:pt x="346837" y="220891"/>
                  </a:lnTo>
                  <a:lnTo>
                    <a:pt x="367322" y="228307"/>
                  </a:lnTo>
                  <a:lnTo>
                    <a:pt x="367322" y="5626"/>
                  </a:lnTo>
                  <a:lnTo>
                    <a:pt x="365467" y="5816"/>
                  </a:lnTo>
                  <a:lnTo>
                    <a:pt x="359041" y="9029"/>
                  </a:lnTo>
                  <a:lnTo>
                    <a:pt x="359041" y="144259"/>
                  </a:lnTo>
                  <a:lnTo>
                    <a:pt x="358597" y="157861"/>
                  </a:lnTo>
                  <a:lnTo>
                    <a:pt x="328523" y="192722"/>
                  </a:lnTo>
                  <a:lnTo>
                    <a:pt x="299707" y="207899"/>
                  </a:lnTo>
                  <a:lnTo>
                    <a:pt x="285635" y="207098"/>
                  </a:lnTo>
                  <a:lnTo>
                    <a:pt x="282041" y="206895"/>
                  </a:lnTo>
                  <a:lnTo>
                    <a:pt x="304914" y="158623"/>
                  </a:lnTo>
                  <a:lnTo>
                    <a:pt x="347929" y="129032"/>
                  </a:lnTo>
                  <a:lnTo>
                    <a:pt x="359041" y="144259"/>
                  </a:lnTo>
                  <a:lnTo>
                    <a:pt x="359041" y="9029"/>
                  </a:lnTo>
                  <a:lnTo>
                    <a:pt x="335889" y="20574"/>
                  </a:lnTo>
                  <a:lnTo>
                    <a:pt x="317944" y="38303"/>
                  </a:lnTo>
                  <a:lnTo>
                    <a:pt x="298970" y="52984"/>
                  </a:lnTo>
                  <a:lnTo>
                    <a:pt x="266344" y="58648"/>
                  </a:lnTo>
                  <a:lnTo>
                    <a:pt x="254927" y="56108"/>
                  </a:lnTo>
                  <a:lnTo>
                    <a:pt x="254927" y="192430"/>
                  </a:lnTo>
                  <a:lnTo>
                    <a:pt x="253885" y="207098"/>
                  </a:lnTo>
                  <a:lnTo>
                    <a:pt x="227812" y="203314"/>
                  </a:lnTo>
                  <a:lnTo>
                    <a:pt x="227812" y="245567"/>
                  </a:lnTo>
                  <a:lnTo>
                    <a:pt x="211442" y="257149"/>
                  </a:lnTo>
                  <a:lnTo>
                    <a:pt x="191541" y="258927"/>
                  </a:lnTo>
                  <a:lnTo>
                    <a:pt x="174955" y="249783"/>
                  </a:lnTo>
                  <a:lnTo>
                    <a:pt x="168529" y="228600"/>
                  </a:lnTo>
                  <a:lnTo>
                    <a:pt x="174409" y="225044"/>
                  </a:lnTo>
                  <a:lnTo>
                    <a:pt x="180809" y="222211"/>
                  </a:lnTo>
                  <a:lnTo>
                    <a:pt x="188379" y="220332"/>
                  </a:lnTo>
                  <a:lnTo>
                    <a:pt x="197789" y="219633"/>
                  </a:lnTo>
                  <a:lnTo>
                    <a:pt x="210845" y="220853"/>
                  </a:lnTo>
                  <a:lnTo>
                    <a:pt x="220510" y="225056"/>
                  </a:lnTo>
                  <a:lnTo>
                    <a:pt x="226314" y="233032"/>
                  </a:lnTo>
                  <a:lnTo>
                    <a:pt x="227812" y="245567"/>
                  </a:lnTo>
                  <a:lnTo>
                    <a:pt x="227812" y="203314"/>
                  </a:lnTo>
                  <a:lnTo>
                    <a:pt x="226123" y="203060"/>
                  </a:lnTo>
                  <a:lnTo>
                    <a:pt x="195859" y="184124"/>
                  </a:lnTo>
                  <a:lnTo>
                    <a:pt x="178015" y="157175"/>
                  </a:lnTo>
                  <a:lnTo>
                    <a:pt x="187502" y="129032"/>
                  </a:lnTo>
                  <a:lnTo>
                    <a:pt x="201485" y="132867"/>
                  </a:lnTo>
                  <a:lnTo>
                    <a:pt x="212775" y="140627"/>
                  </a:lnTo>
                  <a:lnTo>
                    <a:pt x="222300" y="150406"/>
                  </a:lnTo>
                  <a:lnTo>
                    <a:pt x="231013" y="160299"/>
                  </a:lnTo>
                  <a:lnTo>
                    <a:pt x="240626" y="170040"/>
                  </a:lnTo>
                  <a:lnTo>
                    <a:pt x="249555" y="180403"/>
                  </a:lnTo>
                  <a:lnTo>
                    <a:pt x="254927" y="192430"/>
                  </a:lnTo>
                  <a:lnTo>
                    <a:pt x="254927" y="56108"/>
                  </a:lnTo>
                  <a:lnTo>
                    <a:pt x="235013" y="51650"/>
                  </a:lnTo>
                  <a:lnTo>
                    <a:pt x="216090" y="36283"/>
                  </a:lnTo>
                  <a:lnTo>
                    <a:pt x="197167" y="18554"/>
                  </a:lnTo>
                  <a:lnTo>
                    <a:pt x="165862" y="4470"/>
                  </a:lnTo>
                  <a:lnTo>
                    <a:pt x="109804" y="38"/>
                  </a:lnTo>
                  <a:lnTo>
                    <a:pt x="96837" y="749"/>
                  </a:lnTo>
                  <a:lnTo>
                    <a:pt x="84874" y="2235"/>
                  </a:lnTo>
                  <a:lnTo>
                    <a:pt x="73520" y="4927"/>
                  </a:lnTo>
                  <a:lnTo>
                    <a:pt x="62357" y="9232"/>
                  </a:lnTo>
                  <a:lnTo>
                    <a:pt x="43891" y="28930"/>
                  </a:lnTo>
                  <a:lnTo>
                    <a:pt x="33947" y="60566"/>
                  </a:lnTo>
                  <a:lnTo>
                    <a:pt x="37045" y="92849"/>
                  </a:lnTo>
                  <a:lnTo>
                    <a:pt x="57708" y="114490"/>
                  </a:lnTo>
                  <a:lnTo>
                    <a:pt x="70104" y="106870"/>
                  </a:lnTo>
                  <a:lnTo>
                    <a:pt x="81737" y="98983"/>
                  </a:lnTo>
                  <a:lnTo>
                    <a:pt x="96113" y="94907"/>
                  </a:lnTo>
                  <a:lnTo>
                    <a:pt x="140373" y="114020"/>
                  </a:lnTo>
                  <a:lnTo>
                    <a:pt x="162661" y="177177"/>
                  </a:lnTo>
                  <a:lnTo>
                    <a:pt x="151028" y="205638"/>
                  </a:lnTo>
                  <a:lnTo>
                    <a:pt x="134188" y="229552"/>
                  </a:lnTo>
                  <a:lnTo>
                    <a:pt x="125387" y="255346"/>
                  </a:lnTo>
                  <a:lnTo>
                    <a:pt x="135890" y="268960"/>
                  </a:lnTo>
                  <a:lnTo>
                    <a:pt x="153098" y="282181"/>
                  </a:lnTo>
                  <a:lnTo>
                    <a:pt x="174269" y="290715"/>
                  </a:lnTo>
                  <a:lnTo>
                    <a:pt x="196672" y="290271"/>
                  </a:lnTo>
                  <a:lnTo>
                    <a:pt x="214490" y="282321"/>
                  </a:lnTo>
                  <a:lnTo>
                    <a:pt x="232841" y="271360"/>
                  </a:lnTo>
                  <a:lnTo>
                    <a:pt x="251294" y="261797"/>
                  </a:lnTo>
                  <a:lnTo>
                    <a:pt x="264998" y="258927"/>
                  </a:lnTo>
                  <a:lnTo>
                    <a:pt x="269405" y="258000"/>
                  </a:lnTo>
                  <a:lnTo>
                    <a:pt x="287312" y="262775"/>
                  </a:lnTo>
                  <a:lnTo>
                    <a:pt x="305841" y="272935"/>
                  </a:lnTo>
                  <a:lnTo>
                    <a:pt x="324231" y="283908"/>
                  </a:lnTo>
                  <a:lnTo>
                    <a:pt x="341744" y="291096"/>
                  </a:lnTo>
                  <a:lnTo>
                    <a:pt x="363359" y="290410"/>
                  </a:lnTo>
                  <a:lnTo>
                    <a:pt x="383692" y="281457"/>
                  </a:lnTo>
                  <a:lnTo>
                    <a:pt x="400253" y="268389"/>
                  </a:lnTo>
                  <a:lnTo>
                    <a:pt x="407733" y="258927"/>
                  </a:lnTo>
                  <a:lnTo>
                    <a:pt x="410565" y="255346"/>
                  </a:lnTo>
                  <a:lnTo>
                    <a:pt x="407428" y="239077"/>
                  </a:lnTo>
                  <a:lnTo>
                    <a:pt x="399732" y="225806"/>
                  </a:lnTo>
                  <a:lnTo>
                    <a:pt x="395846" y="220891"/>
                  </a:lnTo>
                  <a:lnTo>
                    <a:pt x="394855" y="219633"/>
                  </a:lnTo>
                  <a:lnTo>
                    <a:pt x="390271" y="213855"/>
                  </a:lnTo>
                  <a:lnTo>
                    <a:pt x="386219" y="207899"/>
                  </a:lnTo>
                  <a:lnTo>
                    <a:pt x="381901" y="201549"/>
                  </a:lnTo>
                  <a:lnTo>
                    <a:pt x="373532" y="167640"/>
                  </a:lnTo>
                  <a:lnTo>
                    <a:pt x="380746" y="135788"/>
                  </a:lnTo>
                  <a:lnTo>
                    <a:pt x="385686" y="129019"/>
                  </a:lnTo>
                  <a:lnTo>
                    <a:pt x="399046" y="110718"/>
                  </a:lnTo>
                  <a:lnTo>
                    <a:pt x="423913" y="97116"/>
                  </a:lnTo>
                  <a:lnTo>
                    <a:pt x="445008" y="95567"/>
                  </a:lnTo>
                  <a:lnTo>
                    <a:pt x="457923" y="100825"/>
                  </a:lnTo>
                  <a:lnTo>
                    <a:pt x="468325" y="108585"/>
                  </a:lnTo>
                  <a:lnTo>
                    <a:pt x="481876" y="114528"/>
                  </a:lnTo>
                  <a:lnTo>
                    <a:pt x="489813" y="107264"/>
                  </a:lnTo>
                  <a:lnTo>
                    <a:pt x="495731" y="100926"/>
                  </a:lnTo>
                  <a:lnTo>
                    <a:pt x="498297" y="95567"/>
                  </a:lnTo>
                  <a:lnTo>
                    <a:pt x="498614" y="94907"/>
                  </a:lnTo>
                  <a:lnTo>
                    <a:pt x="499694" y="92659"/>
                  </a:lnTo>
                  <a:lnTo>
                    <a:pt x="501738" y="79578"/>
                  </a:lnTo>
                  <a:close/>
                </a:path>
                <a:path w="534669" h="384175">
                  <a:moveTo>
                    <a:pt x="534454" y="160997"/>
                  </a:moveTo>
                  <a:lnTo>
                    <a:pt x="519061" y="150164"/>
                  </a:lnTo>
                  <a:lnTo>
                    <a:pt x="512241" y="147231"/>
                  </a:lnTo>
                  <a:lnTo>
                    <a:pt x="503923" y="148577"/>
                  </a:lnTo>
                  <a:lnTo>
                    <a:pt x="484060" y="150545"/>
                  </a:lnTo>
                  <a:lnTo>
                    <a:pt x="469582" y="147408"/>
                  </a:lnTo>
                  <a:lnTo>
                    <a:pt x="463207" y="138734"/>
                  </a:lnTo>
                  <a:lnTo>
                    <a:pt x="459117" y="128054"/>
                  </a:lnTo>
                  <a:lnTo>
                    <a:pt x="451523" y="118846"/>
                  </a:lnTo>
                  <a:lnTo>
                    <a:pt x="438289" y="114338"/>
                  </a:lnTo>
                  <a:lnTo>
                    <a:pt x="425932" y="116560"/>
                  </a:lnTo>
                  <a:lnTo>
                    <a:pt x="415074" y="123088"/>
                  </a:lnTo>
                  <a:lnTo>
                    <a:pt x="406412" y="131495"/>
                  </a:lnTo>
                  <a:lnTo>
                    <a:pt x="392112" y="165925"/>
                  </a:lnTo>
                  <a:lnTo>
                    <a:pt x="402094" y="198323"/>
                  </a:lnTo>
                  <a:lnTo>
                    <a:pt x="422503" y="230593"/>
                  </a:lnTo>
                  <a:lnTo>
                    <a:pt x="439572" y="264591"/>
                  </a:lnTo>
                  <a:lnTo>
                    <a:pt x="444474" y="290360"/>
                  </a:lnTo>
                  <a:lnTo>
                    <a:pt x="447141" y="322643"/>
                  </a:lnTo>
                  <a:lnTo>
                    <a:pt x="448106" y="355422"/>
                  </a:lnTo>
                  <a:lnTo>
                    <a:pt x="447941" y="382638"/>
                  </a:lnTo>
                  <a:lnTo>
                    <a:pt x="500113" y="383514"/>
                  </a:lnTo>
                  <a:lnTo>
                    <a:pt x="500621" y="322237"/>
                  </a:lnTo>
                  <a:lnTo>
                    <a:pt x="508165" y="262864"/>
                  </a:lnTo>
                  <a:lnTo>
                    <a:pt x="530669" y="205041"/>
                  </a:lnTo>
                  <a:lnTo>
                    <a:pt x="533412" y="190309"/>
                  </a:lnTo>
                  <a:lnTo>
                    <a:pt x="533615" y="168706"/>
                  </a:lnTo>
                  <a:lnTo>
                    <a:pt x="534454" y="1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4197" y="5580011"/>
              <a:ext cx="116598" cy="1970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027172" y="5416283"/>
            <a:ext cx="915669" cy="875030"/>
            <a:chOff x="3027172" y="5416283"/>
            <a:chExt cx="915669" cy="875030"/>
          </a:xfrm>
        </p:grpSpPr>
        <p:sp>
          <p:nvSpPr>
            <p:cNvPr id="44" name="object 44"/>
            <p:cNvSpPr/>
            <p:nvPr/>
          </p:nvSpPr>
          <p:spPr>
            <a:xfrm>
              <a:off x="3028543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85" y="0"/>
                  </a:moveTo>
                  <a:lnTo>
                    <a:pt x="406569" y="2558"/>
                  </a:lnTo>
                  <a:lnTo>
                    <a:pt x="358403" y="10055"/>
                  </a:lnTo>
                  <a:lnTo>
                    <a:pt x="312066" y="22225"/>
                  </a:lnTo>
                  <a:lnTo>
                    <a:pt x="267836" y="38802"/>
                  </a:lnTo>
                  <a:lnTo>
                    <a:pt x="225992" y="59521"/>
                  </a:lnTo>
                  <a:lnTo>
                    <a:pt x="186811" y="84114"/>
                  </a:lnTo>
                  <a:lnTo>
                    <a:pt x="150573" y="112317"/>
                  </a:lnTo>
                  <a:lnTo>
                    <a:pt x="117556" y="143863"/>
                  </a:lnTo>
                  <a:lnTo>
                    <a:pt x="88038" y="178486"/>
                  </a:lnTo>
                  <a:lnTo>
                    <a:pt x="62297" y="215920"/>
                  </a:lnTo>
                  <a:lnTo>
                    <a:pt x="40612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4"/>
                  </a:lnTo>
                  <a:lnTo>
                    <a:pt x="10524" y="529474"/>
                  </a:lnTo>
                  <a:lnTo>
                    <a:pt x="23262" y="573747"/>
                  </a:lnTo>
                  <a:lnTo>
                    <a:pt x="40612" y="616007"/>
                  </a:lnTo>
                  <a:lnTo>
                    <a:pt x="62297" y="655988"/>
                  </a:lnTo>
                  <a:lnTo>
                    <a:pt x="88038" y="693423"/>
                  </a:lnTo>
                  <a:lnTo>
                    <a:pt x="117556" y="728048"/>
                  </a:lnTo>
                  <a:lnTo>
                    <a:pt x="150573" y="759595"/>
                  </a:lnTo>
                  <a:lnTo>
                    <a:pt x="186811" y="787799"/>
                  </a:lnTo>
                  <a:lnTo>
                    <a:pt x="225992" y="812394"/>
                  </a:lnTo>
                  <a:lnTo>
                    <a:pt x="267836" y="833113"/>
                  </a:lnTo>
                  <a:lnTo>
                    <a:pt x="312066" y="849691"/>
                  </a:lnTo>
                  <a:lnTo>
                    <a:pt x="358403" y="861862"/>
                  </a:lnTo>
                  <a:lnTo>
                    <a:pt x="406569" y="869360"/>
                  </a:lnTo>
                  <a:lnTo>
                    <a:pt x="456285" y="871918"/>
                  </a:lnTo>
                  <a:lnTo>
                    <a:pt x="506004" y="869360"/>
                  </a:lnTo>
                  <a:lnTo>
                    <a:pt x="554171" y="861862"/>
                  </a:lnTo>
                  <a:lnTo>
                    <a:pt x="600509" y="849691"/>
                  </a:lnTo>
                  <a:lnTo>
                    <a:pt x="644740" y="833113"/>
                  </a:lnTo>
                  <a:lnTo>
                    <a:pt x="686584" y="812394"/>
                  </a:lnTo>
                  <a:lnTo>
                    <a:pt x="725764" y="787799"/>
                  </a:lnTo>
                  <a:lnTo>
                    <a:pt x="762002" y="759595"/>
                  </a:lnTo>
                  <a:lnTo>
                    <a:pt x="795019" y="728048"/>
                  </a:lnTo>
                  <a:lnTo>
                    <a:pt x="824536" y="693423"/>
                  </a:lnTo>
                  <a:lnTo>
                    <a:pt x="850276" y="655988"/>
                  </a:lnTo>
                  <a:lnTo>
                    <a:pt x="871960" y="616007"/>
                  </a:lnTo>
                  <a:lnTo>
                    <a:pt x="889310" y="573747"/>
                  </a:lnTo>
                  <a:lnTo>
                    <a:pt x="902047" y="529474"/>
                  </a:lnTo>
                  <a:lnTo>
                    <a:pt x="909893" y="483454"/>
                  </a:lnTo>
                  <a:lnTo>
                    <a:pt x="912571" y="435952"/>
                  </a:lnTo>
                  <a:lnTo>
                    <a:pt x="909893" y="388451"/>
                  </a:lnTo>
                  <a:lnTo>
                    <a:pt x="902047" y="342431"/>
                  </a:lnTo>
                  <a:lnTo>
                    <a:pt x="889310" y="298159"/>
                  </a:lnTo>
                  <a:lnTo>
                    <a:pt x="871960" y="255900"/>
                  </a:lnTo>
                  <a:lnTo>
                    <a:pt x="850276" y="215920"/>
                  </a:lnTo>
                  <a:lnTo>
                    <a:pt x="824536" y="178486"/>
                  </a:lnTo>
                  <a:lnTo>
                    <a:pt x="795019" y="143863"/>
                  </a:lnTo>
                  <a:lnTo>
                    <a:pt x="762002" y="112317"/>
                  </a:lnTo>
                  <a:lnTo>
                    <a:pt x="725764" y="84114"/>
                  </a:lnTo>
                  <a:lnTo>
                    <a:pt x="686584" y="59521"/>
                  </a:lnTo>
                  <a:lnTo>
                    <a:pt x="644740" y="38802"/>
                  </a:lnTo>
                  <a:lnTo>
                    <a:pt x="600509" y="22225"/>
                  </a:lnTo>
                  <a:lnTo>
                    <a:pt x="554171" y="10055"/>
                  </a:lnTo>
                  <a:lnTo>
                    <a:pt x="506004" y="2558"/>
                  </a:lnTo>
                  <a:lnTo>
                    <a:pt x="456285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28543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71" y="435952"/>
                  </a:moveTo>
                  <a:lnTo>
                    <a:pt x="909893" y="483454"/>
                  </a:lnTo>
                  <a:lnTo>
                    <a:pt x="902047" y="529474"/>
                  </a:lnTo>
                  <a:lnTo>
                    <a:pt x="889310" y="573747"/>
                  </a:lnTo>
                  <a:lnTo>
                    <a:pt x="871960" y="616007"/>
                  </a:lnTo>
                  <a:lnTo>
                    <a:pt x="850276" y="655988"/>
                  </a:lnTo>
                  <a:lnTo>
                    <a:pt x="824536" y="693423"/>
                  </a:lnTo>
                  <a:lnTo>
                    <a:pt x="795019" y="728048"/>
                  </a:lnTo>
                  <a:lnTo>
                    <a:pt x="762002" y="759595"/>
                  </a:lnTo>
                  <a:lnTo>
                    <a:pt x="725764" y="787799"/>
                  </a:lnTo>
                  <a:lnTo>
                    <a:pt x="686584" y="812394"/>
                  </a:lnTo>
                  <a:lnTo>
                    <a:pt x="644740" y="833113"/>
                  </a:lnTo>
                  <a:lnTo>
                    <a:pt x="600509" y="849691"/>
                  </a:lnTo>
                  <a:lnTo>
                    <a:pt x="554171" y="861862"/>
                  </a:lnTo>
                  <a:lnTo>
                    <a:pt x="506004" y="869360"/>
                  </a:lnTo>
                  <a:lnTo>
                    <a:pt x="456285" y="871918"/>
                  </a:lnTo>
                  <a:lnTo>
                    <a:pt x="406569" y="869360"/>
                  </a:lnTo>
                  <a:lnTo>
                    <a:pt x="358403" y="861862"/>
                  </a:lnTo>
                  <a:lnTo>
                    <a:pt x="312066" y="849691"/>
                  </a:lnTo>
                  <a:lnTo>
                    <a:pt x="267836" y="833113"/>
                  </a:lnTo>
                  <a:lnTo>
                    <a:pt x="225992" y="812394"/>
                  </a:lnTo>
                  <a:lnTo>
                    <a:pt x="186811" y="787799"/>
                  </a:lnTo>
                  <a:lnTo>
                    <a:pt x="150573" y="759595"/>
                  </a:lnTo>
                  <a:lnTo>
                    <a:pt x="117556" y="728048"/>
                  </a:lnTo>
                  <a:lnTo>
                    <a:pt x="88038" y="693423"/>
                  </a:lnTo>
                  <a:lnTo>
                    <a:pt x="62297" y="655988"/>
                  </a:lnTo>
                  <a:lnTo>
                    <a:pt x="40612" y="616007"/>
                  </a:lnTo>
                  <a:lnTo>
                    <a:pt x="23262" y="573747"/>
                  </a:lnTo>
                  <a:lnTo>
                    <a:pt x="10524" y="529474"/>
                  </a:lnTo>
                  <a:lnTo>
                    <a:pt x="2677" y="483454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2" y="255900"/>
                  </a:lnTo>
                  <a:lnTo>
                    <a:pt x="62297" y="215920"/>
                  </a:lnTo>
                  <a:lnTo>
                    <a:pt x="88038" y="178486"/>
                  </a:lnTo>
                  <a:lnTo>
                    <a:pt x="117556" y="143863"/>
                  </a:lnTo>
                  <a:lnTo>
                    <a:pt x="150573" y="112317"/>
                  </a:lnTo>
                  <a:lnTo>
                    <a:pt x="186811" y="84114"/>
                  </a:lnTo>
                  <a:lnTo>
                    <a:pt x="225992" y="59521"/>
                  </a:lnTo>
                  <a:lnTo>
                    <a:pt x="267836" y="38802"/>
                  </a:lnTo>
                  <a:lnTo>
                    <a:pt x="312066" y="22225"/>
                  </a:lnTo>
                  <a:lnTo>
                    <a:pt x="358403" y="10055"/>
                  </a:lnTo>
                  <a:lnTo>
                    <a:pt x="406569" y="2558"/>
                  </a:lnTo>
                  <a:lnTo>
                    <a:pt x="456285" y="0"/>
                  </a:lnTo>
                  <a:lnTo>
                    <a:pt x="506004" y="2558"/>
                  </a:lnTo>
                  <a:lnTo>
                    <a:pt x="554171" y="10055"/>
                  </a:lnTo>
                  <a:lnTo>
                    <a:pt x="600509" y="22225"/>
                  </a:lnTo>
                  <a:lnTo>
                    <a:pt x="644740" y="38802"/>
                  </a:lnTo>
                  <a:lnTo>
                    <a:pt x="686584" y="59521"/>
                  </a:lnTo>
                  <a:lnTo>
                    <a:pt x="725764" y="84114"/>
                  </a:lnTo>
                  <a:lnTo>
                    <a:pt x="762002" y="112317"/>
                  </a:lnTo>
                  <a:lnTo>
                    <a:pt x="795019" y="143863"/>
                  </a:lnTo>
                  <a:lnTo>
                    <a:pt x="824536" y="178486"/>
                  </a:lnTo>
                  <a:lnTo>
                    <a:pt x="850276" y="215920"/>
                  </a:lnTo>
                  <a:lnTo>
                    <a:pt x="871960" y="255900"/>
                  </a:lnTo>
                  <a:lnTo>
                    <a:pt x="889310" y="298159"/>
                  </a:lnTo>
                  <a:lnTo>
                    <a:pt x="902047" y="342431"/>
                  </a:lnTo>
                  <a:lnTo>
                    <a:pt x="909893" y="388451"/>
                  </a:lnTo>
                  <a:lnTo>
                    <a:pt x="912571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37641" y="5606554"/>
              <a:ext cx="494665" cy="494030"/>
            </a:xfrm>
            <a:custGeom>
              <a:avLst/>
              <a:gdLst/>
              <a:ahLst/>
              <a:cxnLst/>
              <a:rect l="l" t="t" r="r" b="b"/>
              <a:pathLst>
                <a:path w="494664" h="494029">
                  <a:moveTo>
                    <a:pt x="220670" y="0"/>
                  </a:moveTo>
                  <a:lnTo>
                    <a:pt x="179099" y="7412"/>
                  </a:lnTo>
                  <a:lnTo>
                    <a:pt x="139881" y="22178"/>
                  </a:lnTo>
                  <a:lnTo>
                    <a:pt x="103837" y="43618"/>
                  </a:lnTo>
                  <a:lnTo>
                    <a:pt x="71790" y="71052"/>
                  </a:lnTo>
                  <a:lnTo>
                    <a:pt x="44560" y="103800"/>
                  </a:lnTo>
                  <a:lnTo>
                    <a:pt x="22971" y="141183"/>
                  </a:lnTo>
                  <a:lnTo>
                    <a:pt x="7843" y="182521"/>
                  </a:lnTo>
                  <a:lnTo>
                    <a:pt x="0" y="227135"/>
                  </a:lnTo>
                  <a:lnTo>
                    <a:pt x="262" y="274345"/>
                  </a:lnTo>
                  <a:lnTo>
                    <a:pt x="9581" y="320714"/>
                  </a:lnTo>
                  <a:lnTo>
                    <a:pt x="27895" y="364066"/>
                  </a:lnTo>
                  <a:lnTo>
                    <a:pt x="54268" y="403204"/>
                  </a:lnTo>
                  <a:lnTo>
                    <a:pt x="87766" y="436930"/>
                  </a:lnTo>
                  <a:lnTo>
                    <a:pt x="127454" y="464046"/>
                  </a:lnTo>
                  <a:lnTo>
                    <a:pt x="172396" y="483353"/>
                  </a:lnTo>
                  <a:lnTo>
                    <a:pt x="221657" y="493654"/>
                  </a:lnTo>
                  <a:lnTo>
                    <a:pt x="274302" y="493750"/>
                  </a:lnTo>
                  <a:lnTo>
                    <a:pt x="315921" y="485753"/>
                  </a:lnTo>
                  <a:lnTo>
                    <a:pt x="355132" y="470689"/>
                  </a:lnTo>
                  <a:lnTo>
                    <a:pt x="391123" y="449170"/>
                  </a:lnTo>
                  <a:lnTo>
                    <a:pt x="423084" y="421812"/>
                  </a:lnTo>
                  <a:lnTo>
                    <a:pt x="450205" y="389227"/>
                  </a:lnTo>
                  <a:lnTo>
                    <a:pt x="471675" y="352029"/>
                  </a:lnTo>
                  <a:lnTo>
                    <a:pt x="478231" y="334036"/>
                  </a:lnTo>
                  <a:lnTo>
                    <a:pt x="376993" y="334036"/>
                  </a:lnTo>
                  <a:lnTo>
                    <a:pt x="363748" y="332574"/>
                  </a:lnTo>
                  <a:lnTo>
                    <a:pt x="348011" y="325052"/>
                  </a:lnTo>
                  <a:lnTo>
                    <a:pt x="326155" y="312419"/>
                  </a:lnTo>
                  <a:lnTo>
                    <a:pt x="287752" y="289140"/>
                  </a:lnTo>
                  <a:lnTo>
                    <a:pt x="273903" y="282041"/>
                  </a:lnTo>
                  <a:lnTo>
                    <a:pt x="243111" y="282041"/>
                  </a:lnTo>
                  <a:lnTo>
                    <a:pt x="231980" y="278626"/>
                  </a:lnTo>
                  <a:lnTo>
                    <a:pt x="222786" y="271848"/>
                  </a:lnTo>
                  <a:lnTo>
                    <a:pt x="216252" y="262362"/>
                  </a:lnTo>
                  <a:lnTo>
                    <a:pt x="213101" y="250825"/>
                  </a:lnTo>
                  <a:lnTo>
                    <a:pt x="214337" y="237296"/>
                  </a:lnTo>
                  <a:lnTo>
                    <a:pt x="219359" y="228571"/>
                  </a:lnTo>
                  <a:lnTo>
                    <a:pt x="225024" y="220603"/>
                  </a:lnTo>
                  <a:lnTo>
                    <a:pt x="228189" y="209346"/>
                  </a:lnTo>
                  <a:lnTo>
                    <a:pt x="227824" y="163418"/>
                  </a:lnTo>
                  <a:lnTo>
                    <a:pt x="226236" y="110326"/>
                  </a:lnTo>
                  <a:lnTo>
                    <a:pt x="229510" y="65151"/>
                  </a:lnTo>
                  <a:lnTo>
                    <a:pt x="243733" y="42976"/>
                  </a:lnTo>
                  <a:lnTo>
                    <a:pt x="386473" y="42976"/>
                  </a:lnTo>
                  <a:lnTo>
                    <a:pt x="367569" y="30204"/>
                  </a:lnTo>
                  <a:lnTo>
                    <a:pt x="322747" y="11131"/>
                  </a:lnTo>
                  <a:lnTo>
                    <a:pt x="273486" y="716"/>
                  </a:lnTo>
                  <a:lnTo>
                    <a:pt x="220670" y="0"/>
                  </a:lnTo>
                  <a:close/>
                </a:path>
                <a:path w="494664" h="494029">
                  <a:moveTo>
                    <a:pt x="386473" y="42976"/>
                  </a:moveTo>
                  <a:lnTo>
                    <a:pt x="243733" y="42976"/>
                  </a:lnTo>
                  <a:lnTo>
                    <a:pt x="264161" y="49344"/>
                  </a:lnTo>
                  <a:lnTo>
                    <a:pt x="271719" y="75052"/>
                  </a:lnTo>
                  <a:lnTo>
                    <a:pt x="271891" y="90144"/>
                  </a:lnTo>
                  <a:lnTo>
                    <a:pt x="271972" y="110326"/>
                  </a:lnTo>
                  <a:lnTo>
                    <a:pt x="270949" y="134378"/>
                  </a:lnTo>
                  <a:lnTo>
                    <a:pt x="270756" y="151796"/>
                  </a:lnTo>
                  <a:lnTo>
                    <a:pt x="270679" y="163418"/>
                  </a:lnTo>
                  <a:lnTo>
                    <a:pt x="270624" y="182521"/>
                  </a:lnTo>
                  <a:lnTo>
                    <a:pt x="270998" y="206110"/>
                  </a:lnTo>
                  <a:lnTo>
                    <a:pt x="294502" y="244194"/>
                  </a:lnTo>
                  <a:lnTo>
                    <a:pt x="342230" y="270734"/>
                  </a:lnTo>
                  <a:lnTo>
                    <a:pt x="364329" y="283219"/>
                  </a:lnTo>
                  <a:lnTo>
                    <a:pt x="383195" y="296252"/>
                  </a:lnTo>
                  <a:lnTo>
                    <a:pt x="393136" y="308749"/>
                  </a:lnTo>
                  <a:lnTo>
                    <a:pt x="393515" y="321110"/>
                  </a:lnTo>
                  <a:lnTo>
                    <a:pt x="387524" y="329877"/>
                  </a:lnTo>
                  <a:lnTo>
                    <a:pt x="376993" y="334036"/>
                  </a:lnTo>
                  <a:lnTo>
                    <a:pt x="478231" y="334036"/>
                  </a:lnTo>
                  <a:lnTo>
                    <a:pt x="486684" y="310833"/>
                  </a:lnTo>
                  <a:lnTo>
                    <a:pt x="494421" y="266251"/>
                  </a:lnTo>
                  <a:lnTo>
                    <a:pt x="494076" y="218897"/>
                  </a:lnTo>
                  <a:lnTo>
                    <a:pt x="484741" y="172192"/>
                  </a:lnTo>
                  <a:lnTo>
                    <a:pt x="466537" y="128926"/>
                  </a:lnTo>
                  <a:lnTo>
                    <a:pt x="440349" y="90144"/>
                  </a:lnTo>
                  <a:lnTo>
                    <a:pt x="407065" y="56889"/>
                  </a:lnTo>
                  <a:lnTo>
                    <a:pt x="386473" y="42976"/>
                  </a:lnTo>
                  <a:close/>
                </a:path>
                <a:path w="494664" h="494029">
                  <a:moveTo>
                    <a:pt x="262483" y="279233"/>
                  </a:moveTo>
                  <a:lnTo>
                    <a:pt x="256735" y="281756"/>
                  </a:lnTo>
                  <a:lnTo>
                    <a:pt x="243111" y="282041"/>
                  </a:lnTo>
                  <a:lnTo>
                    <a:pt x="273903" y="282041"/>
                  </a:lnTo>
                  <a:lnTo>
                    <a:pt x="269705" y="279889"/>
                  </a:lnTo>
                  <a:lnTo>
                    <a:pt x="262483" y="2792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767694" y="5417654"/>
            <a:ext cx="913130" cy="872490"/>
            <a:chOff x="4767694" y="5417654"/>
            <a:chExt cx="913130" cy="872490"/>
          </a:xfrm>
        </p:grpSpPr>
        <p:sp>
          <p:nvSpPr>
            <p:cNvPr id="48" name="object 48"/>
            <p:cNvSpPr/>
            <p:nvPr/>
          </p:nvSpPr>
          <p:spPr>
            <a:xfrm>
              <a:off x="4767694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85" y="0"/>
                  </a:moveTo>
                  <a:lnTo>
                    <a:pt x="406569" y="2558"/>
                  </a:lnTo>
                  <a:lnTo>
                    <a:pt x="358403" y="10055"/>
                  </a:lnTo>
                  <a:lnTo>
                    <a:pt x="312066" y="22225"/>
                  </a:lnTo>
                  <a:lnTo>
                    <a:pt x="267836" y="38802"/>
                  </a:lnTo>
                  <a:lnTo>
                    <a:pt x="225992" y="59521"/>
                  </a:lnTo>
                  <a:lnTo>
                    <a:pt x="186811" y="84114"/>
                  </a:lnTo>
                  <a:lnTo>
                    <a:pt x="150573" y="112317"/>
                  </a:lnTo>
                  <a:lnTo>
                    <a:pt x="117556" y="143863"/>
                  </a:lnTo>
                  <a:lnTo>
                    <a:pt x="88038" y="178486"/>
                  </a:lnTo>
                  <a:lnTo>
                    <a:pt x="62297" y="215920"/>
                  </a:lnTo>
                  <a:lnTo>
                    <a:pt x="40612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4"/>
                  </a:lnTo>
                  <a:lnTo>
                    <a:pt x="10524" y="529474"/>
                  </a:lnTo>
                  <a:lnTo>
                    <a:pt x="23262" y="573747"/>
                  </a:lnTo>
                  <a:lnTo>
                    <a:pt x="40612" y="616007"/>
                  </a:lnTo>
                  <a:lnTo>
                    <a:pt x="62297" y="655988"/>
                  </a:lnTo>
                  <a:lnTo>
                    <a:pt x="88038" y="693423"/>
                  </a:lnTo>
                  <a:lnTo>
                    <a:pt x="117556" y="728048"/>
                  </a:lnTo>
                  <a:lnTo>
                    <a:pt x="150573" y="759595"/>
                  </a:lnTo>
                  <a:lnTo>
                    <a:pt x="186811" y="787799"/>
                  </a:lnTo>
                  <a:lnTo>
                    <a:pt x="225992" y="812394"/>
                  </a:lnTo>
                  <a:lnTo>
                    <a:pt x="267836" y="833113"/>
                  </a:lnTo>
                  <a:lnTo>
                    <a:pt x="312066" y="849691"/>
                  </a:lnTo>
                  <a:lnTo>
                    <a:pt x="358403" y="861862"/>
                  </a:lnTo>
                  <a:lnTo>
                    <a:pt x="406569" y="869360"/>
                  </a:lnTo>
                  <a:lnTo>
                    <a:pt x="456285" y="871918"/>
                  </a:lnTo>
                  <a:lnTo>
                    <a:pt x="506004" y="869360"/>
                  </a:lnTo>
                  <a:lnTo>
                    <a:pt x="554171" y="861862"/>
                  </a:lnTo>
                  <a:lnTo>
                    <a:pt x="600509" y="849691"/>
                  </a:lnTo>
                  <a:lnTo>
                    <a:pt x="644740" y="833113"/>
                  </a:lnTo>
                  <a:lnTo>
                    <a:pt x="686584" y="812394"/>
                  </a:lnTo>
                  <a:lnTo>
                    <a:pt x="725764" y="787799"/>
                  </a:lnTo>
                  <a:lnTo>
                    <a:pt x="762002" y="759595"/>
                  </a:lnTo>
                  <a:lnTo>
                    <a:pt x="795019" y="728048"/>
                  </a:lnTo>
                  <a:lnTo>
                    <a:pt x="824536" y="693423"/>
                  </a:lnTo>
                  <a:lnTo>
                    <a:pt x="850276" y="655988"/>
                  </a:lnTo>
                  <a:lnTo>
                    <a:pt x="871960" y="616007"/>
                  </a:lnTo>
                  <a:lnTo>
                    <a:pt x="889310" y="573747"/>
                  </a:lnTo>
                  <a:lnTo>
                    <a:pt x="902047" y="529474"/>
                  </a:lnTo>
                  <a:lnTo>
                    <a:pt x="909893" y="483454"/>
                  </a:lnTo>
                  <a:lnTo>
                    <a:pt x="912571" y="435952"/>
                  </a:lnTo>
                  <a:lnTo>
                    <a:pt x="909893" y="388451"/>
                  </a:lnTo>
                  <a:lnTo>
                    <a:pt x="902047" y="342431"/>
                  </a:lnTo>
                  <a:lnTo>
                    <a:pt x="889310" y="298159"/>
                  </a:lnTo>
                  <a:lnTo>
                    <a:pt x="871960" y="255900"/>
                  </a:lnTo>
                  <a:lnTo>
                    <a:pt x="850276" y="215920"/>
                  </a:lnTo>
                  <a:lnTo>
                    <a:pt x="824536" y="178486"/>
                  </a:lnTo>
                  <a:lnTo>
                    <a:pt x="795019" y="143863"/>
                  </a:lnTo>
                  <a:lnTo>
                    <a:pt x="762002" y="112317"/>
                  </a:lnTo>
                  <a:lnTo>
                    <a:pt x="725764" y="84114"/>
                  </a:lnTo>
                  <a:lnTo>
                    <a:pt x="686584" y="59521"/>
                  </a:lnTo>
                  <a:lnTo>
                    <a:pt x="644740" y="38802"/>
                  </a:lnTo>
                  <a:lnTo>
                    <a:pt x="600509" y="22225"/>
                  </a:lnTo>
                  <a:lnTo>
                    <a:pt x="554171" y="10055"/>
                  </a:lnTo>
                  <a:lnTo>
                    <a:pt x="506004" y="2558"/>
                  </a:lnTo>
                  <a:lnTo>
                    <a:pt x="456285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4076" y="5581624"/>
              <a:ext cx="379730" cy="544195"/>
            </a:xfrm>
            <a:custGeom>
              <a:avLst/>
              <a:gdLst/>
              <a:ahLst/>
              <a:cxnLst/>
              <a:rect l="l" t="t" r="r" b="b"/>
              <a:pathLst>
                <a:path w="379729" h="544195">
                  <a:moveTo>
                    <a:pt x="334911" y="0"/>
                  </a:moveTo>
                  <a:lnTo>
                    <a:pt x="47625" y="25"/>
                  </a:lnTo>
                  <a:lnTo>
                    <a:pt x="8118" y="13337"/>
                  </a:lnTo>
                  <a:lnTo>
                    <a:pt x="1517" y="44190"/>
                  </a:lnTo>
                  <a:lnTo>
                    <a:pt x="8520" y="55105"/>
                  </a:lnTo>
                  <a:lnTo>
                    <a:pt x="18320" y="63371"/>
                  </a:lnTo>
                  <a:lnTo>
                    <a:pt x="26022" y="74041"/>
                  </a:lnTo>
                  <a:lnTo>
                    <a:pt x="26123" y="475780"/>
                  </a:lnTo>
                  <a:lnTo>
                    <a:pt x="6608" y="489901"/>
                  </a:lnTo>
                  <a:lnTo>
                    <a:pt x="0" y="512943"/>
                  </a:lnTo>
                  <a:lnTo>
                    <a:pt x="12622" y="534437"/>
                  </a:lnTo>
                  <a:lnTo>
                    <a:pt x="50800" y="543915"/>
                  </a:lnTo>
                  <a:lnTo>
                    <a:pt x="334886" y="543966"/>
                  </a:lnTo>
                  <a:lnTo>
                    <a:pt x="364682" y="536872"/>
                  </a:lnTo>
                  <a:lnTo>
                    <a:pt x="377380" y="520593"/>
                  </a:lnTo>
                  <a:lnTo>
                    <a:pt x="378048" y="501887"/>
                  </a:lnTo>
                  <a:lnTo>
                    <a:pt x="371754" y="487514"/>
                  </a:lnTo>
                  <a:lnTo>
                    <a:pt x="366033" y="481759"/>
                  </a:lnTo>
                  <a:lnTo>
                    <a:pt x="361105" y="478683"/>
                  </a:lnTo>
                  <a:lnTo>
                    <a:pt x="356263" y="476172"/>
                  </a:lnTo>
                  <a:lnTo>
                    <a:pt x="350799" y="472109"/>
                  </a:lnTo>
                  <a:lnTo>
                    <a:pt x="350795" y="359994"/>
                  </a:lnTo>
                  <a:lnTo>
                    <a:pt x="308800" y="359994"/>
                  </a:lnTo>
                  <a:lnTo>
                    <a:pt x="307117" y="357644"/>
                  </a:lnTo>
                  <a:lnTo>
                    <a:pt x="68453" y="357644"/>
                  </a:lnTo>
                  <a:lnTo>
                    <a:pt x="68834" y="156908"/>
                  </a:lnTo>
                  <a:lnTo>
                    <a:pt x="140878" y="156908"/>
                  </a:lnTo>
                  <a:lnTo>
                    <a:pt x="132761" y="148113"/>
                  </a:lnTo>
                  <a:lnTo>
                    <a:pt x="107736" y="109308"/>
                  </a:lnTo>
                  <a:lnTo>
                    <a:pt x="93345" y="70154"/>
                  </a:lnTo>
                  <a:lnTo>
                    <a:pt x="350962" y="70154"/>
                  </a:lnTo>
                  <a:lnTo>
                    <a:pt x="374970" y="49329"/>
                  </a:lnTo>
                  <a:lnTo>
                    <a:pt x="379168" y="26442"/>
                  </a:lnTo>
                  <a:lnTo>
                    <a:pt x="365206" y="7911"/>
                  </a:lnTo>
                  <a:lnTo>
                    <a:pt x="334911" y="0"/>
                  </a:lnTo>
                  <a:close/>
                </a:path>
                <a:path w="379729" h="544195">
                  <a:moveTo>
                    <a:pt x="350789" y="155105"/>
                  </a:moveTo>
                  <a:lnTo>
                    <a:pt x="308978" y="155105"/>
                  </a:lnTo>
                  <a:lnTo>
                    <a:pt x="308800" y="359994"/>
                  </a:lnTo>
                  <a:lnTo>
                    <a:pt x="350795" y="359994"/>
                  </a:lnTo>
                  <a:lnTo>
                    <a:pt x="350789" y="155105"/>
                  </a:lnTo>
                  <a:close/>
                </a:path>
                <a:path w="379729" h="544195">
                  <a:moveTo>
                    <a:pt x="140878" y="156908"/>
                  </a:moveTo>
                  <a:lnTo>
                    <a:pt x="68834" y="156908"/>
                  </a:lnTo>
                  <a:lnTo>
                    <a:pt x="89331" y="183718"/>
                  </a:lnTo>
                  <a:lnTo>
                    <a:pt x="117609" y="213228"/>
                  </a:lnTo>
                  <a:lnTo>
                    <a:pt x="136626" y="228930"/>
                  </a:lnTo>
                  <a:lnTo>
                    <a:pt x="148488" y="242902"/>
                  </a:lnTo>
                  <a:lnTo>
                    <a:pt x="134124" y="286931"/>
                  </a:lnTo>
                  <a:lnTo>
                    <a:pt x="125704" y="293166"/>
                  </a:lnTo>
                  <a:lnTo>
                    <a:pt x="115582" y="302272"/>
                  </a:lnTo>
                  <a:lnTo>
                    <a:pt x="114452" y="304774"/>
                  </a:lnTo>
                  <a:lnTo>
                    <a:pt x="110020" y="309105"/>
                  </a:lnTo>
                  <a:lnTo>
                    <a:pt x="93422" y="326749"/>
                  </a:lnTo>
                  <a:lnTo>
                    <a:pt x="82230" y="340694"/>
                  </a:lnTo>
                  <a:lnTo>
                    <a:pt x="74542" y="350980"/>
                  </a:lnTo>
                  <a:lnTo>
                    <a:pt x="68453" y="357644"/>
                  </a:lnTo>
                  <a:lnTo>
                    <a:pt x="307117" y="357644"/>
                  </a:lnTo>
                  <a:lnTo>
                    <a:pt x="298595" y="345749"/>
                  </a:lnTo>
                  <a:lnTo>
                    <a:pt x="288697" y="332260"/>
                  </a:lnTo>
                  <a:lnTo>
                    <a:pt x="278555" y="319585"/>
                  </a:lnTo>
                  <a:lnTo>
                    <a:pt x="267614" y="307784"/>
                  </a:lnTo>
                  <a:lnTo>
                    <a:pt x="249147" y="291453"/>
                  </a:lnTo>
                  <a:lnTo>
                    <a:pt x="231997" y="272842"/>
                  </a:lnTo>
                  <a:lnTo>
                    <a:pt x="226705" y="251489"/>
                  </a:lnTo>
                  <a:lnTo>
                    <a:pt x="243814" y="226936"/>
                  </a:lnTo>
                  <a:lnTo>
                    <a:pt x="272184" y="201053"/>
                  </a:lnTo>
                  <a:lnTo>
                    <a:pt x="274558" y="198297"/>
                  </a:lnTo>
                  <a:lnTo>
                    <a:pt x="189712" y="198297"/>
                  </a:lnTo>
                  <a:lnTo>
                    <a:pt x="162169" y="179975"/>
                  </a:lnTo>
                  <a:lnTo>
                    <a:pt x="140878" y="156908"/>
                  </a:lnTo>
                  <a:close/>
                </a:path>
                <a:path w="379729" h="544195">
                  <a:moveTo>
                    <a:pt x="350962" y="70154"/>
                  </a:moveTo>
                  <a:lnTo>
                    <a:pt x="93345" y="70154"/>
                  </a:lnTo>
                  <a:lnTo>
                    <a:pt x="284911" y="70662"/>
                  </a:lnTo>
                  <a:lnTo>
                    <a:pt x="271546" y="109450"/>
                  </a:lnTo>
                  <a:lnTo>
                    <a:pt x="246603" y="147577"/>
                  </a:lnTo>
                  <a:lnTo>
                    <a:pt x="217015" y="179154"/>
                  </a:lnTo>
                  <a:lnTo>
                    <a:pt x="189712" y="198297"/>
                  </a:lnTo>
                  <a:lnTo>
                    <a:pt x="274558" y="198297"/>
                  </a:lnTo>
                  <a:lnTo>
                    <a:pt x="288769" y="181800"/>
                  </a:lnTo>
                  <a:lnTo>
                    <a:pt x="299167" y="167157"/>
                  </a:lnTo>
                  <a:lnTo>
                    <a:pt x="308978" y="155105"/>
                  </a:lnTo>
                  <a:lnTo>
                    <a:pt x="350789" y="155105"/>
                  </a:lnTo>
                  <a:lnTo>
                    <a:pt x="350786" y="70307"/>
                  </a:lnTo>
                  <a:lnTo>
                    <a:pt x="350962" y="70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97768" y="5647018"/>
              <a:ext cx="250047" cy="2993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34076" y="5581624"/>
              <a:ext cx="379730" cy="544195"/>
            </a:xfrm>
            <a:custGeom>
              <a:avLst/>
              <a:gdLst/>
              <a:ahLst/>
              <a:cxnLst/>
              <a:rect l="l" t="t" r="r" b="b"/>
              <a:pathLst>
                <a:path w="379729" h="544195">
                  <a:moveTo>
                    <a:pt x="26022" y="74041"/>
                  </a:moveTo>
                  <a:lnTo>
                    <a:pt x="26123" y="475780"/>
                  </a:lnTo>
                  <a:lnTo>
                    <a:pt x="6608" y="489901"/>
                  </a:lnTo>
                  <a:lnTo>
                    <a:pt x="0" y="512943"/>
                  </a:lnTo>
                  <a:lnTo>
                    <a:pt x="12622" y="534437"/>
                  </a:lnTo>
                  <a:lnTo>
                    <a:pt x="50800" y="543915"/>
                  </a:lnTo>
                  <a:lnTo>
                    <a:pt x="334886" y="543966"/>
                  </a:lnTo>
                  <a:lnTo>
                    <a:pt x="364682" y="536872"/>
                  </a:lnTo>
                  <a:lnTo>
                    <a:pt x="377380" y="520593"/>
                  </a:lnTo>
                  <a:lnTo>
                    <a:pt x="378048" y="501887"/>
                  </a:lnTo>
                  <a:lnTo>
                    <a:pt x="371754" y="487514"/>
                  </a:lnTo>
                  <a:lnTo>
                    <a:pt x="366033" y="481759"/>
                  </a:lnTo>
                  <a:lnTo>
                    <a:pt x="361105" y="478683"/>
                  </a:lnTo>
                  <a:lnTo>
                    <a:pt x="356263" y="476172"/>
                  </a:lnTo>
                  <a:lnTo>
                    <a:pt x="350799" y="472109"/>
                  </a:lnTo>
                  <a:lnTo>
                    <a:pt x="350786" y="70307"/>
                  </a:lnTo>
                  <a:lnTo>
                    <a:pt x="374970" y="49329"/>
                  </a:lnTo>
                  <a:lnTo>
                    <a:pt x="379168" y="26442"/>
                  </a:lnTo>
                  <a:lnTo>
                    <a:pt x="365206" y="7911"/>
                  </a:lnTo>
                  <a:lnTo>
                    <a:pt x="334911" y="0"/>
                  </a:lnTo>
                  <a:lnTo>
                    <a:pt x="47625" y="25"/>
                  </a:lnTo>
                  <a:lnTo>
                    <a:pt x="8118" y="13337"/>
                  </a:lnTo>
                  <a:lnTo>
                    <a:pt x="1517" y="44190"/>
                  </a:lnTo>
                  <a:lnTo>
                    <a:pt x="8520" y="55105"/>
                  </a:lnTo>
                  <a:lnTo>
                    <a:pt x="18320" y="63371"/>
                  </a:lnTo>
                  <a:lnTo>
                    <a:pt x="26022" y="74041"/>
                  </a:lnTo>
                  <a:close/>
                </a:path>
              </a:pathLst>
            </a:custGeom>
            <a:ln w="9522">
              <a:solidFill>
                <a:srgbClr val="C52E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246135" y="5416283"/>
            <a:ext cx="915669" cy="875030"/>
            <a:chOff x="8246135" y="5416283"/>
            <a:chExt cx="915669" cy="875030"/>
          </a:xfrm>
        </p:grpSpPr>
        <p:sp>
          <p:nvSpPr>
            <p:cNvPr id="53" name="object 53"/>
            <p:cNvSpPr/>
            <p:nvPr/>
          </p:nvSpPr>
          <p:spPr>
            <a:xfrm>
              <a:off x="8247507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4"/>
                  </a:lnTo>
                  <a:lnTo>
                    <a:pt x="10524" y="529474"/>
                  </a:lnTo>
                  <a:lnTo>
                    <a:pt x="23262" y="573747"/>
                  </a:lnTo>
                  <a:lnTo>
                    <a:pt x="40613" y="616007"/>
                  </a:lnTo>
                  <a:lnTo>
                    <a:pt x="62298" y="655988"/>
                  </a:lnTo>
                  <a:lnTo>
                    <a:pt x="88039" y="693423"/>
                  </a:lnTo>
                  <a:lnTo>
                    <a:pt x="117557" y="728048"/>
                  </a:lnTo>
                  <a:lnTo>
                    <a:pt x="150575" y="759595"/>
                  </a:lnTo>
                  <a:lnTo>
                    <a:pt x="186814" y="787799"/>
                  </a:lnTo>
                  <a:lnTo>
                    <a:pt x="225996" y="812394"/>
                  </a:lnTo>
                  <a:lnTo>
                    <a:pt x="267841" y="833113"/>
                  </a:lnTo>
                  <a:lnTo>
                    <a:pt x="312072" y="849691"/>
                  </a:lnTo>
                  <a:lnTo>
                    <a:pt x="358411" y="861862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6" y="869360"/>
                  </a:lnTo>
                  <a:lnTo>
                    <a:pt x="554184" y="861862"/>
                  </a:lnTo>
                  <a:lnTo>
                    <a:pt x="600522" y="849691"/>
                  </a:lnTo>
                  <a:lnTo>
                    <a:pt x="644752" y="833113"/>
                  </a:lnTo>
                  <a:lnTo>
                    <a:pt x="686597" y="812394"/>
                  </a:lnTo>
                  <a:lnTo>
                    <a:pt x="725777" y="787799"/>
                  </a:lnTo>
                  <a:lnTo>
                    <a:pt x="762015" y="759595"/>
                  </a:lnTo>
                  <a:lnTo>
                    <a:pt x="795031" y="728048"/>
                  </a:lnTo>
                  <a:lnTo>
                    <a:pt x="824549" y="693423"/>
                  </a:lnTo>
                  <a:lnTo>
                    <a:pt x="850288" y="655988"/>
                  </a:lnTo>
                  <a:lnTo>
                    <a:pt x="871972" y="616007"/>
                  </a:lnTo>
                  <a:lnTo>
                    <a:pt x="889322" y="573747"/>
                  </a:lnTo>
                  <a:lnTo>
                    <a:pt x="902060" y="529474"/>
                  </a:lnTo>
                  <a:lnTo>
                    <a:pt x="909906" y="483454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60" y="342431"/>
                  </a:lnTo>
                  <a:lnTo>
                    <a:pt x="889322" y="298159"/>
                  </a:lnTo>
                  <a:lnTo>
                    <a:pt x="871972" y="255900"/>
                  </a:lnTo>
                  <a:lnTo>
                    <a:pt x="850288" y="215920"/>
                  </a:lnTo>
                  <a:lnTo>
                    <a:pt x="824549" y="178486"/>
                  </a:lnTo>
                  <a:lnTo>
                    <a:pt x="795031" y="143863"/>
                  </a:lnTo>
                  <a:lnTo>
                    <a:pt x="762015" y="112317"/>
                  </a:lnTo>
                  <a:lnTo>
                    <a:pt x="725777" y="84114"/>
                  </a:lnTo>
                  <a:lnTo>
                    <a:pt x="686597" y="59521"/>
                  </a:lnTo>
                  <a:lnTo>
                    <a:pt x="644752" y="38802"/>
                  </a:lnTo>
                  <a:lnTo>
                    <a:pt x="600522" y="22225"/>
                  </a:lnTo>
                  <a:lnTo>
                    <a:pt x="554184" y="10055"/>
                  </a:lnTo>
                  <a:lnTo>
                    <a:pt x="506016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47507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52"/>
                  </a:moveTo>
                  <a:lnTo>
                    <a:pt x="909906" y="483454"/>
                  </a:lnTo>
                  <a:lnTo>
                    <a:pt x="902060" y="529474"/>
                  </a:lnTo>
                  <a:lnTo>
                    <a:pt x="889322" y="573747"/>
                  </a:lnTo>
                  <a:lnTo>
                    <a:pt x="871972" y="616007"/>
                  </a:lnTo>
                  <a:lnTo>
                    <a:pt x="850288" y="655988"/>
                  </a:lnTo>
                  <a:lnTo>
                    <a:pt x="824549" y="693423"/>
                  </a:lnTo>
                  <a:lnTo>
                    <a:pt x="795031" y="728048"/>
                  </a:lnTo>
                  <a:lnTo>
                    <a:pt x="762015" y="759595"/>
                  </a:lnTo>
                  <a:lnTo>
                    <a:pt x="725777" y="787799"/>
                  </a:lnTo>
                  <a:lnTo>
                    <a:pt x="686597" y="812394"/>
                  </a:lnTo>
                  <a:lnTo>
                    <a:pt x="644752" y="833113"/>
                  </a:lnTo>
                  <a:lnTo>
                    <a:pt x="600522" y="849691"/>
                  </a:lnTo>
                  <a:lnTo>
                    <a:pt x="554184" y="861862"/>
                  </a:lnTo>
                  <a:lnTo>
                    <a:pt x="506016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2"/>
                  </a:lnTo>
                  <a:lnTo>
                    <a:pt x="312072" y="849691"/>
                  </a:lnTo>
                  <a:lnTo>
                    <a:pt x="267841" y="833113"/>
                  </a:lnTo>
                  <a:lnTo>
                    <a:pt x="225996" y="812394"/>
                  </a:lnTo>
                  <a:lnTo>
                    <a:pt x="186814" y="787799"/>
                  </a:lnTo>
                  <a:lnTo>
                    <a:pt x="150575" y="759595"/>
                  </a:lnTo>
                  <a:lnTo>
                    <a:pt x="117557" y="728048"/>
                  </a:lnTo>
                  <a:lnTo>
                    <a:pt x="88039" y="693423"/>
                  </a:lnTo>
                  <a:lnTo>
                    <a:pt x="62298" y="655988"/>
                  </a:lnTo>
                  <a:lnTo>
                    <a:pt x="40613" y="616007"/>
                  </a:lnTo>
                  <a:lnTo>
                    <a:pt x="23262" y="573747"/>
                  </a:lnTo>
                  <a:lnTo>
                    <a:pt x="10524" y="529474"/>
                  </a:lnTo>
                  <a:lnTo>
                    <a:pt x="2677" y="483454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6" y="2558"/>
                  </a:lnTo>
                  <a:lnTo>
                    <a:pt x="554184" y="10055"/>
                  </a:lnTo>
                  <a:lnTo>
                    <a:pt x="600522" y="22225"/>
                  </a:lnTo>
                  <a:lnTo>
                    <a:pt x="644752" y="38802"/>
                  </a:lnTo>
                  <a:lnTo>
                    <a:pt x="686597" y="59521"/>
                  </a:lnTo>
                  <a:lnTo>
                    <a:pt x="725777" y="84114"/>
                  </a:lnTo>
                  <a:lnTo>
                    <a:pt x="762015" y="112317"/>
                  </a:lnTo>
                  <a:lnTo>
                    <a:pt x="795031" y="143863"/>
                  </a:lnTo>
                  <a:lnTo>
                    <a:pt x="824549" y="178486"/>
                  </a:lnTo>
                  <a:lnTo>
                    <a:pt x="850288" y="215920"/>
                  </a:lnTo>
                  <a:lnTo>
                    <a:pt x="871972" y="255900"/>
                  </a:lnTo>
                  <a:lnTo>
                    <a:pt x="889322" y="298159"/>
                  </a:lnTo>
                  <a:lnTo>
                    <a:pt x="902060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0856" y="5560514"/>
              <a:ext cx="246379" cy="584835"/>
            </a:xfrm>
            <a:custGeom>
              <a:avLst/>
              <a:gdLst/>
              <a:ahLst/>
              <a:cxnLst/>
              <a:rect l="l" t="t" r="r" b="b"/>
              <a:pathLst>
                <a:path w="246379" h="584835">
                  <a:moveTo>
                    <a:pt x="79534" y="0"/>
                  </a:moveTo>
                  <a:lnTo>
                    <a:pt x="40998" y="55"/>
                  </a:lnTo>
                  <a:lnTo>
                    <a:pt x="12687" y="6732"/>
                  </a:lnTo>
                  <a:lnTo>
                    <a:pt x="0" y="25415"/>
                  </a:lnTo>
                  <a:lnTo>
                    <a:pt x="964" y="39798"/>
                  </a:lnTo>
                  <a:lnTo>
                    <a:pt x="7069" y="48058"/>
                  </a:lnTo>
                  <a:lnTo>
                    <a:pt x="16643" y="53495"/>
                  </a:lnTo>
                  <a:lnTo>
                    <a:pt x="28016" y="59413"/>
                  </a:lnTo>
                  <a:lnTo>
                    <a:pt x="28994" y="476684"/>
                  </a:lnTo>
                  <a:lnTo>
                    <a:pt x="37141" y="527308"/>
                  </a:lnTo>
                  <a:lnTo>
                    <a:pt x="60744" y="564748"/>
                  </a:lnTo>
                  <a:lnTo>
                    <a:pt x="98852" y="584607"/>
                  </a:lnTo>
                  <a:lnTo>
                    <a:pt x="150520" y="582488"/>
                  </a:lnTo>
                  <a:lnTo>
                    <a:pt x="192066" y="559681"/>
                  </a:lnTo>
                  <a:lnTo>
                    <a:pt x="196087" y="551741"/>
                  </a:lnTo>
                  <a:lnTo>
                    <a:pt x="122897" y="551741"/>
                  </a:lnTo>
                  <a:lnTo>
                    <a:pt x="88324" y="542800"/>
                  </a:lnTo>
                  <a:lnTo>
                    <a:pt x="69870" y="519313"/>
                  </a:lnTo>
                  <a:lnTo>
                    <a:pt x="62534" y="485828"/>
                  </a:lnTo>
                  <a:lnTo>
                    <a:pt x="61315" y="446890"/>
                  </a:lnTo>
                  <a:lnTo>
                    <a:pt x="61261" y="407116"/>
                  </a:lnTo>
                  <a:lnTo>
                    <a:pt x="61037" y="367117"/>
                  </a:lnTo>
                  <a:lnTo>
                    <a:pt x="61063" y="327034"/>
                  </a:lnTo>
                  <a:lnTo>
                    <a:pt x="61760" y="287010"/>
                  </a:lnTo>
                  <a:lnTo>
                    <a:pt x="217238" y="287010"/>
                  </a:lnTo>
                  <a:lnTo>
                    <a:pt x="217246" y="59413"/>
                  </a:lnTo>
                  <a:lnTo>
                    <a:pt x="228135" y="54000"/>
                  </a:lnTo>
                  <a:lnTo>
                    <a:pt x="237944" y="48631"/>
                  </a:lnTo>
                  <a:lnTo>
                    <a:pt x="244585" y="40175"/>
                  </a:lnTo>
                  <a:lnTo>
                    <a:pt x="245973" y="25504"/>
                  </a:lnTo>
                  <a:lnTo>
                    <a:pt x="233434" y="6854"/>
                  </a:lnTo>
                  <a:lnTo>
                    <a:pt x="209391" y="1184"/>
                  </a:lnTo>
                  <a:lnTo>
                    <a:pt x="122897" y="1184"/>
                  </a:lnTo>
                  <a:lnTo>
                    <a:pt x="79534" y="0"/>
                  </a:lnTo>
                  <a:close/>
                </a:path>
                <a:path w="246379" h="584835">
                  <a:moveTo>
                    <a:pt x="217238" y="287010"/>
                  </a:moveTo>
                  <a:lnTo>
                    <a:pt x="61760" y="287010"/>
                  </a:lnTo>
                  <a:lnTo>
                    <a:pt x="184950" y="289867"/>
                  </a:lnTo>
                  <a:lnTo>
                    <a:pt x="185026" y="451881"/>
                  </a:lnTo>
                  <a:lnTo>
                    <a:pt x="183466" y="489473"/>
                  </a:lnTo>
                  <a:lnTo>
                    <a:pt x="175536" y="521404"/>
                  </a:lnTo>
                  <a:lnTo>
                    <a:pt x="156819" y="543539"/>
                  </a:lnTo>
                  <a:lnTo>
                    <a:pt x="122897" y="551741"/>
                  </a:lnTo>
                  <a:lnTo>
                    <a:pt x="196087" y="551741"/>
                  </a:lnTo>
                  <a:lnTo>
                    <a:pt x="211480" y="521349"/>
                  </a:lnTo>
                  <a:lnTo>
                    <a:pt x="217093" y="470994"/>
                  </a:lnTo>
                  <a:lnTo>
                    <a:pt x="217150" y="446890"/>
                  </a:lnTo>
                  <a:lnTo>
                    <a:pt x="217238" y="287010"/>
                  </a:lnTo>
                  <a:close/>
                </a:path>
                <a:path w="246379" h="584835">
                  <a:moveTo>
                    <a:pt x="166276" y="38"/>
                  </a:moveTo>
                  <a:lnTo>
                    <a:pt x="122897" y="1184"/>
                  </a:lnTo>
                  <a:lnTo>
                    <a:pt x="209391" y="1184"/>
                  </a:lnTo>
                  <a:lnTo>
                    <a:pt x="204995" y="147"/>
                  </a:lnTo>
                  <a:lnTo>
                    <a:pt x="166276" y="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80856" y="5560514"/>
              <a:ext cx="246379" cy="584835"/>
            </a:xfrm>
            <a:custGeom>
              <a:avLst/>
              <a:gdLst/>
              <a:ahLst/>
              <a:cxnLst/>
              <a:rect l="l" t="t" r="r" b="b"/>
              <a:pathLst>
                <a:path w="246379" h="584835">
                  <a:moveTo>
                    <a:pt x="184950" y="289867"/>
                  </a:moveTo>
                  <a:lnTo>
                    <a:pt x="184999" y="330370"/>
                  </a:lnTo>
                  <a:lnTo>
                    <a:pt x="184964" y="370874"/>
                  </a:lnTo>
                  <a:lnTo>
                    <a:pt x="184941" y="411379"/>
                  </a:lnTo>
                  <a:lnTo>
                    <a:pt x="185026" y="451881"/>
                  </a:lnTo>
                  <a:lnTo>
                    <a:pt x="175536" y="521404"/>
                  </a:lnTo>
                  <a:lnTo>
                    <a:pt x="122897" y="551741"/>
                  </a:lnTo>
                  <a:lnTo>
                    <a:pt x="88324" y="542800"/>
                  </a:lnTo>
                  <a:lnTo>
                    <a:pt x="69870" y="519313"/>
                  </a:lnTo>
                  <a:lnTo>
                    <a:pt x="62534" y="485828"/>
                  </a:lnTo>
                  <a:lnTo>
                    <a:pt x="61315" y="446890"/>
                  </a:lnTo>
                  <a:lnTo>
                    <a:pt x="61261" y="407116"/>
                  </a:lnTo>
                  <a:lnTo>
                    <a:pt x="61037" y="367117"/>
                  </a:lnTo>
                  <a:lnTo>
                    <a:pt x="61063" y="327034"/>
                  </a:lnTo>
                  <a:lnTo>
                    <a:pt x="61760" y="287010"/>
                  </a:lnTo>
                  <a:lnTo>
                    <a:pt x="184950" y="289867"/>
                  </a:lnTo>
                  <a:close/>
                </a:path>
                <a:path w="246379" h="584835">
                  <a:moveTo>
                    <a:pt x="28016" y="59413"/>
                  </a:moveTo>
                  <a:lnTo>
                    <a:pt x="28994" y="476684"/>
                  </a:lnTo>
                  <a:lnTo>
                    <a:pt x="37141" y="527308"/>
                  </a:lnTo>
                  <a:lnTo>
                    <a:pt x="60744" y="564748"/>
                  </a:lnTo>
                  <a:lnTo>
                    <a:pt x="98852" y="584607"/>
                  </a:lnTo>
                  <a:lnTo>
                    <a:pt x="150520" y="582488"/>
                  </a:lnTo>
                  <a:lnTo>
                    <a:pt x="192066" y="559681"/>
                  </a:lnTo>
                  <a:lnTo>
                    <a:pt x="211480" y="521349"/>
                  </a:lnTo>
                  <a:lnTo>
                    <a:pt x="217093" y="470994"/>
                  </a:lnTo>
                  <a:lnTo>
                    <a:pt x="217233" y="412117"/>
                  </a:lnTo>
                  <a:lnTo>
                    <a:pt x="217246" y="59413"/>
                  </a:lnTo>
                  <a:lnTo>
                    <a:pt x="228135" y="54000"/>
                  </a:lnTo>
                  <a:lnTo>
                    <a:pt x="237944" y="48631"/>
                  </a:lnTo>
                  <a:lnTo>
                    <a:pt x="244585" y="40175"/>
                  </a:lnTo>
                  <a:lnTo>
                    <a:pt x="245973" y="25504"/>
                  </a:lnTo>
                  <a:lnTo>
                    <a:pt x="233434" y="6854"/>
                  </a:lnTo>
                  <a:lnTo>
                    <a:pt x="204995" y="147"/>
                  </a:lnTo>
                  <a:lnTo>
                    <a:pt x="166276" y="38"/>
                  </a:lnTo>
                  <a:lnTo>
                    <a:pt x="122897" y="1184"/>
                  </a:lnTo>
                  <a:lnTo>
                    <a:pt x="79534" y="0"/>
                  </a:lnTo>
                  <a:lnTo>
                    <a:pt x="40998" y="55"/>
                  </a:lnTo>
                  <a:lnTo>
                    <a:pt x="12687" y="6732"/>
                  </a:lnTo>
                  <a:lnTo>
                    <a:pt x="0" y="25415"/>
                  </a:lnTo>
                  <a:lnTo>
                    <a:pt x="964" y="39798"/>
                  </a:lnTo>
                  <a:lnTo>
                    <a:pt x="7069" y="48058"/>
                  </a:lnTo>
                  <a:lnTo>
                    <a:pt x="16643" y="53495"/>
                  </a:lnTo>
                  <a:lnTo>
                    <a:pt x="28016" y="5941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504305" y="5416283"/>
            <a:ext cx="915669" cy="875030"/>
            <a:chOff x="6504305" y="5416283"/>
            <a:chExt cx="915669" cy="875030"/>
          </a:xfrm>
        </p:grpSpPr>
        <p:sp>
          <p:nvSpPr>
            <p:cNvPr id="58" name="object 58"/>
            <p:cNvSpPr/>
            <p:nvPr/>
          </p:nvSpPr>
          <p:spPr>
            <a:xfrm>
              <a:off x="6505676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4"/>
                  </a:lnTo>
                  <a:lnTo>
                    <a:pt x="10524" y="529474"/>
                  </a:lnTo>
                  <a:lnTo>
                    <a:pt x="23262" y="573747"/>
                  </a:lnTo>
                  <a:lnTo>
                    <a:pt x="40613" y="616007"/>
                  </a:lnTo>
                  <a:lnTo>
                    <a:pt x="62298" y="655988"/>
                  </a:lnTo>
                  <a:lnTo>
                    <a:pt x="88039" y="693423"/>
                  </a:lnTo>
                  <a:lnTo>
                    <a:pt x="117557" y="728048"/>
                  </a:lnTo>
                  <a:lnTo>
                    <a:pt x="150575" y="759595"/>
                  </a:lnTo>
                  <a:lnTo>
                    <a:pt x="186814" y="787799"/>
                  </a:lnTo>
                  <a:lnTo>
                    <a:pt x="225996" y="812394"/>
                  </a:lnTo>
                  <a:lnTo>
                    <a:pt x="267841" y="833113"/>
                  </a:lnTo>
                  <a:lnTo>
                    <a:pt x="312072" y="849691"/>
                  </a:lnTo>
                  <a:lnTo>
                    <a:pt x="358411" y="861862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4" y="869360"/>
                  </a:lnTo>
                  <a:lnTo>
                    <a:pt x="554180" y="861862"/>
                  </a:lnTo>
                  <a:lnTo>
                    <a:pt x="600517" y="849691"/>
                  </a:lnTo>
                  <a:lnTo>
                    <a:pt x="644747" y="833113"/>
                  </a:lnTo>
                  <a:lnTo>
                    <a:pt x="686591" y="812394"/>
                  </a:lnTo>
                  <a:lnTo>
                    <a:pt x="725771" y="787799"/>
                  </a:lnTo>
                  <a:lnTo>
                    <a:pt x="762009" y="759595"/>
                  </a:lnTo>
                  <a:lnTo>
                    <a:pt x="795027" y="728048"/>
                  </a:lnTo>
                  <a:lnTo>
                    <a:pt x="824545" y="693423"/>
                  </a:lnTo>
                  <a:lnTo>
                    <a:pt x="850286" y="655988"/>
                  </a:lnTo>
                  <a:lnTo>
                    <a:pt x="871970" y="616007"/>
                  </a:lnTo>
                  <a:lnTo>
                    <a:pt x="889321" y="573747"/>
                  </a:lnTo>
                  <a:lnTo>
                    <a:pt x="902059" y="529474"/>
                  </a:lnTo>
                  <a:lnTo>
                    <a:pt x="909906" y="483454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59" y="342431"/>
                  </a:lnTo>
                  <a:lnTo>
                    <a:pt x="889321" y="298159"/>
                  </a:lnTo>
                  <a:lnTo>
                    <a:pt x="871970" y="255900"/>
                  </a:lnTo>
                  <a:lnTo>
                    <a:pt x="850286" y="215920"/>
                  </a:lnTo>
                  <a:lnTo>
                    <a:pt x="824545" y="178486"/>
                  </a:lnTo>
                  <a:lnTo>
                    <a:pt x="795027" y="143863"/>
                  </a:lnTo>
                  <a:lnTo>
                    <a:pt x="762009" y="112317"/>
                  </a:lnTo>
                  <a:lnTo>
                    <a:pt x="725771" y="84114"/>
                  </a:lnTo>
                  <a:lnTo>
                    <a:pt x="686591" y="59521"/>
                  </a:lnTo>
                  <a:lnTo>
                    <a:pt x="644747" y="38802"/>
                  </a:lnTo>
                  <a:lnTo>
                    <a:pt x="600517" y="22225"/>
                  </a:lnTo>
                  <a:lnTo>
                    <a:pt x="554180" y="10055"/>
                  </a:lnTo>
                  <a:lnTo>
                    <a:pt x="506014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05676" y="5417654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52"/>
                  </a:moveTo>
                  <a:lnTo>
                    <a:pt x="909906" y="483454"/>
                  </a:lnTo>
                  <a:lnTo>
                    <a:pt x="902059" y="529474"/>
                  </a:lnTo>
                  <a:lnTo>
                    <a:pt x="889321" y="573747"/>
                  </a:lnTo>
                  <a:lnTo>
                    <a:pt x="871970" y="616007"/>
                  </a:lnTo>
                  <a:lnTo>
                    <a:pt x="850286" y="655988"/>
                  </a:lnTo>
                  <a:lnTo>
                    <a:pt x="824545" y="693423"/>
                  </a:lnTo>
                  <a:lnTo>
                    <a:pt x="795027" y="728048"/>
                  </a:lnTo>
                  <a:lnTo>
                    <a:pt x="762009" y="759595"/>
                  </a:lnTo>
                  <a:lnTo>
                    <a:pt x="725771" y="787799"/>
                  </a:lnTo>
                  <a:lnTo>
                    <a:pt x="686591" y="812394"/>
                  </a:lnTo>
                  <a:lnTo>
                    <a:pt x="644747" y="833113"/>
                  </a:lnTo>
                  <a:lnTo>
                    <a:pt x="600517" y="849691"/>
                  </a:lnTo>
                  <a:lnTo>
                    <a:pt x="554180" y="861862"/>
                  </a:lnTo>
                  <a:lnTo>
                    <a:pt x="506014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2"/>
                  </a:lnTo>
                  <a:lnTo>
                    <a:pt x="312072" y="849691"/>
                  </a:lnTo>
                  <a:lnTo>
                    <a:pt x="267841" y="833113"/>
                  </a:lnTo>
                  <a:lnTo>
                    <a:pt x="225996" y="812394"/>
                  </a:lnTo>
                  <a:lnTo>
                    <a:pt x="186814" y="787799"/>
                  </a:lnTo>
                  <a:lnTo>
                    <a:pt x="150575" y="759595"/>
                  </a:lnTo>
                  <a:lnTo>
                    <a:pt x="117557" y="728048"/>
                  </a:lnTo>
                  <a:lnTo>
                    <a:pt x="88039" y="693423"/>
                  </a:lnTo>
                  <a:lnTo>
                    <a:pt x="62298" y="655988"/>
                  </a:lnTo>
                  <a:lnTo>
                    <a:pt x="40613" y="616007"/>
                  </a:lnTo>
                  <a:lnTo>
                    <a:pt x="23262" y="573747"/>
                  </a:lnTo>
                  <a:lnTo>
                    <a:pt x="10524" y="529474"/>
                  </a:lnTo>
                  <a:lnTo>
                    <a:pt x="2677" y="483454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4" y="2558"/>
                  </a:lnTo>
                  <a:lnTo>
                    <a:pt x="554180" y="10055"/>
                  </a:lnTo>
                  <a:lnTo>
                    <a:pt x="600517" y="22225"/>
                  </a:lnTo>
                  <a:lnTo>
                    <a:pt x="644747" y="38802"/>
                  </a:lnTo>
                  <a:lnTo>
                    <a:pt x="686591" y="59521"/>
                  </a:lnTo>
                  <a:lnTo>
                    <a:pt x="725771" y="84114"/>
                  </a:lnTo>
                  <a:lnTo>
                    <a:pt x="762009" y="112317"/>
                  </a:lnTo>
                  <a:lnTo>
                    <a:pt x="795027" y="143863"/>
                  </a:lnTo>
                  <a:lnTo>
                    <a:pt x="824545" y="178486"/>
                  </a:lnTo>
                  <a:lnTo>
                    <a:pt x="850286" y="215920"/>
                  </a:lnTo>
                  <a:lnTo>
                    <a:pt x="871970" y="255900"/>
                  </a:lnTo>
                  <a:lnTo>
                    <a:pt x="889321" y="298159"/>
                  </a:lnTo>
                  <a:lnTo>
                    <a:pt x="902059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20119" y="5670624"/>
              <a:ext cx="424815" cy="424180"/>
            </a:xfrm>
            <a:custGeom>
              <a:avLst/>
              <a:gdLst/>
              <a:ahLst/>
              <a:cxnLst/>
              <a:rect l="l" t="t" r="r" b="b"/>
              <a:pathLst>
                <a:path w="424815" h="424179">
                  <a:moveTo>
                    <a:pt x="273869" y="0"/>
                  </a:moveTo>
                  <a:lnTo>
                    <a:pt x="258621" y="1160"/>
                  </a:lnTo>
                  <a:lnTo>
                    <a:pt x="252738" y="14108"/>
                  </a:lnTo>
                  <a:lnTo>
                    <a:pt x="261452" y="36793"/>
                  </a:lnTo>
                  <a:lnTo>
                    <a:pt x="230559" y="69517"/>
                  </a:lnTo>
                  <a:lnTo>
                    <a:pt x="184936" y="115036"/>
                  </a:lnTo>
                  <a:lnTo>
                    <a:pt x="137169" y="161965"/>
                  </a:lnTo>
                  <a:lnTo>
                    <a:pt x="100352" y="198414"/>
                  </a:lnTo>
                  <a:lnTo>
                    <a:pt x="79892" y="217673"/>
                  </a:lnTo>
                  <a:lnTo>
                    <a:pt x="60017" y="238773"/>
                  </a:lnTo>
                  <a:lnTo>
                    <a:pt x="44867" y="265356"/>
                  </a:lnTo>
                  <a:lnTo>
                    <a:pt x="38579" y="301068"/>
                  </a:lnTo>
                  <a:lnTo>
                    <a:pt x="39101" y="327285"/>
                  </a:lnTo>
                  <a:lnTo>
                    <a:pt x="39389" y="345326"/>
                  </a:lnTo>
                  <a:lnTo>
                    <a:pt x="36472" y="358687"/>
                  </a:lnTo>
                  <a:lnTo>
                    <a:pt x="27378" y="370867"/>
                  </a:lnTo>
                  <a:lnTo>
                    <a:pt x="17831" y="379156"/>
                  </a:lnTo>
                  <a:lnTo>
                    <a:pt x="6296" y="391073"/>
                  </a:lnTo>
                  <a:lnTo>
                    <a:pt x="0" y="405018"/>
                  </a:lnTo>
                  <a:lnTo>
                    <a:pt x="6169" y="419394"/>
                  </a:lnTo>
                  <a:lnTo>
                    <a:pt x="20471" y="424059"/>
                  </a:lnTo>
                  <a:lnTo>
                    <a:pt x="34714" y="416866"/>
                  </a:lnTo>
                  <a:lnTo>
                    <a:pt x="46940" y="404977"/>
                  </a:lnTo>
                  <a:lnTo>
                    <a:pt x="55191" y="395556"/>
                  </a:lnTo>
                  <a:lnTo>
                    <a:pt x="61820" y="389056"/>
                  </a:lnTo>
                  <a:lnTo>
                    <a:pt x="66981" y="386177"/>
                  </a:lnTo>
                  <a:lnTo>
                    <a:pt x="74074" y="385526"/>
                  </a:lnTo>
                  <a:lnTo>
                    <a:pt x="125767" y="385526"/>
                  </a:lnTo>
                  <a:lnTo>
                    <a:pt x="140500" y="384721"/>
                  </a:lnTo>
                  <a:lnTo>
                    <a:pt x="164738" y="377910"/>
                  </a:lnTo>
                  <a:lnTo>
                    <a:pt x="185607" y="362269"/>
                  </a:lnTo>
                  <a:lnTo>
                    <a:pt x="211564" y="334978"/>
                  </a:lnTo>
                  <a:lnTo>
                    <a:pt x="245184" y="301531"/>
                  </a:lnTo>
                  <a:lnTo>
                    <a:pt x="97333" y="301531"/>
                  </a:lnTo>
                  <a:lnTo>
                    <a:pt x="84984" y="299761"/>
                  </a:lnTo>
                  <a:lnTo>
                    <a:pt x="78356" y="290316"/>
                  </a:lnTo>
                  <a:lnTo>
                    <a:pt x="78915" y="278170"/>
                  </a:lnTo>
                  <a:lnTo>
                    <a:pt x="132987" y="221164"/>
                  </a:lnTo>
                  <a:lnTo>
                    <a:pt x="182470" y="171285"/>
                  </a:lnTo>
                  <a:lnTo>
                    <a:pt x="232635" y="121519"/>
                  </a:lnTo>
                  <a:lnTo>
                    <a:pt x="272769" y="82640"/>
                  </a:lnTo>
                  <a:lnTo>
                    <a:pt x="292160" y="65419"/>
                  </a:lnTo>
                  <a:lnTo>
                    <a:pt x="345969" y="65419"/>
                  </a:lnTo>
                  <a:lnTo>
                    <a:pt x="305862" y="25518"/>
                  </a:lnTo>
                  <a:lnTo>
                    <a:pt x="293252" y="12676"/>
                  </a:lnTo>
                  <a:lnTo>
                    <a:pt x="273869" y="0"/>
                  </a:lnTo>
                  <a:close/>
                </a:path>
                <a:path w="424815" h="424179">
                  <a:moveTo>
                    <a:pt x="125767" y="385526"/>
                  </a:moveTo>
                  <a:lnTo>
                    <a:pt x="74074" y="385526"/>
                  </a:lnTo>
                  <a:lnTo>
                    <a:pt x="114038" y="386167"/>
                  </a:lnTo>
                  <a:lnTo>
                    <a:pt x="125767" y="385526"/>
                  </a:lnTo>
                  <a:close/>
                </a:path>
                <a:path w="424815" h="424179">
                  <a:moveTo>
                    <a:pt x="149450" y="254306"/>
                  </a:moveTo>
                  <a:lnTo>
                    <a:pt x="141698" y="263231"/>
                  </a:lnTo>
                  <a:lnTo>
                    <a:pt x="132572" y="272437"/>
                  </a:lnTo>
                  <a:lnTo>
                    <a:pt x="123008" y="281665"/>
                  </a:lnTo>
                  <a:lnTo>
                    <a:pt x="113941" y="290654"/>
                  </a:lnTo>
                  <a:lnTo>
                    <a:pt x="97333" y="301531"/>
                  </a:lnTo>
                  <a:lnTo>
                    <a:pt x="245184" y="301531"/>
                  </a:lnTo>
                  <a:lnTo>
                    <a:pt x="248501" y="298231"/>
                  </a:lnTo>
                  <a:lnTo>
                    <a:pt x="277963" y="269392"/>
                  </a:lnTo>
                  <a:lnTo>
                    <a:pt x="176213" y="269392"/>
                  </a:lnTo>
                  <a:lnTo>
                    <a:pt x="165632" y="266767"/>
                  </a:lnTo>
                  <a:lnTo>
                    <a:pt x="156501" y="260248"/>
                  </a:lnTo>
                  <a:lnTo>
                    <a:pt x="149450" y="254306"/>
                  </a:lnTo>
                  <a:close/>
                </a:path>
                <a:path w="424815" h="424179">
                  <a:moveTo>
                    <a:pt x="209356" y="197347"/>
                  </a:moveTo>
                  <a:lnTo>
                    <a:pt x="201027" y="203026"/>
                  </a:lnTo>
                  <a:lnTo>
                    <a:pt x="193005" y="210228"/>
                  </a:lnTo>
                  <a:lnTo>
                    <a:pt x="185593" y="218224"/>
                  </a:lnTo>
                  <a:lnTo>
                    <a:pt x="179092" y="226290"/>
                  </a:lnTo>
                  <a:lnTo>
                    <a:pt x="185146" y="232592"/>
                  </a:lnTo>
                  <a:lnTo>
                    <a:pt x="191363" y="241638"/>
                  </a:lnTo>
                  <a:lnTo>
                    <a:pt x="193576" y="252350"/>
                  </a:lnTo>
                  <a:lnTo>
                    <a:pt x="187614" y="263653"/>
                  </a:lnTo>
                  <a:lnTo>
                    <a:pt x="176213" y="269392"/>
                  </a:lnTo>
                  <a:lnTo>
                    <a:pt x="277963" y="269392"/>
                  </a:lnTo>
                  <a:lnTo>
                    <a:pt x="330934" y="217426"/>
                  </a:lnTo>
                  <a:lnTo>
                    <a:pt x="337266" y="211050"/>
                  </a:lnTo>
                  <a:lnTo>
                    <a:pt x="234968" y="211050"/>
                  </a:lnTo>
                  <a:lnTo>
                    <a:pt x="224817" y="209191"/>
                  </a:lnTo>
                  <a:lnTo>
                    <a:pt x="216016" y="203401"/>
                  </a:lnTo>
                  <a:lnTo>
                    <a:pt x="209356" y="197347"/>
                  </a:lnTo>
                  <a:close/>
                </a:path>
                <a:path w="424815" h="424179">
                  <a:moveTo>
                    <a:pt x="285975" y="122633"/>
                  </a:moveTo>
                  <a:lnTo>
                    <a:pt x="275374" y="129231"/>
                  </a:lnTo>
                  <a:lnTo>
                    <a:pt x="262049" y="141970"/>
                  </a:lnTo>
                  <a:lnTo>
                    <a:pt x="248513" y="155692"/>
                  </a:lnTo>
                  <a:lnTo>
                    <a:pt x="237284" y="165241"/>
                  </a:lnTo>
                  <a:lnTo>
                    <a:pt x="242458" y="173629"/>
                  </a:lnTo>
                  <a:lnTo>
                    <a:pt x="248687" y="183385"/>
                  </a:lnTo>
                  <a:lnTo>
                    <a:pt x="251312" y="194086"/>
                  </a:lnTo>
                  <a:lnTo>
                    <a:pt x="245678" y="205310"/>
                  </a:lnTo>
                  <a:lnTo>
                    <a:pt x="234968" y="211050"/>
                  </a:lnTo>
                  <a:lnTo>
                    <a:pt x="337266" y="211050"/>
                  </a:lnTo>
                  <a:lnTo>
                    <a:pt x="364236" y="183895"/>
                  </a:lnTo>
                  <a:lnTo>
                    <a:pt x="384134" y="161965"/>
                  </a:lnTo>
                  <a:lnTo>
                    <a:pt x="420160" y="161965"/>
                  </a:lnTo>
                  <a:lnTo>
                    <a:pt x="424615" y="154023"/>
                  </a:lnTo>
                  <a:lnTo>
                    <a:pt x="423236" y="149277"/>
                  </a:lnTo>
                  <a:lnTo>
                    <a:pt x="326805" y="149277"/>
                  </a:lnTo>
                  <a:lnTo>
                    <a:pt x="313093" y="138655"/>
                  </a:lnTo>
                  <a:lnTo>
                    <a:pt x="301452" y="126293"/>
                  </a:lnTo>
                  <a:lnTo>
                    <a:pt x="285975" y="122633"/>
                  </a:lnTo>
                  <a:close/>
                </a:path>
                <a:path w="424815" h="424179">
                  <a:moveTo>
                    <a:pt x="420160" y="161965"/>
                  </a:moveTo>
                  <a:lnTo>
                    <a:pt x="384134" y="161965"/>
                  </a:lnTo>
                  <a:lnTo>
                    <a:pt x="391723" y="166346"/>
                  </a:lnTo>
                  <a:lnTo>
                    <a:pt x="396041" y="169772"/>
                  </a:lnTo>
                  <a:lnTo>
                    <a:pt x="402048" y="171727"/>
                  </a:lnTo>
                  <a:lnTo>
                    <a:pt x="414703" y="171693"/>
                  </a:lnTo>
                  <a:lnTo>
                    <a:pt x="420160" y="161965"/>
                  </a:lnTo>
                  <a:close/>
                </a:path>
                <a:path w="424815" h="424179">
                  <a:moveTo>
                    <a:pt x="345969" y="65419"/>
                  </a:moveTo>
                  <a:lnTo>
                    <a:pt x="292160" y="65419"/>
                  </a:lnTo>
                  <a:lnTo>
                    <a:pt x="300449" y="73158"/>
                  </a:lnTo>
                  <a:lnTo>
                    <a:pt x="309461" y="82047"/>
                  </a:lnTo>
                  <a:lnTo>
                    <a:pt x="328038" y="100636"/>
                  </a:lnTo>
                  <a:lnTo>
                    <a:pt x="338452" y="110319"/>
                  </a:lnTo>
                  <a:lnTo>
                    <a:pt x="347064" y="120132"/>
                  </a:lnTo>
                  <a:lnTo>
                    <a:pt x="351278" y="131967"/>
                  </a:lnTo>
                  <a:lnTo>
                    <a:pt x="348497" y="147715"/>
                  </a:lnTo>
                  <a:lnTo>
                    <a:pt x="326805" y="149277"/>
                  </a:lnTo>
                  <a:lnTo>
                    <a:pt x="423236" y="149277"/>
                  </a:lnTo>
                  <a:lnTo>
                    <a:pt x="420325" y="139260"/>
                  </a:lnTo>
                  <a:lnTo>
                    <a:pt x="408030" y="126141"/>
                  </a:lnTo>
                  <a:lnTo>
                    <a:pt x="393925" y="113400"/>
                  </a:lnTo>
                  <a:lnTo>
                    <a:pt x="345969" y="65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69264" y="5612356"/>
              <a:ext cx="134607" cy="1333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15065" y="6400787"/>
            <a:ext cx="164655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59"/>
              </a:spcBef>
            </a:pPr>
            <a:r>
              <a:rPr sz="1200" spc="30" dirty="0">
                <a:solidFill>
                  <a:srgbClr val="E46115"/>
                </a:solidFill>
                <a:latin typeface="Arial"/>
                <a:cs typeface="Arial"/>
              </a:rPr>
              <a:t>забор части </a:t>
            </a:r>
            <a:r>
              <a:rPr sz="1200" spc="60" dirty="0">
                <a:solidFill>
                  <a:srgbClr val="E46115"/>
                </a:solidFill>
                <a:latin typeface="Arial"/>
                <a:cs typeface="Arial"/>
              </a:rPr>
              <a:t>клеток  </a:t>
            </a:r>
            <a:r>
              <a:rPr sz="1200" spc="25" dirty="0">
                <a:solidFill>
                  <a:srgbClr val="E46115"/>
                </a:solidFill>
                <a:latin typeface="Arial"/>
                <a:cs typeface="Arial"/>
              </a:rPr>
              <a:t>из </a:t>
            </a:r>
            <a:r>
              <a:rPr sz="1200" spc="65" dirty="0">
                <a:solidFill>
                  <a:srgbClr val="E46115"/>
                </a:solidFill>
                <a:latin typeface="Arial"/>
                <a:cs typeface="Arial"/>
              </a:rPr>
              <a:t>плоской</a:t>
            </a:r>
            <a:r>
              <a:rPr sz="1200" spc="-165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E46115"/>
                </a:solidFill>
                <a:latin typeface="Arial"/>
                <a:cs typeface="Arial"/>
              </a:rPr>
              <a:t>(губчатой)  </a:t>
            </a:r>
            <a:r>
              <a:rPr sz="1200" spc="70" dirty="0">
                <a:solidFill>
                  <a:srgbClr val="E46115"/>
                </a:solidFill>
                <a:latin typeface="Arial"/>
                <a:cs typeface="Arial"/>
              </a:rPr>
              <a:t>кости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65589" y="6400787"/>
            <a:ext cx="124396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25425" marR="5080" indent="-213360">
              <a:lnSpc>
                <a:spcPts val="1300"/>
              </a:lnSpc>
              <a:spcBef>
                <a:spcPts val="259"/>
              </a:spcBef>
            </a:pPr>
            <a:r>
              <a:rPr sz="1200" spc="85" dirty="0">
                <a:solidFill>
                  <a:srgbClr val="4E4E4D"/>
                </a:solidFill>
                <a:latin typeface="Arial"/>
                <a:cs typeface="Arial"/>
              </a:rPr>
              <a:t>к</a:t>
            </a:r>
            <a:r>
              <a:rPr sz="1200" spc="90" dirty="0">
                <a:solidFill>
                  <a:srgbClr val="4E4E4D"/>
                </a:solidFill>
                <a:latin typeface="Arial"/>
                <a:cs typeface="Arial"/>
              </a:rPr>
              <a:t>р</a:t>
            </a:r>
            <a:r>
              <a:rPr sz="1200" spc="70" dirty="0">
                <a:solidFill>
                  <a:srgbClr val="4E4E4D"/>
                </a:solidFill>
                <a:latin typeface="Arial"/>
                <a:cs typeface="Arial"/>
              </a:rPr>
              <a:t>у</a:t>
            </a:r>
            <a:r>
              <a:rPr sz="1200" spc="5" dirty="0">
                <a:solidFill>
                  <a:srgbClr val="4E4E4D"/>
                </a:solidFill>
                <a:latin typeface="Arial"/>
                <a:cs typeface="Arial"/>
              </a:rPr>
              <a:t>г</a:t>
            </a:r>
            <a:r>
              <a:rPr sz="1200" spc="45" dirty="0">
                <a:solidFill>
                  <a:srgbClr val="4E4E4D"/>
                </a:solidFill>
                <a:latin typeface="Arial"/>
                <a:cs typeface="Arial"/>
              </a:rPr>
              <a:t>лосу</a:t>
            </a:r>
            <a:r>
              <a:rPr sz="1200" spc="15" dirty="0">
                <a:solidFill>
                  <a:srgbClr val="4E4E4D"/>
                </a:solidFill>
                <a:latin typeface="Arial"/>
                <a:cs typeface="Arial"/>
              </a:rPr>
              <a:t>т</a:t>
            </a:r>
            <a:r>
              <a:rPr sz="1200" spc="45" dirty="0">
                <a:solidFill>
                  <a:srgbClr val="4E4E4D"/>
                </a:solidFill>
                <a:latin typeface="Arial"/>
                <a:cs typeface="Arial"/>
              </a:rPr>
              <a:t>очный  </a:t>
            </a:r>
            <a:r>
              <a:rPr sz="1200" spc="40" dirty="0">
                <a:solidFill>
                  <a:srgbClr val="4E4E4D"/>
                </a:solidFill>
                <a:latin typeface="Arial"/>
                <a:cs typeface="Arial"/>
              </a:rPr>
              <a:t>стационар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47653" y="6400787"/>
            <a:ext cx="1158875" cy="48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</a:pPr>
            <a:r>
              <a:rPr sz="1200" spc="45" dirty="0">
                <a:solidFill>
                  <a:srgbClr val="E46115"/>
                </a:solidFill>
                <a:latin typeface="Arial"/>
                <a:cs typeface="Arial"/>
              </a:rPr>
              <a:t>2-3</a:t>
            </a:r>
            <a:r>
              <a:rPr sz="1200" spc="-45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E46115"/>
                </a:solidFill>
                <a:latin typeface="Arial"/>
                <a:cs typeface="Arial"/>
              </a:rPr>
              <a:t>часа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80"/>
              </a:lnSpc>
              <a:spcBef>
                <a:spcPts val="95"/>
              </a:spcBef>
            </a:pP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время</a:t>
            </a:r>
            <a:r>
              <a:rPr sz="1000" spc="-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4E4E4D"/>
                </a:solidFill>
                <a:latin typeface="Arial"/>
                <a:cs typeface="Arial"/>
              </a:rPr>
              <a:t>проведения </a:t>
            </a:r>
            <a:r>
              <a:rPr sz="1000" spc="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4E4E4D"/>
                </a:solidFill>
                <a:latin typeface="Arial"/>
                <a:cs typeface="Arial"/>
              </a:rPr>
              <a:t>процедуры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31267" y="6400787"/>
            <a:ext cx="1066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4E4E4D"/>
                </a:solidFill>
                <a:latin typeface="Arial"/>
                <a:cs typeface="Arial"/>
              </a:rPr>
              <a:t>под</a:t>
            </a:r>
            <a:r>
              <a:rPr sz="1200" spc="-9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E4E4D"/>
                </a:solidFill>
                <a:latin typeface="Arial"/>
                <a:cs typeface="Arial"/>
              </a:rPr>
              <a:t>наркозом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98392" y="6400787"/>
            <a:ext cx="2111375" cy="6254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4445" algn="ctr">
              <a:lnSpc>
                <a:spcPct val="91300"/>
              </a:lnSpc>
              <a:spcBef>
                <a:spcPts val="225"/>
              </a:spcBef>
            </a:pPr>
            <a:r>
              <a:rPr sz="1200" spc="45" dirty="0">
                <a:solidFill>
                  <a:srgbClr val="4E4E4D"/>
                </a:solidFill>
                <a:latin typeface="Arial"/>
                <a:cs typeface="Arial"/>
              </a:rPr>
              <a:t>содержание </a:t>
            </a:r>
            <a:r>
              <a:rPr sz="1200" spc="40" dirty="0">
                <a:solidFill>
                  <a:srgbClr val="4E4E4D"/>
                </a:solidFill>
                <a:latin typeface="Arial"/>
                <a:cs typeface="Arial"/>
              </a:rPr>
              <a:t>процедуры: 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методом </a:t>
            </a:r>
            <a:r>
              <a:rPr sz="1000" spc="45" dirty="0">
                <a:solidFill>
                  <a:srgbClr val="4E4E4D"/>
                </a:solidFill>
                <a:latin typeface="Arial"/>
                <a:cs typeface="Arial"/>
              </a:rPr>
              <a:t>пункции </a:t>
            </a:r>
            <a:r>
              <a:rPr sz="1000" spc="35" dirty="0">
                <a:solidFill>
                  <a:srgbClr val="4E4E4D"/>
                </a:solidFill>
                <a:latin typeface="Arial"/>
                <a:cs typeface="Arial"/>
              </a:rPr>
              <a:t>плоских  </a:t>
            </a:r>
            <a:r>
              <a:rPr sz="1000" spc="-5" dirty="0">
                <a:solidFill>
                  <a:srgbClr val="4E4E4D"/>
                </a:solidFill>
                <a:latin typeface="Arial"/>
                <a:cs typeface="Arial"/>
              </a:rPr>
              <a:t>(губчатых) </a:t>
            </a:r>
            <a:r>
              <a:rPr sz="1000" spc="35" dirty="0">
                <a:solidFill>
                  <a:srgbClr val="4E4E4D"/>
                </a:solidFill>
                <a:latin typeface="Arial"/>
                <a:cs typeface="Arial"/>
              </a:rPr>
              <a:t>костей</a:t>
            </a:r>
            <a:r>
              <a:rPr sz="1000" spc="-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E4E4D"/>
                </a:solidFill>
                <a:latin typeface="Arial"/>
                <a:cs typeface="Arial"/>
              </a:rPr>
              <a:t>осуществляется  </a:t>
            </a:r>
            <a:r>
              <a:rPr sz="1000" spc="15" dirty="0">
                <a:solidFill>
                  <a:srgbClr val="4E4E4D"/>
                </a:solidFill>
                <a:latin typeface="Arial"/>
                <a:cs typeface="Arial"/>
              </a:rPr>
              <a:t>забор стволовых</a:t>
            </a:r>
            <a:r>
              <a:rPr sz="1000" spc="-8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4E4E4D"/>
                </a:solidFill>
                <a:latin typeface="Arial"/>
                <a:cs typeface="Arial"/>
              </a:rPr>
              <a:t>клеток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13865" y="7098404"/>
            <a:ext cx="3368675" cy="2286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90"/>
              </a:spcBef>
            </a:pP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*подкожное </a:t>
            </a:r>
            <a:r>
              <a:rPr sz="700" spc="5" dirty="0">
                <a:solidFill>
                  <a:srgbClr val="4E4E4D"/>
                </a:solidFill>
                <a:latin typeface="Arial"/>
                <a:cs typeface="Arial"/>
              </a:rPr>
              <a:t>введение препарата, </a:t>
            </a:r>
            <a:r>
              <a:rPr sz="700" spc="20" dirty="0">
                <a:solidFill>
                  <a:srgbClr val="4E4E4D"/>
                </a:solidFill>
                <a:latin typeface="Arial"/>
                <a:cs typeface="Arial"/>
              </a:rPr>
              <a:t>способствующего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выходу </a:t>
            </a:r>
            <a:r>
              <a:rPr sz="700" spc="20" dirty="0">
                <a:solidFill>
                  <a:srgbClr val="4E4E4D"/>
                </a:solidFill>
                <a:latin typeface="Arial"/>
                <a:cs typeface="Arial"/>
              </a:rPr>
              <a:t>гемопоэтических 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стволовых</a:t>
            </a:r>
            <a:r>
              <a:rPr sz="700" spc="-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4E4E4D"/>
                </a:solidFill>
                <a:latin typeface="Arial"/>
                <a:cs typeface="Arial"/>
              </a:rPr>
              <a:t>клеток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(ГСК)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из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костного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E4E4D"/>
                </a:solidFill>
                <a:latin typeface="Arial"/>
                <a:cs typeface="Arial"/>
              </a:rPr>
              <a:t>мозга</a:t>
            </a:r>
            <a:r>
              <a:rPr sz="700" spc="-2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в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E4E4D"/>
                </a:solidFill>
                <a:latin typeface="Arial"/>
                <a:cs typeface="Arial"/>
              </a:rPr>
              <a:t>периферическое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E4E4D"/>
                </a:solidFill>
                <a:latin typeface="Arial"/>
                <a:cs typeface="Arial"/>
              </a:rPr>
              <a:t>русло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0007"/>
            <a:ext cx="8282940" cy="4320540"/>
            <a:chOff x="0" y="3240007"/>
            <a:chExt cx="8282940" cy="4320540"/>
          </a:xfrm>
        </p:grpSpPr>
        <p:sp>
          <p:nvSpPr>
            <p:cNvPr id="3" name="object 3"/>
            <p:cNvSpPr/>
            <p:nvPr/>
          </p:nvSpPr>
          <p:spPr>
            <a:xfrm>
              <a:off x="0" y="4797564"/>
              <a:ext cx="1560830" cy="2761615"/>
            </a:xfrm>
            <a:custGeom>
              <a:avLst/>
              <a:gdLst/>
              <a:ahLst/>
              <a:cxnLst/>
              <a:rect l="l" t="t" r="r" b="b"/>
              <a:pathLst>
                <a:path w="1560830" h="2761615">
                  <a:moveTo>
                    <a:pt x="0" y="0"/>
                  </a:moveTo>
                  <a:lnTo>
                    <a:pt x="0" y="2761241"/>
                  </a:lnTo>
                  <a:lnTo>
                    <a:pt x="724326" y="2761241"/>
                  </a:lnTo>
                  <a:lnTo>
                    <a:pt x="1560652" y="699388"/>
                  </a:lnTo>
                  <a:lnTo>
                    <a:pt x="1540605" y="684507"/>
                  </a:lnTo>
                  <a:lnTo>
                    <a:pt x="1491175" y="652020"/>
                  </a:lnTo>
                  <a:lnTo>
                    <a:pt x="1430292" y="616265"/>
                  </a:lnTo>
                  <a:lnTo>
                    <a:pt x="1395929" y="597298"/>
                  </a:lnTo>
                  <a:lnTo>
                    <a:pt x="1359153" y="577678"/>
                  </a:lnTo>
                  <a:lnTo>
                    <a:pt x="1320111" y="557458"/>
                  </a:lnTo>
                  <a:lnTo>
                    <a:pt x="1278955" y="536695"/>
                  </a:lnTo>
                  <a:lnTo>
                    <a:pt x="1235832" y="515441"/>
                  </a:lnTo>
                  <a:lnTo>
                    <a:pt x="1190893" y="493751"/>
                  </a:lnTo>
                  <a:lnTo>
                    <a:pt x="1144288" y="471681"/>
                  </a:lnTo>
                  <a:lnTo>
                    <a:pt x="1096165" y="449283"/>
                  </a:lnTo>
                  <a:lnTo>
                    <a:pt x="1046675" y="426614"/>
                  </a:lnTo>
                  <a:lnTo>
                    <a:pt x="995967" y="403727"/>
                  </a:lnTo>
                  <a:lnTo>
                    <a:pt x="944190" y="380677"/>
                  </a:lnTo>
                  <a:lnTo>
                    <a:pt x="891495" y="357519"/>
                  </a:lnTo>
                  <a:lnTo>
                    <a:pt x="838030" y="334306"/>
                  </a:lnTo>
                  <a:lnTo>
                    <a:pt x="729391" y="287936"/>
                  </a:lnTo>
                  <a:lnTo>
                    <a:pt x="619468" y="242003"/>
                  </a:lnTo>
                  <a:lnTo>
                    <a:pt x="509460" y="196944"/>
                  </a:lnTo>
                  <a:lnTo>
                    <a:pt x="400562" y="153193"/>
                  </a:lnTo>
                  <a:lnTo>
                    <a:pt x="293970" y="111187"/>
                  </a:lnTo>
                  <a:lnTo>
                    <a:pt x="190882" y="71363"/>
                  </a:lnTo>
                  <a:lnTo>
                    <a:pt x="92493" y="34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6692" y="5034140"/>
              <a:ext cx="7415980" cy="2525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40007"/>
              <a:ext cx="6143231" cy="4319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4338" y="594766"/>
            <a:ext cx="5521810" cy="100950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pc="35" dirty="0">
                <a:latin typeface="Verdana" panose="020B0604030504040204" pitchFamily="34" charset="0"/>
                <a:ea typeface="Verdana" panose="020B0604030504040204" pitchFamily="34" charset="0"/>
              </a:rPr>
              <a:t>Что </a:t>
            </a:r>
            <a:r>
              <a:rPr spc="150" dirty="0">
                <a:latin typeface="Verdana" panose="020B0604030504040204" pitchFamily="34" charset="0"/>
                <a:ea typeface="Verdana" panose="020B0604030504040204" pitchFamily="34" charset="0"/>
              </a:rPr>
              <a:t>можно</a:t>
            </a:r>
            <a:r>
              <a:rPr spc="-29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45" dirty="0">
                <a:latin typeface="Verdana" panose="020B0604030504040204" pitchFamily="34" charset="0"/>
                <a:ea typeface="Verdana" panose="020B0604030504040204" pitchFamily="34" charset="0"/>
              </a:rPr>
              <a:t>сделать  </a:t>
            </a:r>
            <a:r>
              <a:rPr spc="150" dirty="0">
                <a:latin typeface="Verdana" panose="020B0604030504040204" pitchFamily="34" charset="0"/>
                <a:ea typeface="Verdana" panose="020B0604030504040204" pitchFamily="34" charset="0"/>
              </a:rPr>
              <a:t>уже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</a:rPr>
              <a:t>сейчас?</a:t>
            </a:r>
          </a:p>
        </p:txBody>
      </p:sp>
      <p:sp>
        <p:nvSpPr>
          <p:cNvPr id="7" name="object 7"/>
          <p:cNvSpPr/>
          <p:nvPr/>
        </p:nvSpPr>
        <p:spPr>
          <a:xfrm>
            <a:off x="1051344" y="1753768"/>
            <a:ext cx="567055" cy="47625"/>
          </a:xfrm>
          <a:custGeom>
            <a:avLst/>
            <a:gdLst/>
            <a:ahLst/>
            <a:cxnLst/>
            <a:rect l="l" t="t" r="r" b="b"/>
            <a:pathLst>
              <a:path w="567055" h="47625">
                <a:moveTo>
                  <a:pt x="566737" y="0"/>
                </a:moveTo>
                <a:lnTo>
                  <a:pt x="0" y="0"/>
                </a:lnTo>
                <a:lnTo>
                  <a:pt x="0" y="47625"/>
                </a:lnTo>
                <a:lnTo>
                  <a:pt x="566737" y="47625"/>
                </a:lnTo>
                <a:lnTo>
                  <a:pt x="566737" y="0"/>
                </a:lnTo>
                <a:close/>
              </a:path>
            </a:pathLst>
          </a:custGeom>
          <a:solidFill>
            <a:srgbClr val="C52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50834" y="2180564"/>
            <a:ext cx="915669" cy="875030"/>
            <a:chOff x="1650834" y="2180564"/>
            <a:chExt cx="915669" cy="875030"/>
          </a:xfrm>
        </p:grpSpPr>
        <p:sp>
          <p:nvSpPr>
            <p:cNvPr id="9" name="object 9"/>
            <p:cNvSpPr/>
            <p:nvPr/>
          </p:nvSpPr>
          <p:spPr>
            <a:xfrm>
              <a:off x="1652206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6"/>
                  </a:lnTo>
                  <a:lnTo>
                    <a:pt x="10524" y="529478"/>
                  </a:lnTo>
                  <a:lnTo>
                    <a:pt x="23262" y="573752"/>
                  </a:lnTo>
                  <a:lnTo>
                    <a:pt x="40613" y="616013"/>
                  </a:lnTo>
                  <a:lnTo>
                    <a:pt x="62298" y="655994"/>
                  </a:lnTo>
                  <a:lnTo>
                    <a:pt x="88039" y="693429"/>
                  </a:lnTo>
                  <a:lnTo>
                    <a:pt x="117557" y="728053"/>
                  </a:lnTo>
                  <a:lnTo>
                    <a:pt x="150575" y="759599"/>
                  </a:lnTo>
                  <a:lnTo>
                    <a:pt x="186814" y="787803"/>
                  </a:lnTo>
                  <a:lnTo>
                    <a:pt x="225996" y="812396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6" y="869360"/>
                  </a:lnTo>
                  <a:lnTo>
                    <a:pt x="554184" y="861863"/>
                  </a:lnTo>
                  <a:lnTo>
                    <a:pt x="600522" y="849692"/>
                  </a:lnTo>
                  <a:lnTo>
                    <a:pt x="644752" y="833115"/>
                  </a:lnTo>
                  <a:lnTo>
                    <a:pt x="686597" y="812396"/>
                  </a:lnTo>
                  <a:lnTo>
                    <a:pt x="725777" y="787803"/>
                  </a:lnTo>
                  <a:lnTo>
                    <a:pt x="762015" y="759599"/>
                  </a:lnTo>
                  <a:lnTo>
                    <a:pt x="795031" y="728053"/>
                  </a:lnTo>
                  <a:lnTo>
                    <a:pt x="824549" y="693429"/>
                  </a:lnTo>
                  <a:lnTo>
                    <a:pt x="850288" y="655994"/>
                  </a:lnTo>
                  <a:lnTo>
                    <a:pt x="871972" y="616013"/>
                  </a:lnTo>
                  <a:lnTo>
                    <a:pt x="889322" y="573752"/>
                  </a:lnTo>
                  <a:lnTo>
                    <a:pt x="902060" y="529478"/>
                  </a:lnTo>
                  <a:lnTo>
                    <a:pt x="909906" y="483456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60" y="342431"/>
                  </a:lnTo>
                  <a:lnTo>
                    <a:pt x="889322" y="298159"/>
                  </a:lnTo>
                  <a:lnTo>
                    <a:pt x="871972" y="255900"/>
                  </a:lnTo>
                  <a:lnTo>
                    <a:pt x="850288" y="215920"/>
                  </a:lnTo>
                  <a:lnTo>
                    <a:pt x="824549" y="178486"/>
                  </a:lnTo>
                  <a:lnTo>
                    <a:pt x="795031" y="143863"/>
                  </a:lnTo>
                  <a:lnTo>
                    <a:pt x="762015" y="112317"/>
                  </a:lnTo>
                  <a:lnTo>
                    <a:pt x="725777" y="84114"/>
                  </a:lnTo>
                  <a:lnTo>
                    <a:pt x="686597" y="59521"/>
                  </a:lnTo>
                  <a:lnTo>
                    <a:pt x="644752" y="38802"/>
                  </a:lnTo>
                  <a:lnTo>
                    <a:pt x="600522" y="22225"/>
                  </a:lnTo>
                  <a:lnTo>
                    <a:pt x="554184" y="10055"/>
                  </a:lnTo>
                  <a:lnTo>
                    <a:pt x="506016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D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2206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30" h="872489">
                  <a:moveTo>
                    <a:pt x="912583" y="435952"/>
                  </a:moveTo>
                  <a:lnTo>
                    <a:pt x="909906" y="483456"/>
                  </a:lnTo>
                  <a:lnTo>
                    <a:pt x="902060" y="529478"/>
                  </a:lnTo>
                  <a:lnTo>
                    <a:pt x="889322" y="573752"/>
                  </a:lnTo>
                  <a:lnTo>
                    <a:pt x="871972" y="616013"/>
                  </a:lnTo>
                  <a:lnTo>
                    <a:pt x="850288" y="655994"/>
                  </a:lnTo>
                  <a:lnTo>
                    <a:pt x="824549" y="693429"/>
                  </a:lnTo>
                  <a:lnTo>
                    <a:pt x="795031" y="728053"/>
                  </a:lnTo>
                  <a:lnTo>
                    <a:pt x="762015" y="759599"/>
                  </a:lnTo>
                  <a:lnTo>
                    <a:pt x="725777" y="787803"/>
                  </a:lnTo>
                  <a:lnTo>
                    <a:pt x="686597" y="812396"/>
                  </a:lnTo>
                  <a:lnTo>
                    <a:pt x="644752" y="833115"/>
                  </a:lnTo>
                  <a:lnTo>
                    <a:pt x="600522" y="849692"/>
                  </a:lnTo>
                  <a:lnTo>
                    <a:pt x="554184" y="861863"/>
                  </a:lnTo>
                  <a:lnTo>
                    <a:pt x="506016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6"/>
                  </a:lnTo>
                  <a:lnTo>
                    <a:pt x="186814" y="787803"/>
                  </a:lnTo>
                  <a:lnTo>
                    <a:pt x="150575" y="759599"/>
                  </a:lnTo>
                  <a:lnTo>
                    <a:pt x="117557" y="728053"/>
                  </a:lnTo>
                  <a:lnTo>
                    <a:pt x="88039" y="693429"/>
                  </a:lnTo>
                  <a:lnTo>
                    <a:pt x="62298" y="655994"/>
                  </a:lnTo>
                  <a:lnTo>
                    <a:pt x="40613" y="616013"/>
                  </a:lnTo>
                  <a:lnTo>
                    <a:pt x="23262" y="573752"/>
                  </a:lnTo>
                  <a:lnTo>
                    <a:pt x="10524" y="529478"/>
                  </a:lnTo>
                  <a:lnTo>
                    <a:pt x="2677" y="483456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6" y="2558"/>
                  </a:lnTo>
                  <a:lnTo>
                    <a:pt x="554184" y="10055"/>
                  </a:lnTo>
                  <a:lnTo>
                    <a:pt x="600522" y="22225"/>
                  </a:lnTo>
                  <a:lnTo>
                    <a:pt x="644752" y="38802"/>
                  </a:lnTo>
                  <a:lnTo>
                    <a:pt x="686597" y="59521"/>
                  </a:lnTo>
                  <a:lnTo>
                    <a:pt x="725777" y="84114"/>
                  </a:lnTo>
                  <a:lnTo>
                    <a:pt x="762015" y="112317"/>
                  </a:lnTo>
                  <a:lnTo>
                    <a:pt x="795031" y="143863"/>
                  </a:lnTo>
                  <a:lnTo>
                    <a:pt x="824549" y="178486"/>
                  </a:lnTo>
                  <a:lnTo>
                    <a:pt x="850288" y="215920"/>
                  </a:lnTo>
                  <a:lnTo>
                    <a:pt x="871972" y="255900"/>
                  </a:lnTo>
                  <a:lnTo>
                    <a:pt x="889322" y="298159"/>
                  </a:lnTo>
                  <a:lnTo>
                    <a:pt x="902060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3331" y="2430065"/>
              <a:ext cx="391160" cy="376555"/>
            </a:xfrm>
            <a:custGeom>
              <a:avLst/>
              <a:gdLst/>
              <a:ahLst/>
              <a:cxnLst/>
              <a:rect l="l" t="t" r="r" b="b"/>
              <a:pathLst>
                <a:path w="391160" h="376555">
                  <a:moveTo>
                    <a:pt x="338193" y="0"/>
                  </a:moveTo>
                  <a:lnTo>
                    <a:pt x="328650" y="311"/>
                  </a:lnTo>
                  <a:lnTo>
                    <a:pt x="318287" y="7280"/>
                  </a:lnTo>
                  <a:lnTo>
                    <a:pt x="313685" y="13124"/>
                  </a:lnTo>
                  <a:lnTo>
                    <a:pt x="297637" y="38065"/>
                  </a:lnTo>
                  <a:lnTo>
                    <a:pt x="145542" y="261508"/>
                  </a:lnTo>
                  <a:lnTo>
                    <a:pt x="67818" y="183708"/>
                  </a:lnTo>
                  <a:lnTo>
                    <a:pt x="57472" y="177904"/>
                  </a:lnTo>
                  <a:lnTo>
                    <a:pt x="48463" y="177358"/>
                  </a:lnTo>
                  <a:lnTo>
                    <a:pt x="40225" y="181222"/>
                  </a:lnTo>
                  <a:lnTo>
                    <a:pt x="32194" y="188648"/>
                  </a:lnTo>
                  <a:lnTo>
                    <a:pt x="7106" y="213457"/>
                  </a:lnTo>
                  <a:lnTo>
                    <a:pt x="0" y="229449"/>
                  </a:lnTo>
                  <a:lnTo>
                    <a:pt x="17896" y="253730"/>
                  </a:lnTo>
                  <a:lnTo>
                    <a:pt x="120599" y="356085"/>
                  </a:lnTo>
                  <a:lnTo>
                    <a:pt x="126832" y="362697"/>
                  </a:lnTo>
                  <a:lnTo>
                    <a:pt x="133864" y="369200"/>
                  </a:lnTo>
                  <a:lnTo>
                    <a:pt x="142734" y="374171"/>
                  </a:lnTo>
                  <a:lnTo>
                    <a:pt x="154482" y="376189"/>
                  </a:lnTo>
                  <a:lnTo>
                    <a:pt x="165091" y="374122"/>
                  </a:lnTo>
                  <a:lnTo>
                    <a:pt x="214230" y="312778"/>
                  </a:lnTo>
                  <a:lnTo>
                    <a:pt x="242741" y="270553"/>
                  </a:lnTo>
                  <a:lnTo>
                    <a:pt x="300001" y="184646"/>
                  </a:lnTo>
                  <a:lnTo>
                    <a:pt x="328690" y="142116"/>
                  </a:lnTo>
                  <a:lnTo>
                    <a:pt x="382428" y="64195"/>
                  </a:lnTo>
                  <a:lnTo>
                    <a:pt x="390704" y="43264"/>
                  </a:lnTo>
                  <a:lnTo>
                    <a:pt x="381932" y="28273"/>
                  </a:lnTo>
                  <a:lnTo>
                    <a:pt x="355841" y="9655"/>
                  </a:lnTo>
                  <a:lnTo>
                    <a:pt x="347171" y="3922"/>
                  </a:lnTo>
                  <a:lnTo>
                    <a:pt x="338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4496" y="3114268"/>
            <a:ext cx="270192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980">
              <a:lnSpc>
                <a:spcPts val="1825"/>
              </a:lnSpc>
              <a:spcBef>
                <a:spcPts val="100"/>
              </a:spcBef>
            </a:pPr>
            <a:r>
              <a:rPr sz="1600" dirty="0">
                <a:solidFill>
                  <a:srgbClr val="4E4E4D"/>
                </a:solidFill>
                <a:latin typeface="Arial"/>
                <a:cs typeface="Arial"/>
              </a:rPr>
              <a:t>Сделать</a:t>
            </a:r>
            <a:r>
              <a:rPr sz="1600" spc="-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выбор</a:t>
            </a:r>
            <a:endParaRPr sz="1600">
              <a:latin typeface="Arial"/>
              <a:cs typeface="Arial"/>
            </a:endParaRPr>
          </a:p>
          <a:p>
            <a:pPr marL="12700" marR="5080" indent="382905">
              <a:lnSpc>
                <a:spcPts val="1730"/>
              </a:lnSpc>
              <a:spcBef>
                <a:spcPts val="120"/>
              </a:spcBef>
            </a:pP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600" spc="50" dirty="0">
                <a:solidFill>
                  <a:srgbClr val="4E4E4D"/>
                </a:solidFill>
                <a:latin typeface="Arial"/>
                <a:cs typeface="Arial"/>
              </a:rPr>
              <a:t>принять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решение  </a:t>
            </a: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стать</a:t>
            </a:r>
            <a:r>
              <a:rPr sz="1600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4E4E4D"/>
                </a:solidFill>
                <a:latin typeface="Arial"/>
                <a:cs typeface="Arial"/>
              </a:rPr>
              <a:t>донором</a:t>
            </a:r>
            <a:r>
              <a:rPr sz="1600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КМ</a:t>
            </a:r>
            <a:r>
              <a:rPr sz="1600" spc="-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или</a:t>
            </a:r>
            <a:r>
              <a:rPr sz="1600" spc="-6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D"/>
                </a:solidFill>
                <a:latin typeface="Arial"/>
                <a:cs typeface="Arial"/>
              </a:rPr>
              <a:t>ГСК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36134" y="2180564"/>
            <a:ext cx="915669" cy="875030"/>
            <a:chOff x="4836134" y="2180564"/>
            <a:chExt cx="915669" cy="875030"/>
          </a:xfrm>
        </p:grpSpPr>
        <p:sp>
          <p:nvSpPr>
            <p:cNvPr id="14" name="object 14"/>
            <p:cNvSpPr/>
            <p:nvPr/>
          </p:nvSpPr>
          <p:spPr>
            <a:xfrm>
              <a:off x="4837506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6"/>
                  </a:lnTo>
                  <a:lnTo>
                    <a:pt x="10524" y="529478"/>
                  </a:lnTo>
                  <a:lnTo>
                    <a:pt x="23262" y="573752"/>
                  </a:lnTo>
                  <a:lnTo>
                    <a:pt x="40613" y="616013"/>
                  </a:lnTo>
                  <a:lnTo>
                    <a:pt x="62298" y="655994"/>
                  </a:lnTo>
                  <a:lnTo>
                    <a:pt x="88039" y="693429"/>
                  </a:lnTo>
                  <a:lnTo>
                    <a:pt x="117557" y="728053"/>
                  </a:lnTo>
                  <a:lnTo>
                    <a:pt x="150575" y="759599"/>
                  </a:lnTo>
                  <a:lnTo>
                    <a:pt x="186814" y="787803"/>
                  </a:lnTo>
                  <a:lnTo>
                    <a:pt x="225996" y="812396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4" y="869360"/>
                  </a:lnTo>
                  <a:lnTo>
                    <a:pt x="554180" y="861863"/>
                  </a:lnTo>
                  <a:lnTo>
                    <a:pt x="600517" y="849692"/>
                  </a:lnTo>
                  <a:lnTo>
                    <a:pt x="644747" y="833115"/>
                  </a:lnTo>
                  <a:lnTo>
                    <a:pt x="686591" y="812396"/>
                  </a:lnTo>
                  <a:lnTo>
                    <a:pt x="725771" y="787803"/>
                  </a:lnTo>
                  <a:lnTo>
                    <a:pt x="762009" y="759599"/>
                  </a:lnTo>
                  <a:lnTo>
                    <a:pt x="795027" y="728053"/>
                  </a:lnTo>
                  <a:lnTo>
                    <a:pt x="824545" y="693429"/>
                  </a:lnTo>
                  <a:lnTo>
                    <a:pt x="850286" y="655994"/>
                  </a:lnTo>
                  <a:lnTo>
                    <a:pt x="871970" y="616013"/>
                  </a:lnTo>
                  <a:lnTo>
                    <a:pt x="889321" y="573752"/>
                  </a:lnTo>
                  <a:lnTo>
                    <a:pt x="902059" y="529478"/>
                  </a:lnTo>
                  <a:lnTo>
                    <a:pt x="909906" y="483456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59" y="342431"/>
                  </a:lnTo>
                  <a:lnTo>
                    <a:pt x="889321" y="298159"/>
                  </a:lnTo>
                  <a:lnTo>
                    <a:pt x="871970" y="255900"/>
                  </a:lnTo>
                  <a:lnTo>
                    <a:pt x="850286" y="215920"/>
                  </a:lnTo>
                  <a:lnTo>
                    <a:pt x="824545" y="178486"/>
                  </a:lnTo>
                  <a:lnTo>
                    <a:pt x="795027" y="143863"/>
                  </a:lnTo>
                  <a:lnTo>
                    <a:pt x="762009" y="112317"/>
                  </a:lnTo>
                  <a:lnTo>
                    <a:pt x="725771" y="84114"/>
                  </a:lnTo>
                  <a:lnTo>
                    <a:pt x="686591" y="59521"/>
                  </a:lnTo>
                  <a:lnTo>
                    <a:pt x="644747" y="38802"/>
                  </a:lnTo>
                  <a:lnTo>
                    <a:pt x="600517" y="22225"/>
                  </a:lnTo>
                  <a:lnTo>
                    <a:pt x="554180" y="10055"/>
                  </a:lnTo>
                  <a:lnTo>
                    <a:pt x="506014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C52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7506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52"/>
                  </a:moveTo>
                  <a:lnTo>
                    <a:pt x="909906" y="483456"/>
                  </a:lnTo>
                  <a:lnTo>
                    <a:pt x="902059" y="529478"/>
                  </a:lnTo>
                  <a:lnTo>
                    <a:pt x="889321" y="573752"/>
                  </a:lnTo>
                  <a:lnTo>
                    <a:pt x="871970" y="616013"/>
                  </a:lnTo>
                  <a:lnTo>
                    <a:pt x="850286" y="655994"/>
                  </a:lnTo>
                  <a:lnTo>
                    <a:pt x="824545" y="693429"/>
                  </a:lnTo>
                  <a:lnTo>
                    <a:pt x="795027" y="728053"/>
                  </a:lnTo>
                  <a:lnTo>
                    <a:pt x="762009" y="759599"/>
                  </a:lnTo>
                  <a:lnTo>
                    <a:pt x="725771" y="787803"/>
                  </a:lnTo>
                  <a:lnTo>
                    <a:pt x="686591" y="812396"/>
                  </a:lnTo>
                  <a:lnTo>
                    <a:pt x="644747" y="833115"/>
                  </a:lnTo>
                  <a:lnTo>
                    <a:pt x="600517" y="849692"/>
                  </a:lnTo>
                  <a:lnTo>
                    <a:pt x="554180" y="861863"/>
                  </a:lnTo>
                  <a:lnTo>
                    <a:pt x="506014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6"/>
                  </a:lnTo>
                  <a:lnTo>
                    <a:pt x="186814" y="787803"/>
                  </a:lnTo>
                  <a:lnTo>
                    <a:pt x="150575" y="759599"/>
                  </a:lnTo>
                  <a:lnTo>
                    <a:pt x="117557" y="728053"/>
                  </a:lnTo>
                  <a:lnTo>
                    <a:pt x="88039" y="693429"/>
                  </a:lnTo>
                  <a:lnTo>
                    <a:pt x="62298" y="655994"/>
                  </a:lnTo>
                  <a:lnTo>
                    <a:pt x="40613" y="616013"/>
                  </a:lnTo>
                  <a:lnTo>
                    <a:pt x="23262" y="573752"/>
                  </a:lnTo>
                  <a:lnTo>
                    <a:pt x="10524" y="529478"/>
                  </a:lnTo>
                  <a:lnTo>
                    <a:pt x="2677" y="483456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4" y="2558"/>
                  </a:lnTo>
                  <a:lnTo>
                    <a:pt x="554180" y="10055"/>
                  </a:lnTo>
                  <a:lnTo>
                    <a:pt x="600517" y="22225"/>
                  </a:lnTo>
                  <a:lnTo>
                    <a:pt x="644747" y="38802"/>
                  </a:lnTo>
                  <a:lnTo>
                    <a:pt x="686591" y="59521"/>
                  </a:lnTo>
                  <a:lnTo>
                    <a:pt x="725771" y="84114"/>
                  </a:lnTo>
                  <a:lnTo>
                    <a:pt x="762009" y="112317"/>
                  </a:lnTo>
                  <a:lnTo>
                    <a:pt x="795027" y="143863"/>
                  </a:lnTo>
                  <a:lnTo>
                    <a:pt x="824545" y="178486"/>
                  </a:lnTo>
                  <a:lnTo>
                    <a:pt x="850286" y="215920"/>
                  </a:lnTo>
                  <a:lnTo>
                    <a:pt x="871970" y="255900"/>
                  </a:lnTo>
                  <a:lnTo>
                    <a:pt x="889321" y="298159"/>
                  </a:lnTo>
                  <a:lnTo>
                    <a:pt x="902059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8624" y="2430065"/>
              <a:ext cx="391160" cy="376555"/>
            </a:xfrm>
            <a:custGeom>
              <a:avLst/>
              <a:gdLst/>
              <a:ahLst/>
              <a:cxnLst/>
              <a:rect l="l" t="t" r="r" b="b"/>
              <a:pathLst>
                <a:path w="391160" h="376555">
                  <a:moveTo>
                    <a:pt x="338199" y="0"/>
                  </a:moveTo>
                  <a:lnTo>
                    <a:pt x="328656" y="311"/>
                  </a:lnTo>
                  <a:lnTo>
                    <a:pt x="318293" y="7280"/>
                  </a:lnTo>
                  <a:lnTo>
                    <a:pt x="313686" y="13124"/>
                  </a:lnTo>
                  <a:lnTo>
                    <a:pt x="297630" y="38065"/>
                  </a:lnTo>
                  <a:lnTo>
                    <a:pt x="145548" y="261508"/>
                  </a:lnTo>
                  <a:lnTo>
                    <a:pt x="67824" y="183708"/>
                  </a:lnTo>
                  <a:lnTo>
                    <a:pt x="57473" y="177904"/>
                  </a:lnTo>
                  <a:lnTo>
                    <a:pt x="48464" y="177358"/>
                  </a:lnTo>
                  <a:lnTo>
                    <a:pt x="40229" y="181222"/>
                  </a:lnTo>
                  <a:lnTo>
                    <a:pt x="32200" y="188648"/>
                  </a:lnTo>
                  <a:lnTo>
                    <a:pt x="7107" y="213457"/>
                  </a:lnTo>
                  <a:lnTo>
                    <a:pt x="0" y="229449"/>
                  </a:lnTo>
                  <a:lnTo>
                    <a:pt x="17895" y="253730"/>
                  </a:lnTo>
                  <a:lnTo>
                    <a:pt x="120592" y="356085"/>
                  </a:lnTo>
                  <a:lnTo>
                    <a:pt x="126826" y="362697"/>
                  </a:lnTo>
                  <a:lnTo>
                    <a:pt x="133859" y="369200"/>
                  </a:lnTo>
                  <a:lnTo>
                    <a:pt x="142733" y="374171"/>
                  </a:lnTo>
                  <a:lnTo>
                    <a:pt x="154489" y="376189"/>
                  </a:lnTo>
                  <a:lnTo>
                    <a:pt x="165096" y="374122"/>
                  </a:lnTo>
                  <a:lnTo>
                    <a:pt x="214229" y="312778"/>
                  </a:lnTo>
                  <a:lnTo>
                    <a:pt x="242743" y="270553"/>
                  </a:lnTo>
                  <a:lnTo>
                    <a:pt x="300007" y="184646"/>
                  </a:lnTo>
                  <a:lnTo>
                    <a:pt x="328696" y="142116"/>
                  </a:lnTo>
                  <a:lnTo>
                    <a:pt x="382427" y="64195"/>
                  </a:lnTo>
                  <a:lnTo>
                    <a:pt x="390701" y="43264"/>
                  </a:lnTo>
                  <a:lnTo>
                    <a:pt x="381932" y="28273"/>
                  </a:lnTo>
                  <a:lnTo>
                    <a:pt x="355847" y="9655"/>
                  </a:lnTo>
                  <a:lnTo>
                    <a:pt x="347177" y="3922"/>
                  </a:lnTo>
                  <a:lnTo>
                    <a:pt x="338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57602" y="3114268"/>
            <a:ext cx="3065780" cy="10941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5"/>
              </a:spcBef>
            </a:pP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Пройти </a:t>
            </a:r>
            <a:r>
              <a:rPr sz="1600" spc="50" dirty="0">
                <a:solidFill>
                  <a:srgbClr val="4E4E4D"/>
                </a:solidFill>
                <a:latin typeface="Arial"/>
                <a:cs typeface="Arial"/>
              </a:rPr>
              <a:t>лабораторное 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исследование</a:t>
            </a:r>
            <a:r>
              <a:rPr sz="1600" spc="-7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на</a:t>
            </a:r>
            <a:r>
              <a:rPr sz="1600" spc="-7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типирование </a:t>
            </a:r>
            <a:r>
              <a:rPr sz="1600" spc="3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главного </a:t>
            </a:r>
            <a:r>
              <a:rPr sz="1600" spc="65" dirty="0">
                <a:solidFill>
                  <a:srgbClr val="4E4E4D"/>
                </a:solidFill>
                <a:latin typeface="Arial"/>
                <a:cs typeface="Arial"/>
              </a:rPr>
              <a:t>комплекса  </a:t>
            </a: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гистосовместимости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200" spc="-10" dirty="0">
                <a:solidFill>
                  <a:srgbClr val="C52E2A"/>
                </a:solidFill>
                <a:latin typeface="Arial"/>
                <a:cs typeface="Arial"/>
              </a:rPr>
              <a:t>(HLA</a:t>
            </a:r>
            <a:r>
              <a:rPr sz="1200" spc="-75" dirty="0">
                <a:solidFill>
                  <a:srgbClr val="C52E2A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C52E2A"/>
                </a:solidFill>
                <a:latin typeface="Arial"/>
                <a:cs typeface="Arial"/>
              </a:rPr>
              <a:t>–типирование)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52002" y="2180564"/>
            <a:ext cx="915669" cy="875030"/>
            <a:chOff x="8252002" y="2180564"/>
            <a:chExt cx="915669" cy="875030"/>
          </a:xfrm>
        </p:grpSpPr>
        <p:sp>
          <p:nvSpPr>
            <p:cNvPr id="19" name="object 19"/>
            <p:cNvSpPr/>
            <p:nvPr/>
          </p:nvSpPr>
          <p:spPr>
            <a:xfrm>
              <a:off x="8253374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456298" y="0"/>
                  </a:moveTo>
                  <a:lnTo>
                    <a:pt x="406579" y="2558"/>
                  </a:lnTo>
                  <a:lnTo>
                    <a:pt x="358411" y="10055"/>
                  </a:lnTo>
                  <a:lnTo>
                    <a:pt x="312072" y="22225"/>
                  </a:lnTo>
                  <a:lnTo>
                    <a:pt x="267841" y="38802"/>
                  </a:lnTo>
                  <a:lnTo>
                    <a:pt x="225996" y="59521"/>
                  </a:lnTo>
                  <a:lnTo>
                    <a:pt x="186814" y="84114"/>
                  </a:lnTo>
                  <a:lnTo>
                    <a:pt x="150575" y="112317"/>
                  </a:lnTo>
                  <a:lnTo>
                    <a:pt x="117557" y="143863"/>
                  </a:lnTo>
                  <a:lnTo>
                    <a:pt x="88039" y="178486"/>
                  </a:lnTo>
                  <a:lnTo>
                    <a:pt x="62298" y="215920"/>
                  </a:lnTo>
                  <a:lnTo>
                    <a:pt x="40613" y="255900"/>
                  </a:lnTo>
                  <a:lnTo>
                    <a:pt x="23262" y="298159"/>
                  </a:lnTo>
                  <a:lnTo>
                    <a:pt x="10524" y="342431"/>
                  </a:lnTo>
                  <a:lnTo>
                    <a:pt x="2677" y="388451"/>
                  </a:lnTo>
                  <a:lnTo>
                    <a:pt x="0" y="435952"/>
                  </a:lnTo>
                  <a:lnTo>
                    <a:pt x="2677" y="483456"/>
                  </a:lnTo>
                  <a:lnTo>
                    <a:pt x="10524" y="529478"/>
                  </a:lnTo>
                  <a:lnTo>
                    <a:pt x="23262" y="573752"/>
                  </a:lnTo>
                  <a:lnTo>
                    <a:pt x="40613" y="616013"/>
                  </a:lnTo>
                  <a:lnTo>
                    <a:pt x="62298" y="655994"/>
                  </a:lnTo>
                  <a:lnTo>
                    <a:pt x="88039" y="693429"/>
                  </a:lnTo>
                  <a:lnTo>
                    <a:pt x="117557" y="728053"/>
                  </a:lnTo>
                  <a:lnTo>
                    <a:pt x="150575" y="759599"/>
                  </a:lnTo>
                  <a:lnTo>
                    <a:pt x="186814" y="787803"/>
                  </a:lnTo>
                  <a:lnTo>
                    <a:pt x="225996" y="812396"/>
                  </a:lnTo>
                  <a:lnTo>
                    <a:pt x="267841" y="833115"/>
                  </a:lnTo>
                  <a:lnTo>
                    <a:pt x="312072" y="849692"/>
                  </a:lnTo>
                  <a:lnTo>
                    <a:pt x="358411" y="861863"/>
                  </a:lnTo>
                  <a:lnTo>
                    <a:pt x="406579" y="869360"/>
                  </a:lnTo>
                  <a:lnTo>
                    <a:pt x="456298" y="871918"/>
                  </a:lnTo>
                  <a:lnTo>
                    <a:pt x="506014" y="869360"/>
                  </a:lnTo>
                  <a:lnTo>
                    <a:pt x="554180" y="861863"/>
                  </a:lnTo>
                  <a:lnTo>
                    <a:pt x="600517" y="849692"/>
                  </a:lnTo>
                  <a:lnTo>
                    <a:pt x="644747" y="833115"/>
                  </a:lnTo>
                  <a:lnTo>
                    <a:pt x="686591" y="812396"/>
                  </a:lnTo>
                  <a:lnTo>
                    <a:pt x="725771" y="787803"/>
                  </a:lnTo>
                  <a:lnTo>
                    <a:pt x="762009" y="759599"/>
                  </a:lnTo>
                  <a:lnTo>
                    <a:pt x="795027" y="728053"/>
                  </a:lnTo>
                  <a:lnTo>
                    <a:pt x="824545" y="693429"/>
                  </a:lnTo>
                  <a:lnTo>
                    <a:pt x="850286" y="655994"/>
                  </a:lnTo>
                  <a:lnTo>
                    <a:pt x="871970" y="616013"/>
                  </a:lnTo>
                  <a:lnTo>
                    <a:pt x="889321" y="573752"/>
                  </a:lnTo>
                  <a:lnTo>
                    <a:pt x="902059" y="529478"/>
                  </a:lnTo>
                  <a:lnTo>
                    <a:pt x="909906" y="483456"/>
                  </a:lnTo>
                  <a:lnTo>
                    <a:pt x="912583" y="435952"/>
                  </a:lnTo>
                  <a:lnTo>
                    <a:pt x="909906" y="388451"/>
                  </a:lnTo>
                  <a:lnTo>
                    <a:pt x="902059" y="342431"/>
                  </a:lnTo>
                  <a:lnTo>
                    <a:pt x="889321" y="298159"/>
                  </a:lnTo>
                  <a:lnTo>
                    <a:pt x="871970" y="255900"/>
                  </a:lnTo>
                  <a:lnTo>
                    <a:pt x="850286" y="215920"/>
                  </a:lnTo>
                  <a:lnTo>
                    <a:pt x="824545" y="178486"/>
                  </a:lnTo>
                  <a:lnTo>
                    <a:pt x="795027" y="143863"/>
                  </a:lnTo>
                  <a:lnTo>
                    <a:pt x="762009" y="112317"/>
                  </a:lnTo>
                  <a:lnTo>
                    <a:pt x="725771" y="84114"/>
                  </a:lnTo>
                  <a:lnTo>
                    <a:pt x="686591" y="59521"/>
                  </a:lnTo>
                  <a:lnTo>
                    <a:pt x="644747" y="38802"/>
                  </a:lnTo>
                  <a:lnTo>
                    <a:pt x="600517" y="22225"/>
                  </a:lnTo>
                  <a:lnTo>
                    <a:pt x="554180" y="10055"/>
                  </a:lnTo>
                  <a:lnTo>
                    <a:pt x="506014" y="2558"/>
                  </a:lnTo>
                  <a:lnTo>
                    <a:pt x="456298" y="0"/>
                  </a:lnTo>
                  <a:close/>
                </a:path>
              </a:pathLst>
            </a:custGeom>
            <a:solidFill>
              <a:srgbClr val="E46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53374" y="2181936"/>
              <a:ext cx="913130" cy="872490"/>
            </a:xfrm>
            <a:custGeom>
              <a:avLst/>
              <a:gdLst/>
              <a:ahLst/>
              <a:cxnLst/>
              <a:rect l="l" t="t" r="r" b="b"/>
              <a:pathLst>
                <a:path w="913129" h="872489">
                  <a:moveTo>
                    <a:pt x="912583" y="435952"/>
                  </a:moveTo>
                  <a:lnTo>
                    <a:pt x="909906" y="483456"/>
                  </a:lnTo>
                  <a:lnTo>
                    <a:pt x="902059" y="529478"/>
                  </a:lnTo>
                  <a:lnTo>
                    <a:pt x="889321" y="573752"/>
                  </a:lnTo>
                  <a:lnTo>
                    <a:pt x="871970" y="616013"/>
                  </a:lnTo>
                  <a:lnTo>
                    <a:pt x="850286" y="655994"/>
                  </a:lnTo>
                  <a:lnTo>
                    <a:pt x="824545" y="693429"/>
                  </a:lnTo>
                  <a:lnTo>
                    <a:pt x="795027" y="728053"/>
                  </a:lnTo>
                  <a:lnTo>
                    <a:pt x="762009" y="759599"/>
                  </a:lnTo>
                  <a:lnTo>
                    <a:pt x="725771" y="787803"/>
                  </a:lnTo>
                  <a:lnTo>
                    <a:pt x="686591" y="812396"/>
                  </a:lnTo>
                  <a:lnTo>
                    <a:pt x="644747" y="833115"/>
                  </a:lnTo>
                  <a:lnTo>
                    <a:pt x="600517" y="849692"/>
                  </a:lnTo>
                  <a:lnTo>
                    <a:pt x="554180" y="861863"/>
                  </a:lnTo>
                  <a:lnTo>
                    <a:pt x="506014" y="869360"/>
                  </a:lnTo>
                  <a:lnTo>
                    <a:pt x="456298" y="871918"/>
                  </a:lnTo>
                  <a:lnTo>
                    <a:pt x="406579" y="869360"/>
                  </a:lnTo>
                  <a:lnTo>
                    <a:pt x="358411" y="861863"/>
                  </a:lnTo>
                  <a:lnTo>
                    <a:pt x="312072" y="849692"/>
                  </a:lnTo>
                  <a:lnTo>
                    <a:pt x="267841" y="833115"/>
                  </a:lnTo>
                  <a:lnTo>
                    <a:pt x="225996" y="812396"/>
                  </a:lnTo>
                  <a:lnTo>
                    <a:pt x="186814" y="787803"/>
                  </a:lnTo>
                  <a:lnTo>
                    <a:pt x="150575" y="759599"/>
                  </a:lnTo>
                  <a:lnTo>
                    <a:pt x="117557" y="728053"/>
                  </a:lnTo>
                  <a:lnTo>
                    <a:pt x="88039" y="693429"/>
                  </a:lnTo>
                  <a:lnTo>
                    <a:pt x="62298" y="655994"/>
                  </a:lnTo>
                  <a:lnTo>
                    <a:pt x="40613" y="616013"/>
                  </a:lnTo>
                  <a:lnTo>
                    <a:pt x="23262" y="573752"/>
                  </a:lnTo>
                  <a:lnTo>
                    <a:pt x="10524" y="529478"/>
                  </a:lnTo>
                  <a:lnTo>
                    <a:pt x="2677" y="483456"/>
                  </a:lnTo>
                  <a:lnTo>
                    <a:pt x="0" y="435952"/>
                  </a:lnTo>
                  <a:lnTo>
                    <a:pt x="2677" y="388451"/>
                  </a:lnTo>
                  <a:lnTo>
                    <a:pt x="10524" y="342431"/>
                  </a:lnTo>
                  <a:lnTo>
                    <a:pt x="23262" y="298159"/>
                  </a:lnTo>
                  <a:lnTo>
                    <a:pt x="40613" y="255900"/>
                  </a:lnTo>
                  <a:lnTo>
                    <a:pt x="62298" y="215920"/>
                  </a:lnTo>
                  <a:lnTo>
                    <a:pt x="88039" y="178486"/>
                  </a:lnTo>
                  <a:lnTo>
                    <a:pt x="117557" y="143863"/>
                  </a:lnTo>
                  <a:lnTo>
                    <a:pt x="150575" y="112317"/>
                  </a:lnTo>
                  <a:lnTo>
                    <a:pt x="186814" y="84114"/>
                  </a:lnTo>
                  <a:lnTo>
                    <a:pt x="225996" y="59521"/>
                  </a:lnTo>
                  <a:lnTo>
                    <a:pt x="267841" y="38802"/>
                  </a:lnTo>
                  <a:lnTo>
                    <a:pt x="312072" y="22225"/>
                  </a:lnTo>
                  <a:lnTo>
                    <a:pt x="358411" y="10055"/>
                  </a:lnTo>
                  <a:lnTo>
                    <a:pt x="406579" y="2558"/>
                  </a:lnTo>
                  <a:lnTo>
                    <a:pt x="456298" y="0"/>
                  </a:lnTo>
                  <a:lnTo>
                    <a:pt x="506014" y="2558"/>
                  </a:lnTo>
                  <a:lnTo>
                    <a:pt x="554180" y="10055"/>
                  </a:lnTo>
                  <a:lnTo>
                    <a:pt x="600517" y="22225"/>
                  </a:lnTo>
                  <a:lnTo>
                    <a:pt x="644747" y="38802"/>
                  </a:lnTo>
                  <a:lnTo>
                    <a:pt x="686591" y="59521"/>
                  </a:lnTo>
                  <a:lnTo>
                    <a:pt x="725771" y="84114"/>
                  </a:lnTo>
                  <a:lnTo>
                    <a:pt x="762009" y="112317"/>
                  </a:lnTo>
                  <a:lnTo>
                    <a:pt x="795027" y="143863"/>
                  </a:lnTo>
                  <a:lnTo>
                    <a:pt x="824545" y="178486"/>
                  </a:lnTo>
                  <a:lnTo>
                    <a:pt x="850286" y="215920"/>
                  </a:lnTo>
                  <a:lnTo>
                    <a:pt x="871970" y="255900"/>
                  </a:lnTo>
                  <a:lnTo>
                    <a:pt x="889321" y="298159"/>
                  </a:lnTo>
                  <a:lnTo>
                    <a:pt x="902059" y="342431"/>
                  </a:lnTo>
                  <a:lnTo>
                    <a:pt x="909906" y="388451"/>
                  </a:lnTo>
                  <a:lnTo>
                    <a:pt x="912583" y="435952"/>
                  </a:lnTo>
                  <a:close/>
                </a:path>
              </a:pathLst>
            </a:custGeom>
            <a:ln w="3175">
              <a:solidFill>
                <a:srgbClr val="E461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14486" y="2430065"/>
              <a:ext cx="391160" cy="376555"/>
            </a:xfrm>
            <a:custGeom>
              <a:avLst/>
              <a:gdLst/>
              <a:ahLst/>
              <a:cxnLst/>
              <a:rect l="l" t="t" r="r" b="b"/>
              <a:pathLst>
                <a:path w="391159" h="376555">
                  <a:moveTo>
                    <a:pt x="338194" y="0"/>
                  </a:moveTo>
                  <a:lnTo>
                    <a:pt x="328655" y="311"/>
                  </a:lnTo>
                  <a:lnTo>
                    <a:pt x="318300" y="7280"/>
                  </a:lnTo>
                  <a:lnTo>
                    <a:pt x="313690" y="13124"/>
                  </a:lnTo>
                  <a:lnTo>
                    <a:pt x="297637" y="38065"/>
                  </a:lnTo>
                  <a:lnTo>
                    <a:pt x="145542" y="261508"/>
                  </a:lnTo>
                  <a:lnTo>
                    <a:pt x="67818" y="183708"/>
                  </a:lnTo>
                  <a:lnTo>
                    <a:pt x="57474" y="177904"/>
                  </a:lnTo>
                  <a:lnTo>
                    <a:pt x="48467" y="177358"/>
                  </a:lnTo>
                  <a:lnTo>
                    <a:pt x="40230" y="181222"/>
                  </a:lnTo>
                  <a:lnTo>
                    <a:pt x="32194" y="188648"/>
                  </a:lnTo>
                  <a:lnTo>
                    <a:pt x="7106" y="213457"/>
                  </a:lnTo>
                  <a:lnTo>
                    <a:pt x="0" y="229449"/>
                  </a:lnTo>
                  <a:lnTo>
                    <a:pt x="17896" y="253730"/>
                  </a:lnTo>
                  <a:lnTo>
                    <a:pt x="120599" y="356085"/>
                  </a:lnTo>
                  <a:lnTo>
                    <a:pt x="126832" y="362697"/>
                  </a:lnTo>
                  <a:lnTo>
                    <a:pt x="133864" y="369200"/>
                  </a:lnTo>
                  <a:lnTo>
                    <a:pt x="142734" y="374171"/>
                  </a:lnTo>
                  <a:lnTo>
                    <a:pt x="154482" y="376189"/>
                  </a:lnTo>
                  <a:lnTo>
                    <a:pt x="165091" y="374122"/>
                  </a:lnTo>
                  <a:lnTo>
                    <a:pt x="214230" y="312778"/>
                  </a:lnTo>
                  <a:lnTo>
                    <a:pt x="242741" y="270553"/>
                  </a:lnTo>
                  <a:lnTo>
                    <a:pt x="300005" y="184646"/>
                  </a:lnTo>
                  <a:lnTo>
                    <a:pt x="328697" y="142116"/>
                  </a:lnTo>
                  <a:lnTo>
                    <a:pt x="382433" y="64195"/>
                  </a:lnTo>
                  <a:lnTo>
                    <a:pt x="390705" y="43264"/>
                  </a:lnTo>
                  <a:lnTo>
                    <a:pt x="381933" y="28273"/>
                  </a:lnTo>
                  <a:lnTo>
                    <a:pt x="355841" y="9655"/>
                  </a:lnTo>
                  <a:lnTo>
                    <a:pt x="347171" y="3922"/>
                  </a:lnTo>
                  <a:lnTo>
                    <a:pt x="338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84949" y="3114268"/>
            <a:ext cx="3042920" cy="13665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5410" marR="97790" algn="ctr">
              <a:lnSpc>
                <a:spcPts val="1730"/>
              </a:lnSpc>
              <a:spcBef>
                <a:spcPts val="315"/>
              </a:spcBef>
            </a:pP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Дать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согласие </a:t>
            </a:r>
            <a:r>
              <a:rPr sz="1600" spc="25" dirty="0">
                <a:solidFill>
                  <a:srgbClr val="4E4E4D"/>
                </a:solidFill>
                <a:latin typeface="Arial"/>
                <a:cs typeface="Arial"/>
              </a:rPr>
              <a:t>на</a:t>
            </a:r>
            <a:r>
              <a:rPr sz="1600" spc="-2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E4E4D"/>
                </a:solidFill>
                <a:latin typeface="Arial"/>
                <a:cs typeface="Arial"/>
              </a:rPr>
              <a:t>включение  своих</a:t>
            </a:r>
            <a:r>
              <a:rPr sz="1600" spc="-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данных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600" spc="55" dirty="0">
                <a:solidFill>
                  <a:srgbClr val="4E4E4D"/>
                </a:solidFill>
                <a:latin typeface="Arial"/>
                <a:cs typeface="Arial"/>
              </a:rPr>
              <a:t>объединённую 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базу</a:t>
            </a:r>
            <a:r>
              <a:rPr sz="1600" spc="-21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E4E4D"/>
                </a:solidFill>
                <a:latin typeface="Arial"/>
                <a:cs typeface="Arial"/>
              </a:rPr>
              <a:t>данных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30"/>
              </a:lnSpc>
            </a:pPr>
            <a:r>
              <a:rPr sz="1600" spc="85" dirty="0">
                <a:solidFill>
                  <a:srgbClr val="4E4E4D"/>
                </a:solidFill>
                <a:latin typeface="Arial"/>
                <a:cs typeface="Arial"/>
              </a:rPr>
              <a:t>доноров </a:t>
            </a:r>
            <a:r>
              <a:rPr sz="1600" spc="100" dirty="0">
                <a:solidFill>
                  <a:srgbClr val="4E4E4D"/>
                </a:solidFill>
                <a:latin typeface="Arial"/>
                <a:cs typeface="Arial"/>
              </a:rPr>
              <a:t>костного</a:t>
            </a:r>
            <a:r>
              <a:rPr sz="1600" spc="-1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мозга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ts val="1730"/>
              </a:lnSpc>
              <a:spcBef>
                <a:spcPts val="120"/>
              </a:spcBef>
            </a:pPr>
            <a:r>
              <a:rPr sz="1600" spc="7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600" spc="70" dirty="0">
                <a:solidFill>
                  <a:srgbClr val="4E4E4D"/>
                </a:solidFill>
                <a:latin typeface="Arial"/>
                <a:cs typeface="Arial"/>
              </a:rPr>
              <a:t>гемопоэтических</a:t>
            </a:r>
            <a:r>
              <a:rPr sz="1600" spc="-2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E4E4D"/>
                </a:solidFill>
                <a:latin typeface="Arial"/>
                <a:cs typeface="Arial"/>
              </a:rPr>
              <a:t>стволовых  </a:t>
            </a:r>
            <a:r>
              <a:rPr sz="1600" spc="80" dirty="0">
                <a:solidFill>
                  <a:srgbClr val="4E4E4D"/>
                </a:solidFill>
                <a:latin typeface="Arial"/>
                <a:cs typeface="Arial"/>
              </a:rPr>
              <a:t>клеток </a:t>
            </a:r>
            <a:r>
              <a:rPr sz="1600" spc="10" dirty="0">
                <a:solidFill>
                  <a:srgbClr val="4E4E4D"/>
                </a:solidFill>
                <a:latin typeface="Arial"/>
                <a:cs typeface="Arial"/>
              </a:rPr>
              <a:t>в</a:t>
            </a:r>
            <a:r>
              <a:rPr sz="1600" spc="-1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E4E4D"/>
                </a:solidFill>
                <a:latin typeface="Arial"/>
                <a:cs typeface="Arial"/>
              </a:rPr>
              <a:t>РФ*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9834" y="4837074"/>
            <a:ext cx="3076575" cy="19380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29870">
              <a:lnSpc>
                <a:spcPts val="1730"/>
              </a:lnSpc>
              <a:spcBef>
                <a:spcPts val="315"/>
              </a:spcBef>
            </a:pPr>
            <a:r>
              <a:rPr sz="1600" b="1" spc="-5" dirty="0">
                <a:solidFill>
                  <a:srgbClr val="E46115"/>
                </a:solidFill>
                <a:latin typeface="Arial"/>
                <a:cs typeface="Arial"/>
              </a:rPr>
              <a:t>Объединённая </a:t>
            </a:r>
            <a:r>
              <a:rPr sz="1600" b="1" spc="-20" dirty="0">
                <a:solidFill>
                  <a:srgbClr val="E46115"/>
                </a:solidFill>
                <a:latin typeface="Arial"/>
                <a:cs typeface="Arial"/>
              </a:rPr>
              <a:t>база</a:t>
            </a:r>
            <a:r>
              <a:rPr sz="1600" b="1" spc="-130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46115"/>
                </a:solidFill>
                <a:latin typeface="Arial"/>
                <a:cs typeface="Arial"/>
              </a:rPr>
              <a:t>данных  </a:t>
            </a:r>
            <a:r>
              <a:rPr sz="1600" b="1" spc="-20" dirty="0">
                <a:solidFill>
                  <a:srgbClr val="E46115"/>
                </a:solidFill>
                <a:latin typeface="Arial"/>
                <a:cs typeface="Arial"/>
              </a:rPr>
              <a:t>(Федеральный</a:t>
            </a:r>
            <a:r>
              <a:rPr sz="1600" b="1" spc="-50" dirty="0">
                <a:solidFill>
                  <a:srgbClr val="E46115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E46115"/>
                </a:solidFill>
                <a:latin typeface="Arial"/>
                <a:cs typeface="Arial"/>
              </a:rPr>
              <a:t>регистр)</a:t>
            </a:r>
            <a:endParaRPr sz="1600" dirty="0">
              <a:latin typeface="Arial"/>
              <a:cs typeface="Arial"/>
            </a:endParaRPr>
          </a:p>
          <a:p>
            <a:pPr marL="17145" marR="306705">
              <a:lnSpc>
                <a:spcPts val="1600"/>
              </a:lnSpc>
              <a:spcBef>
                <a:spcPts val="245"/>
              </a:spcBef>
            </a:pPr>
            <a:r>
              <a:rPr sz="1400" spc="-160" dirty="0">
                <a:solidFill>
                  <a:srgbClr val="4E4E4D"/>
                </a:solidFill>
                <a:latin typeface="Arial"/>
                <a:cs typeface="Arial"/>
              </a:rPr>
              <a:t>— </a:t>
            </a:r>
            <a:r>
              <a:rPr sz="1400" spc="-10" dirty="0">
                <a:solidFill>
                  <a:srgbClr val="4E4E4D"/>
                </a:solidFill>
                <a:latin typeface="Arial"/>
                <a:cs typeface="Arial"/>
              </a:rPr>
              <a:t>база </a:t>
            </a:r>
            <a:r>
              <a:rPr sz="1400" spc="30" dirty="0">
                <a:solidFill>
                  <a:srgbClr val="4E4E4D"/>
                </a:solidFill>
                <a:latin typeface="Arial"/>
                <a:cs typeface="Arial"/>
              </a:rPr>
              <a:t>данных, </a:t>
            </a:r>
            <a:r>
              <a:rPr sz="1400" spc="5" dirty="0">
                <a:solidFill>
                  <a:srgbClr val="4E4E4D"/>
                </a:solidFill>
                <a:latin typeface="Arial"/>
                <a:cs typeface="Arial"/>
              </a:rPr>
              <a:t>в </a:t>
            </a:r>
            <a:r>
              <a:rPr sz="1400" spc="85" dirty="0">
                <a:solidFill>
                  <a:srgbClr val="4E4E4D"/>
                </a:solidFill>
                <a:latin typeface="Arial"/>
                <a:cs typeface="Arial"/>
              </a:rPr>
              <a:t>которой  </a:t>
            </a:r>
            <a:r>
              <a:rPr sz="1400" spc="35" dirty="0">
                <a:solidFill>
                  <a:srgbClr val="4E4E4D"/>
                </a:solidFill>
                <a:latin typeface="Arial"/>
                <a:cs typeface="Arial"/>
              </a:rPr>
              <a:t>хранится </a:t>
            </a:r>
            <a:r>
              <a:rPr sz="1400" spc="40" dirty="0">
                <a:solidFill>
                  <a:srgbClr val="4E4E4D"/>
                </a:solidFill>
                <a:latin typeface="Arial"/>
                <a:cs typeface="Arial"/>
              </a:rPr>
              <a:t>информация </a:t>
            </a:r>
            <a:r>
              <a:rPr sz="1400" spc="105" dirty="0">
                <a:solidFill>
                  <a:srgbClr val="4E4E4D"/>
                </a:solidFill>
                <a:latin typeface="Arial"/>
                <a:cs typeface="Arial"/>
              </a:rPr>
              <a:t>о</a:t>
            </a:r>
            <a:r>
              <a:rPr sz="1400" spc="-25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4E4E4D"/>
                </a:solidFill>
                <a:latin typeface="Arial"/>
                <a:cs typeface="Arial"/>
              </a:rPr>
              <a:t>людях,  </a:t>
            </a:r>
            <a:r>
              <a:rPr sz="1400" spc="45" dirty="0">
                <a:solidFill>
                  <a:srgbClr val="4E4E4D"/>
                </a:solidFill>
                <a:latin typeface="Arial"/>
                <a:cs typeface="Arial"/>
              </a:rPr>
              <a:t>принявших </a:t>
            </a:r>
            <a:r>
              <a:rPr sz="1400" spc="35" dirty="0">
                <a:solidFill>
                  <a:srgbClr val="4E4E4D"/>
                </a:solidFill>
                <a:latin typeface="Arial"/>
                <a:cs typeface="Arial"/>
              </a:rPr>
              <a:t>решение </a:t>
            </a:r>
            <a:r>
              <a:rPr sz="1400" spc="20" dirty="0">
                <a:solidFill>
                  <a:srgbClr val="4E4E4D"/>
                </a:solidFill>
                <a:latin typeface="Arial"/>
                <a:cs typeface="Arial"/>
              </a:rPr>
              <a:t>стать  </a:t>
            </a:r>
            <a:r>
              <a:rPr sz="1400" spc="85" dirty="0">
                <a:solidFill>
                  <a:srgbClr val="4E4E4D"/>
                </a:solidFill>
                <a:latin typeface="Arial"/>
                <a:cs typeface="Arial"/>
              </a:rPr>
              <a:t>донором </a:t>
            </a:r>
            <a:r>
              <a:rPr sz="1400" spc="55" dirty="0">
                <a:solidFill>
                  <a:srgbClr val="4E4E4D"/>
                </a:solidFill>
                <a:latin typeface="Arial"/>
                <a:cs typeface="Arial"/>
              </a:rPr>
              <a:t>КМ </a:t>
            </a:r>
            <a:r>
              <a:rPr sz="1400" spc="6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4E4E4D"/>
                </a:solidFill>
                <a:latin typeface="Arial"/>
                <a:cs typeface="Arial"/>
              </a:rPr>
              <a:t>ГСК, </a:t>
            </a:r>
            <a:r>
              <a:rPr sz="1400" spc="55" dirty="0">
                <a:solidFill>
                  <a:srgbClr val="4E4E4D"/>
                </a:solidFill>
                <a:latin typeface="Arial"/>
                <a:cs typeface="Arial"/>
              </a:rPr>
              <a:t>прошли  процедуру</a:t>
            </a:r>
            <a:r>
              <a:rPr sz="1400" spc="-5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4E4E4D"/>
                </a:solidFill>
                <a:latin typeface="Arial"/>
                <a:cs typeface="Arial"/>
              </a:rPr>
              <a:t>HLA-типирования</a:t>
            </a:r>
            <a:endParaRPr sz="1400" dirty="0">
              <a:latin typeface="Arial"/>
              <a:cs typeface="Arial"/>
            </a:endParaRPr>
          </a:p>
          <a:p>
            <a:pPr marL="17145">
              <a:lnSpc>
                <a:spcPts val="1500"/>
              </a:lnSpc>
            </a:pPr>
            <a:r>
              <a:rPr sz="1400" spc="65" dirty="0">
                <a:solidFill>
                  <a:srgbClr val="4E4E4D"/>
                </a:solidFill>
                <a:latin typeface="Arial"/>
                <a:cs typeface="Arial"/>
              </a:rPr>
              <a:t>и </a:t>
            </a:r>
            <a:r>
              <a:rPr sz="1400" spc="70" dirty="0">
                <a:solidFill>
                  <a:srgbClr val="4E4E4D"/>
                </a:solidFill>
                <a:latin typeface="Arial"/>
                <a:cs typeface="Arial"/>
              </a:rPr>
              <a:t>ожидают возможности</a:t>
            </a:r>
            <a:r>
              <a:rPr sz="1400" spc="-27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E4E4D"/>
                </a:solidFill>
                <a:latin typeface="Arial"/>
                <a:cs typeface="Arial"/>
              </a:rPr>
              <a:t>помочь</a:t>
            </a:r>
            <a:endParaRPr sz="1400" dirty="0">
              <a:latin typeface="Arial"/>
              <a:cs typeface="Arial"/>
            </a:endParaRPr>
          </a:p>
          <a:p>
            <a:pPr marL="17145">
              <a:lnSpc>
                <a:spcPts val="1639"/>
              </a:lnSpc>
            </a:pPr>
            <a:r>
              <a:rPr sz="1400" spc="50" dirty="0">
                <a:solidFill>
                  <a:srgbClr val="4E4E4D"/>
                </a:solidFill>
                <a:latin typeface="Arial"/>
                <a:cs typeface="Arial"/>
              </a:rPr>
              <a:t>своему </a:t>
            </a:r>
            <a:r>
              <a:rPr sz="1400" spc="55" dirty="0">
                <a:solidFill>
                  <a:srgbClr val="4E4E4D"/>
                </a:solidFill>
                <a:latin typeface="Arial"/>
                <a:cs typeface="Arial"/>
              </a:rPr>
              <a:t>генетическому</a:t>
            </a:r>
            <a:r>
              <a:rPr sz="1400" spc="-16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4E4E4D"/>
                </a:solidFill>
                <a:latin typeface="Arial"/>
                <a:cs typeface="Arial"/>
              </a:rPr>
              <a:t>«близнецу»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26148" y="4426039"/>
            <a:ext cx="580390" cy="1630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0" dirty="0">
                <a:solidFill>
                  <a:srgbClr val="D9D9DA"/>
                </a:solidFill>
                <a:latin typeface="Alfa-beta"/>
                <a:cs typeface="Alfa-beta"/>
              </a:rPr>
              <a:t>*</a:t>
            </a:r>
            <a:endParaRPr sz="10500">
              <a:latin typeface="Alfa-beta"/>
              <a:cs typeface="Alfa-be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889</Words>
  <Application>Microsoft Office PowerPoint</Application>
  <PresentationFormat>Произвольный</PresentationFormat>
  <Paragraphs>156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Alfa-beta</vt:lpstr>
      <vt:lpstr>Arial</vt:lpstr>
      <vt:lpstr>Calibri</vt:lpstr>
      <vt:lpstr>Verdana</vt:lpstr>
      <vt:lpstr>Office Theme</vt:lpstr>
      <vt:lpstr>Донорство костного мозга и гемопоэтических  стволовых клеток</vt:lpstr>
      <vt:lpstr>Откуда</vt:lpstr>
      <vt:lpstr>Кому и зачем</vt:lpstr>
      <vt:lpstr>Почему это важно</vt:lpstr>
      <vt:lpstr>Почему это важно</vt:lpstr>
      <vt:lpstr>Подбор донора КМ и ГСК</vt:lpstr>
      <vt:lpstr>Кто может стать донором  КМ или ГСК?</vt:lpstr>
      <vt:lpstr>Процедура забора  стволовых клеток у донора</vt:lpstr>
      <vt:lpstr>Что можно сделать  уже сейчас?</vt:lpstr>
      <vt:lpstr>Государственные  медицинские  учреждения в РФ,</vt:lpstr>
      <vt:lpstr>Как попасть в регистр?</vt:lpstr>
      <vt:lpstr>Что делать после  попадания в регистр?</vt:lpstr>
      <vt:lpstr>Как потенциальный донор  становится реальным донором?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1_ донорство костного мозга.cdr</dc:title>
  <dc:creator>Кристина</dc:creator>
  <cp:lastModifiedBy>Жанна</cp:lastModifiedBy>
  <cp:revision>7</cp:revision>
  <dcterms:created xsi:type="dcterms:W3CDTF">2022-03-25T06:01:47Z</dcterms:created>
  <dcterms:modified xsi:type="dcterms:W3CDTF">2022-03-25T13:41:32Z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2022-03-25T00:00:00Z</vt:filetime>
  </property>
</Properties>
</file>