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sldIdLst>
    <p:sldId id="256" r:id="rId2"/>
    <p:sldId id="260" r:id="rId3"/>
    <p:sldId id="259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39718E5D-DD65-44BB-B4F0-FF1B0D9CDAA3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525EE4D4-1CB6-427C-896F-864E3CD00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056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18E5D-DD65-44BB-B4F0-FF1B0D9CDAA3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E4D4-1CB6-427C-896F-864E3CD00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833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18E5D-DD65-44BB-B4F0-FF1B0D9CDAA3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E4D4-1CB6-427C-896F-864E3CD00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892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18E5D-DD65-44BB-B4F0-FF1B0D9CDAA3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E4D4-1CB6-427C-896F-864E3CD00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776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18E5D-DD65-44BB-B4F0-FF1B0D9CDAA3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E4D4-1CB6-427C-896F-864E3CD00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912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18E5D-DD65-44BB-B4F0-FF1B0D9CDAA3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E4D4-1CB6-427C-896F-864E3CD00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956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18E5D-DD65-44BB-B4F0-FF1B0D9CDAA3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E4D4-1CB6-427C-896F-864E3CD00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809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39718E5D-DD65-44BB-B4F0-FF1B0D9CDAA3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E4D4-1CB6-427C-896F-864E3CD00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68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39718E5D-DD65-44BB-B4F0-FF1B0D9CDAA3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E4D4-1CB6-427C-896F-864E3CD00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87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18E5D-DD65-44BB-B4F0-FF1B0D9CDAA3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E4D4-1CB6-427C-896F-864E3CD00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73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18E5D-DD65-44BB-B4F0-FF1B0D9CDAA3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E4D4-1CB6-427C-896F-864E3CD00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105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18E5D-DD65-44BB-B4F0-FF1B0D9CDAA3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E4D4-1CB6-427C-896F-864E3CD00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777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18E5D-DD65-44BB-B4F0-FF1B0D9CDAA3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E4D4-1CB6-427C-896F-864E3CD00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648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18E5D-DD65-44BB-B4F0-FF1B0D9CDAA3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E4D4-1CB6-427C-896F-864E3CD00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533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18E5D-DD65-44BB-B4F0-FF1B0D9CDAA3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E4D4-1CB6-427C-896F-864E3CD00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006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18E5D-DD65-44BB-B4F0-FF1B0D9CDAA3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E4D4-1CB6-427C-896F-864E3CD00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53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18E5D-DD65-44BB-B4F0-FF1B0D9CDAA3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E4D4-1CB6-427C-896F-864E3CD00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765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9718E5D-DD65-44BB-B4F0-FF1B0D9CDAA3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525EE4D4-1CB6-427C-896F-864E3CD00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215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473" y="1937687"/>
            <a:ext cx="5802702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АНО «Старость в радость – Новосибирск»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473" y="4800825"/>
            <a:ext cx="6222493" cy="1487832"/>
          </a:xfrm>
        </p:spPr>
        <p:txBody>
          <a:bodyPr/>
          <a:lstStyle/>
          <a:p>
            <a:r>
              <a:rPr lang="ru-RU" dirty="0" smtClean="0"/>
              <a:t>Инициативная группа с 2012 года</a:t>
            </a:r>
          </a:p>
          <a:p>
            <a:r>
              <a:rPr lang="ru-RU" dirty="0" smtClean="0"/>
              <a:t>Зарегистрирована с 5.03.2020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83" y="992136"/>
            <a:ext cx="4278702" cy="427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429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3"/>
          <a:stretch/>
        </p:blipFill>
        <p:spPr>
          <a:xfrm>
            <a:off x="590280" y="2508958"/>
            <a:ext cx="2129545" cy="2040389"/>
          </a:xfrm>
          <a:prstGeom prst="rect">
            <a:avLst/>
          </a:prstGeom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3178832" y="4707037"/>
            <a:ext cx="2956652" cy="1797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Павел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Кузьмин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Директор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2994" y="2508958"/>
            <a:ext cx="1997881" cy="204038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75" t="35803" r="30670" b="50262"/>
          <a:stretch/>
        </p:blipFill>
        <p:spPr>
          <a:xfrm>
            <a:off x="6574912" y="2508958"/>
            <a:ext cx="2209144" cy="2040389"/>
          </a:xfrm>
          <a:prstGeom prst="rect">
            <a:avLst/>
          </a:prstGeom>
        </p:spPr>
      </p:pic>
      <p:sp>
        <p:nvSpPr>
          <p:cNvPr id="13" name="Объект 2"/>
          <p:cNvSpPr txBox="1">
            <a:spLocks/>
          </p:cNvSpPr>
          <p:nvPr/>
        </p:nvSpPr>
        <p:spPr>
          <a:xfrm>
            <a:off x="6171147" y="4707037"/>
            <a:ext cx="2956652" cy="17972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Анна Бельская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Лидер проекта «Душа с Душою говорит»</a:t>
            </a:r>
            <a:endParaRPr lang="ru-RU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355144" y="4707037"/>
            <a:ext cx="2599816" cy="179728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Евгения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err="1" smtClean="0"/>
              <a:t>Мальгина</a:t>
            </a:r>
            <a:endParaRPr lang="ru-RU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Создатель инициативной группы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0" t="8819" r="26689" b="23339"/>
          <a:stretch/>
        </p:blipFill>
        <p:spPr>
          <a:xfrm>
            <a:off x="9700653" y="2508958"/>
            <a:ext cx="1913885" cy="2040389"/>
          </a:xfrm>
          <a:prstGeom prst="rect">
            <a:avLst/>
          </a:prstGeom>
        </p:spPr>
      </p:pic>
      <p:sp>
        <p:nvSpPr>
          <p:cNvPr id="16" name="Объект 2"/>
          <p:cNvSpPr txBox="1">
            <a:spLocks/>
          </p:cNvSpPr>
          <p:nvPr/>
        </p:nvSpPr>
        <p:spPr>
          <a:xfrm>
            <a:off x="9163462" y="4707037"/>
            <a:ext cx="2956652" cy="17972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Елена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err="1" smtClean="0"/>
              <a:t>Камнева</a:t>
            </a:r>
            <a:endParaRPr lang="ru-RU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Главный помощник</a:t>
            </a:r>
            <a:endParaRPr lang="ru-RU" dirty="0"/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771434" y="269842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Руководящие лица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0867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Постоянные проекты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«Добрый понедельник»</a:t>
            </a:r>
          </a:p>
          <a:p>
            <a:r>
              <a:rPr lang="ru-RU" dirty="0" smtClean="0"/>
              <a:t>«Душа с Душою говорит»</a:t>
            </a:r>
          </a:p>
          <a:p>
            <a:r>
              <a:rPr lang="ru-RU" dirty="0" smtClean="0"/>
              <a:t>«Сбор Новогодних подарков»</a:t>
            </a:r>
          </a:p>
          <a:p>
            <a:r>
              <a:rPr lang="ru-RU" dirty="0" smtClean="0"/>
              <a:t>«Пихтовка»</a:t>
            </a:r>
          </a:p>
          <a:p>
            <a:r>
              <a:rPr lang="ru-RU" dirty="0" smtClean="0"/>
              <a:t>«9 мая с Мороженным»</a:t>
            </a:r>
          </a:p>
          <a:p>
            <a:r>
              <a:rPr lang="ru-RU" dirty="0" smtClean="0"/>
              <a:t>Адресная помощь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812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«Добрый понедельник»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" y="1584744"/>
            <a:ext cx="4181200" cy="278801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201" y="4377545"/>
            <a:ext cx="3719955" cy="24804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287" y="4378239"/>
            <a:ext cx="3718915" cy="24797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32" y="4377546"/>
            <a:ext cx="3719955" cy="24804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800" y="1589534"/>
            <a:ext cx="4181200" cy="2788011"/>
          </a:xfrm>
          <a:prstGeom prst="rect">
            <a:avLst/>
          </a:prstGeom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3869995" y="2572544"/>
            <a:ext cx="4455299" cy="16198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Создаём красоту вместе с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 парикмахерами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9294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«Душа с Душою говорит»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31" y="2706837"/>
            <a:ext cx="5924398" cy="3950369"/>
          </a:xfr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6139429" y="2380892"/>
            <a:ext cx="5057658" cy="342645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Художники дарят картины, мы их оформляем и дарим жителям в домах престарелых, чтобы в комнатах было</a:t>
            </a:r>
            <a:br>
              <a:rPr lang="ru-RU" dirty="0" smtClean="0"/>
            </a:br>
            <a:r>
              <a:rPr lang="ru-RU" dirty="0" smtClean="0"/>
              <a:t>уютно и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переживать </a:t>
            </a:r>
            <a:br>
              <a:rPr lang="ru-RU" dirty="0" smtClean="0"/>
            </a:br>
            <a:r>
              <a:rPr lang="ru-RU" dirty="0" smtClean="0"/>
              <a:t>положительные</a:t>
            </a:r>
            <a:br>
              <a:rPr lang="ru-RU" dirty="0" smtClean="0"/>
            </a:br>
            <a:r>
              <a:rPr lang="ru-RU" dirty="0" smtClean="0"/>
              <a:t>эмоции от </a:t>
            </a:r>
            <a:br>
              <a:rPr lang="ru-RU" dirty="0" smtClean="0"/>
            </a:br>
            <a:r>
              <a:rPr lang="ru-RU" dirty="0" smtClean="0"/>
              <a:t>картин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23" t="15975" r="6066" b="30565"/>
          <a:stretch/>
        </p:blipFill>
        <p:spPr>
          <a:xfrm>
            <a:off x="9213013" y="3724656"/>
            <a:ext cx="2536166" cy="313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34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0274" y="665107"/>
            <a:ext cx="9008458" cy="1124206"/>
          </a:xfrm>
        </p:spPr>
        <p:txBody>
          <a:bodyPr/>
          <a:lstStyle/>
          <a:p>
            <a:pPr algn="ctr"/>
            <a:r>
              <a:rPr lang="ru-RU" dirty="0" smtClean="0"/>
              <a:t>«Сбор Новогодних подарков»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79629" y="2493034"/>
            <a:ext cx="8617789" cy="17425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/>
              <a:t>Сбор подарков мы начинаем в ноябре и заканчиваем в декабре.</a:t>
            </a:r>
          </a:p>
          <a:p>
            <a:pPr marL="0" indent="0" algn="ctr">
              <a:buNone/>
            </a:pPr>
            <a:r>
              <a:rPr lang="ru-RU" dirty="0" smtClean="0"/>
              <a:t>В Новогодние и Рождественские праздники поздравляем более 2 000 человек, порядка пяти учреждений ежегодно.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740" y="4744528"/>
            <a:ext cx="3286022" cy="21911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762" y="3916123"/>
            <a:ext cx="4481672" cy="29883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2983"/>
            <a:ext cx="2674189" cy="17831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6392"/>
            <a:ext cx="4411550" cy="294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182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9" t="12393" r="15612"/>
          <a:stretch/>
        </p:blipFill>
        <p:spPr>
          <a:xfrm>
            <a:off x="26598" y="2337758"/>
            <a:ext cx="4244197" cy="34763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9521" y="622463"/>
            <a:ext cx="9599762" cy="1325563"/>
          </a:xfrm>
        </p:spPr>
        <p:txBody>
          <a:bodyPr/>
          <a:lstStyle/>
          <a:p>
            <a:pPr algn="ctr"/>
            <a:r>
              <a:rPr lang="ru-RU" dirty="0" smtClean="0"/>
              <a:t>«Пихтовка»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986" y="4718649"/>
            <a:ext cx="3209025" cy="213935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7894" r="-1095" b="11767"/>
          <a:stretch/>
        </p:blipFill>
        <p:spPr>
          <a:xfrm>
            <a:off x="26598" y="4718649"/>
            <a:ext cx="4629873" cy="2147977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4656471" y="2394427"/>
            <a:ext cx="7128195" cy="239323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/>
              <a:t>В отделении милосердия села Пихтовка проживает 20 человек.</a:t>
            </a:r>
          </a:p>
          <a:p>
            <a:pPr marL="0" indent="0" algn="ctr">
              <a:buNone/>
            </a:pPr>
            <a:r>
              <a:rPr lang="ru-RU" dirty="0" smtClean="0"/>
              <a:t>Туда мы ездим просто попить чай, поиграть в настольные игры, попеть вместе песни и весело провести время. Нас там всегда ждут!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3" t="8766" r="23153"/>
          <a:stretch/>
        </p:blipFill>
        <p:spPr>
          <a:xfrm>
            <a:off x="10318940" y="4718648"/>
            <a:ext cx="1852932" cy="21307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9" t="16980" r="3716"/>
          <a:stretch/>
        </p:blipFill>
        <p:spPr>
          <a:xfrm>
            <a:off x="7736011" y="4718649"/>
            <a:ext cx="2701951" cy="213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355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4974" y="608683"/>
            <a:ext cx="49530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«9 мая с Мороженным»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38" y="1"/>
            <a:ext cx="5802736" cy="386849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698" y="3647080"/>
            <a:ext cx="6412302" cy="32061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4741"/>
            <a:ext cx="5808756" cy="3873260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5691598" y="2258908"/>
            <a:ext cx="6617561" cy="1711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/>
              <a:t>Уже лет пять привозим в </a:t>
            </a:r>
            <a:r>
              <a:rPr lang="ru-RU" dirty="0" err="1" smtClean="0"/>
              <a:t>Бердский</a:t>
            </a:r>
            <a:r>
              <a:rPr lang="ru-RU" dirty="0" smtClean="0"/>
              <a:t> дом интернат мороженное на 9 мая, которому очень рады жители.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3770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Планы на 2025 год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Развитие адресной помощи</a:t>
            </a:r>
          </a:p>
          <a:p>
            <a:r>
              <a:rPr lang="ru-RU" dirty="0" smtClean="0"/>
              <a:t>Расширение акции «Добрый понедельник»</a:t>
            </a:r>
          </a:p>
          <a:p>
            <a:r>
              <a:rPr lang="ru-RU" dirty="0" smtClean="0"/>
              <a:t>Систематизация деятельности</a:t>
            </a:r>
          </a:p>
          <a:p>
            <a:r>
              <a:rPr lang="ru-RU" dirty="0" smtClean="0"/>
              <a:t>Добавление </a:t>
            </a:r>
            <a:r>
              <a:rPr lang="ru-RU" smtClean="0"/>
              <a:t>новых учреждений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95730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157</TotalTime>
  <Words>213</Words>
  <Application>Microsoft Office PowerPoint</Application>
  <PresentationFormat>Широкоэкранный</PresentationFormat>
  <Paragraphs>40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Ион (конференц-зал)</vt:lpstr>
      <vt:lpstr>АНО «Старость в радость – Новосибирск»</vt:lpstr>
      <vt:lpstr>Руководящие лица</vt:lpstr>
      <vt:lpstr>Постоянные проекты</vt:lpstr>
      <vt:lpstr>«Добрый понедельник»</vt:lpstr>
      <vt:lpstr>«Душа с Душою говорит»</vt:lpstr>
      <vt:lpstr>«Сбор Новогодних подарков»</vt:lpstr>
      <vt:lpstr>«Пихтовка»</vt:lpstr>
      <vt:lpstr>«9 мая с Мороженным»</vt:lpstr>
      <vt:lpstr>Планы на 2025 год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АНО «Старость в радость – Новосибирск»</dc:title>
  <dc:creator>Павел</dc:creator>
  <cp:lastModifiedBy>Павел</cp:lastModifiedBy>
  <cp:revision>13</cp:revision>
  <dcterms:created xsi:type="dcterms:W3CDTF">2024-11-21T07:43:06Z</dcterms:created>
  <dcterms:modified xsi:type="dcterms:W3CDTF">2024-11-21T13:27:42Z</dcterms:modified>
</cp:coreProperties>
</file>