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7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02D883-5D94-4C74-A2B6-21D758EF1975}">
          <p14:sldIdLst>
            <p14:sldId id="258"/>
            <p14:sldId id="267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91-46B9-AE42-D037ACB2D63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91-46B9-AE42-D037ACB2D63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91-46B9-AE42-D037ACB2D63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91-46B9-AE42-D037ACB2D635}"/>
              </c:ext>
            </c:extLst>
          </c:dPt>
          <c:cat>
            <c:strRef>
              <c:f>Лист1!$A$2:$A$5</c:f>
              <c:strCache>
                <c:ptCount val="4"/>
                <c:pt idx="0">
                  <c:v>патриотическое</c:v>
                </c:pt>
                <c:pt idx="1">
                  <c:v>социальное</c:v>
                </c:pt>
                <c:pt idx="2">
                  <c:v>экологическое</c:v>
                </c:pt>
                <c:pt idx="3">
                  <c:v>спортивное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35</c:v>
                </c:pt>
                <c:pt idx="2">
                  <c:v>26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B-4965-B028-B238EAED6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664370078740152E-2"/>
          <c:y val="0.88406890476938327"/>
          <c:w val="0.92960875984251978"/>
          <c:h val="0.1018685960956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14F3E-AF03-543A-2F68-F4CCEF6C4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755C38-087E-BEA9-67C1-F0C6BACCE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9FDA70-5C0B-6C6A-764B-55A7F234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07E6D-54A8-B8BE-9FF5-BB0C2B237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B981B-512F-4515-C015-553014DA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51293-C5CF-ED06-384C-66B7DF81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329C9F-1CF0-088D-0E86-491A8C2D4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D0FB-27FE-439F-A265-44298C74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D4600-5CCA-99FC-062D-BE24094C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30DF1-04FA-69A1-5FDB-45FF90FE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3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BCE4BB-FCE8-7193-712A-5F5F77116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ECE8D1-13AF-F2A0-A718-AC65435FF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C3AAE-4B1E-1371-FE17-A74BE2BD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8B1B0-30F1-A3E6-2432-E2807943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AEBFF-83DA-75AE-A56B-81BB9067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3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9A151-FB7D-C908-1382-1482A93A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E812F1-D1FF-7624-FC53-05D4D5AD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D404B-2A0F-1D1E-8C45-96C7C4E1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71EC9-348E-223B-114B-DFF33F2C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783D9-E23D-AF98-8462-B5C4977A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65A6A-14D8-78A8-E285-FB028528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B4587-545E-2B43-62AD-17723A396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01266-E4AB-226A-7BF3-1F605AA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119A3-EB21-B2C8-6BEC-09F4A673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4CCD4-1144-8242-48EB-D8E29C2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3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7E5A9-E0C4-529A-7C0F-38C4938F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AEE5-F9B1-0189-E215-D225DB876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45F29B-1F1A-236E-9491-87FBACA5C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45D37C-D194-28F3-7E62-FF00BEA2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216872-D883-D589-897B-A5A1BCC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1AA86-552B-352D-CF5D-0D942F61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2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9F234-5202-B1B5-A69D-3FF80842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550A2-E325-A18E-8C01-59F8E4F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2F66D-D0E2-CA6A-E301-292E2E321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8F70BC-C040-6DFE-B0AF-9CF272B56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965282-5D0C-87F6-36CE-DAEFBB0E9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9D37FD-6808-99F1-A7A2-2CDC4A92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D4894A-5BE4-53BE-2D79-BB91723D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B2A0DB-633A-B464-B0D2-E9C6B73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EEF62-33D4-BCA0-3848-70839A77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197001-07AD-C17B-C1A9-F5FA53DC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3C7B54-1D2C-29CC-F797-0E7E1306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A303BB-C4FA-F292-BE0B-4C5B60DF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A837C0-4794-0A9E-580D-203CE890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08CB7E-36BE-1C02-73BD-38E705C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CFEBAE-339B-AC8D-A670-C935A014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5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16576-D3F3-05F3-24E5-016A7A95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0B026-BBD2-5E66-13CC-F0B4E600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82FC2-CBCB-B5A4-6BA0-C08E7B8A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34B357-E393-3094-BB13-BB982311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545811-8EF9-7678-7C06-0080F81B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92DC47-B0BC-7BCA-0CA6-B0E4D579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4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3F979-C1DF-451A-625D-D9CFC03D1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1C405F-2657-3CD4-3F79-7220113B2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2B5F33-1D33-6770-27D2-6D5E12B1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3EB67-43A5-0117-585C-FC8B6E34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09EA80-3110-2B7A-877A-8990A210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BB19B-6C67-63AF-F095-452E8F7E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E77FB-6C3C-9C49-35CC-D518064F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5183-391B-43D4-12F9-3085D234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4F4AB-2700-4698-D328-D1B4322AD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A8AA-736B-427D-92D9-718C58AA5A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44DF8-D999-4D15-18D8-083286C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5FCD5-A3D9-626E-686C-87C78BB47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6A4E1-0F57-4A46-9F49-A9C287DC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E714-6EB6-EBFA-5111-DC5CBEB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" y="696819"/>
            <a:ext cx="11170920" cy="449374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Муниципальный добровольческий штаб Краснознаменского МО</a:t>
            </a:r>
            <a:b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отчет за 2023 г.</a:t>
            </a:r>
          </a:p>
        </p:txBody>
      </p:sp>
    </p:spTree>
    <p:extLst>
      <p:ext uri="{BB962C8B-B14F-4D97-AF65-F5344CB8AC3E}">
        <p14:creationId xmlns:p14="http://schemas.microsoft.com/office/powerpoint/2010/main" val="65656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8E714-6EB6-EBFA-5111-DC5CBEB8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17092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Наши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BF0A1-84CC-7CF0-5D84-732C4F7A8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647" y="1903725"/>
            <a:ext cx="4745736" cy="383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Наша деятельность имеет несколько направлений: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Патриотическое(32 мероприятия)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Социальное(35 мероприятий)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Экологическое(26)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Спортивное(20)</a:t>
            </a:r>
          </a:p>
        </p:txBody>
      </p:sp>
      <p:pic>
        <p:nvPicPr>
          <p:cNvPr id="9" name="Объект 8" descr="Волейбол">
            <a:extLst>
              <a:ext uri="{FF2B5EF4-FFF2-40B4-BE49-F238E27FC236}">
                <a16:creationId xmlns:a16="http://schemas.microsoft.com/office/drawing/2014/main" id="{0AE996A0-C7CC-8315-F995-9509D57116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959" y="5527346"/>
            <a:ext cx="1119497" cy="1057038"/>
          </a:xfrm>
        </p:spPr>
      </p:pic>
      <p:pic>
        <p:nvPicPr>
          <p:cNvPr id="13" name="Рисунок 12" descr="Солдат">
            <a:extLst>
              <a:ext uri="{FF2B5EF4-FFF2-40B4-BE49-F238E27FC236}">
                <a16:creationId xmlns:a16="http://schemas.microsoft.com/office/drawing/2014/main" id="{6FCCBDE5-2DFE-04EF-F6DC-48B02137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8099" y="5626077"/>
            <a:ext cx="1032365" cy="974767"/>
          </a:xfrm>
          <a:prstGeom prst="rect">
            <a:avLst/>
          </a:prstGeom>
        </p:spPr>
      </p:pic>
      <p:pic>
        <p:nvPicPr>
          <p:cNvPr id="16" name="Рисунок 15" descr="Открытая ладонь с растением">
            <a:extLst>
              <a:ext uri="{FF2B5EF4-FFF2-40B4-BE49-F238E27FC236}">
                <a16:creationId xmlns:a16="http://schemas.microsoft.com/office/drawing/2014/main" id="{E3B5AF58-514B-1997-E4B3-CA6B802EB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3385" y="5527346"/>
            <a:ext cx="1153209" cy="1088869"/>
          </a:xfrm>
          <a:prstGeom prst="rect">
            <a:avLst/>
          </a:prstGeom>
        </p:spPr>
      </p:pic>
      <p:pic>
        <p:nvPicPr>
          <p:cNvPr id="22" name="Рисунок 21" descr="Отправить">
            <a:extLst>
              <a:ext uri="{FF2B5EF4-FFF2-40B4-BE49-F238E27FC236}">
                <a16:creationId xmlns:a16="http://schemas.microsoft.com/office/drawing/2014/main" id="{A1953EF9-C451-65DD-2ED4-E36889D27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25810" y="5544781"/>
            <a:ext cx="1153210" cy="108887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380EE4D-AC6B-C8EC-8C8B-4D991FF0B3EB}"/>
              </a:ext>
            </a:extLst>
          </p:cNvPr>
          <p:cNvGraphicFramePr/>
          <p:nvPr/>
        </p:nvGraphicFramePr>
        <p:xfrm>
          <a:off x="3977762" y="175114"/>
          <a:ext cx="8128000" cy="564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59068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6BEC4-4894-4597-D58C-352C3E26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Участие в социально-значимых мероприятиях и акциях регионального и всероссийского значения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A9DB9-E69F-2C29-9217-E16A68524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8F473-9804-A378-AD37-9295E43A0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936376"/>
            <a:ext cx="5157787" cy="455649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«Эстафета добрых дел»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«Осенняя неделя добра»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«Добровольцы – детям»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 «Сделаем!» в рамках                                                                                                                                                Всемирного дня чистоты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«Новый год в каждый дом»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Акция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МЫВМЕСТЕ (СВО)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E07D5A-B783-1DA6-5756-4ABB9142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4399" y="1842293"/>
            <a:ext cx="5183188" cy="4728836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Поучаствовали в областном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ДОБРОФОРУМе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и провели свой муниципальный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ДОБРОФОРУМ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Подвели итоги на Дне добровольца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Провели свой интерактив на Дне молодежи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Поучаствовали в областном фестивале  #ВСЕСВОИ                                                            2-ое волонтеров стали амбассадорами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ВСЕСВОИ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Отправили своего представителя </a:t>
            </a:r>
            <a:r>
              <a:rPr lang="ru-RU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смену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«Пространство твоих инициатив» в 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БалтАртеке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14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E9BAB8-B710-48AC-BAE6-D1CE49B34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148"/>
            <a:ext cx="4904688" cy="3670852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FBBB288-6216-7A53-8DA2-F70F89720A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/>
        </p:blipFill>
        <p:spPr>
          <a:xfrm>
            <a:off x="0" y="-25497"/>
            <a:ext cx="4280452" cy="3379884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4CA26D5B-9AF7-AF48-7595-3DAC9A3E718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-5909"/>
            <a:ext cx="4890146" cy="326009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7AE6BB-0491-3040-B340-2938FB620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34" y="-771767"/>
            <a:ext cx="3133767" cy="41783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15E9C2-7EEA-5AE6-CE5F-28685681F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34" y="2933396"/>
            <a:ext cx="3133767" cy="41783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9162404-E3AF-0131-6A36-297CF23B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84" y="3884366"/>
            <a:ext cx="5078850" cy="38091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ECFE3C-B599-4E81-9DCF-97F383024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00" y="2901045"/>
            <a:ext cx="51538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9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7B4094-DCCE-CAFD-412C-60F1D4EAF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964" y="4661647"/>
            <a:ext cx="1755144" cy="233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822792-994C-32BB-47D8-982A1A832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50" y="3836010"/>
            <a:ext cx="6551739" cy="30219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A0B5DC-B757-BF57-FA8A-C08ECD204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1"/>
            <a:ext cx="5235388" cy="39265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864DF0-B898-25D9-EE7D-D1F57424C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3097067"/>
            <a:ext cx="5298141" cy="39736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D31C9B-B569-31FC-A6EF-5B3478D58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-331694"/>
            <a:ext cx="6966720" cy="49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2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135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Light</vt:lpstr>
      <vt:lpstr>Calibri</vt:lpstr>
      <vt:lpstr>Calibri Light</vt:lpstr>
      <vt:lpstr>Cambria</vt:lpstr>
      <vt:lpstr>Тема Office</vt:lpstr>
      <vt:lpstr>Муниципальный добровольческий штаб Краснознаменского МО  отчет за 2023 г.</vt:lpstr>
      <vt:lpstr>Наши мероприятия</vt:lpstr>
      <vt:lpstr>Участие в социально-значимых мероприятиях и акциях регионального и всероссийского значения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успехи</dc:title>
  <dc:creator>11</dc:creator>
  <cp:lastModifiedBy>п.Добровольск МБОУ СОШ №4</cp:lastModifiedBy>
  <cp:revision>6</cp:revision>
  <dcterms:created xsi:type="dcterms:W3CDTF">2022-11-22T18:08:18Z</dcterms:created>
  <dcterms:modified xsi:type="dcterms:W3CDTF">2024-06-04T15:02:39Z</dcterms:modified>
</cp:coreProperties>
</file>