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3" r:id="rId5"/>
    <p:sldId id="257" r:id="rId6"/>
    <p:sldId id="258" r:id="rId7"/>
    <p:sldId id="260" r:id="rId8"/>
    <p:sldId id="259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>
        <p:scale>
          <a:sx n="77" d="100"/>
          <a:sy n="77" d="100"/>
        </p:scale>
        <p:origin x="-111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B9E375-89AD-4A22-8021-F4957281C456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43F985-0A08-437E-BE71-E013B1404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Общественное движение «Волонтеры культуры»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Верхнедонского</a:t>
            </a:r>
            <a:r>
              <a:rPr lang="ru-RU" sz="2000" dirty="0" smtClean="0">
                <a:solidFill>
                  <a:schemeClr val="tx1"/>
                </a:solidFill>
              </a:rPr>
              <a:t>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645001608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6632"/>
            <a:ext cx="3456384" cy="3456384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0RWSpbGM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861048"/>
            <a:ext cx="3995936" cy="29969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3294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8640"/>
            <a:ext cx="4104456" cy="2308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4766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Серия мастер-классов к праздникам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4572000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060848"/>
            <a:ext cx="3969431" cy="2232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узел 14"/>
          <p:cNvSpPr/>
          <p:nvPr/>
        </p:nvSpPr>
        <p:spPr>
          <a:xfrm>
            <a:off x="467544" y="5733256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995936" y="476672"/>
            <a:ext cx="936104" cy="86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88640"/>
            <a:ext cx="2844499" cy="3801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32656"/>
            <a:ext cx="2386145" cy="42420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293096"/>
            <a:ext cx="4846793" cy="2111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2679761" cy="3573015"/>
          </a:xfrm>
          <a:prstGeom prst="rect">
            <a:avLst/>
          </a:prstGeom>
        </p:spPr>
      </p:pic>
      <p:pic>
        <p:nvPicPr>
          <p:cNvPr id="17" name="Рисунок 16" descr="IMG-20221121-WA0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3573016"/>
            <a:ext cx="4030216" cy="30325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1600" y="2606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Работа с семьями участников СВО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0825_101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53627" y="749771"/>
            <a:ext cx="5082702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1556792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состав актива Волонтеров культуры входит </a:t>
            </a:r>
            <a:r>
              <a:rPr lang="ru-RU" b="1" dirty="0" smtClean="0"/>
              <a:t>26 </a:t>
            </a:r>
            <a:r>
              <a:rPr lang="ru-RU" dirty="0" smtClean="0"/>
              <a:t>волонтеров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067944" y="2210381"/>
            <a:ext cx="41764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Обучение на платформе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ДоброУниверситет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прошли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26 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волонтеров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Из них: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28498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в сфере культуры. Базовый курс – </a:t>
            </a:r>
            <a:r>
              <a:rPr lang="ru-RU" b="1" dirty="0" smtClean="0"/>
              <a:t>11</a:t>
            </a:r>
            <a:r>
              <a:rPr lang="ru-RU" dirty="0" smtClean="0"/>
              <a:t> волонтеров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36450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39330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в сфере культуры. Продвинутый  курс – </a:t>
            </a:r>
            <a:r>
              <a:rPr lang="ru-RU" b="1" dirty="0" smtClean="0"/>
              <a:t>2 </a:t>
            </a:r>
            <a:r>
              <a:rPr lang="ru-RU" dirty="0" smtClean="0"/>
              <a:t>волонтера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18864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Муниципальный руководитель общественного движения «Волонтеры культуры» – </a:t>
            </a:r>
            <a:r>
              <a:rPr lang="ru-RU" b="1" dirty="0" smtClean="0"/>
              <a:t>Каширина Евгения Алексеевна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5229200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 «Волонтеры культуры </a:t>
            </a:r>
            <a:r>
              <a:rPr lang="ru-RU" dirty="0" err="1" smtClean="0"/>
              <a:t>Верхнедонского</a:t>
            </a:r>
            <a:r>
              <a:rPr lang="ru-RU" dirty="0" smtClean="0"/>
              <a:t> района» создано и  действует при Центре развития </a:t>
            </a:r>
            <a:r>
              <a:rPr lang="ru-RU" dirty="0" err="1" smtClean="0"/>
              <a:t>волонтерства</a:t>
            </a:r>
            <a:r>
              <a:rPr lang="ru-RU" dirty="0" smtClean="0"/>
              <a:t> (добровольчества) в </a:t>
            </a:r>
            <a:r>
              <a:rPr lang="ru-RU" dirty="0" err="1" smtClean="0"/>
              <a:t>Верхнедонском</a:t>
            </a:r>
            <a:r>
              <a:rPr lang="ru-RU" dirty="0" smtClean="0"/>
              <a:t> районе который создан в сентябре 2019 года на базе МБУК «ДК ст. Казанской». Руководитель центра – </a:t>
            </a:r>
            <a:r>
              <a:rPr lang="ru-RU" b="1" dirty="0" smtClean="0"/>
              <a:t>Зубкова Елена Павловна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458112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период  работы волонтерами культуры проведено более </a:t>
            </a:r>
            <a:r>
              <a:rPr lang="ru-RU" b="1" dirty="0" smtClean="0"/>
              <a:t>30</a:t>
            </a:r>
            <a:r>
              <a:rPr lang="ru-RU" dirty="0" smtClean="0"/>
              <a:t> мероприятий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Основной формат работы учреждений культуры </a:t>
            </a:r>
            <a:r>
              <a:rPr lang="ru-RU" dirty="0" err="1" smtClean="0"/>
              <a:t>Верхнедонского</a:t>
            </a:r>
            <a:r>
              <a:rPr lang="ru-RU" dirty="0" smtClean="0"/>
              <a:t> района с волонтёрами (добровольцами) – это участие при проведении крупных культурно-массовых мероприятий и акций. 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Волонтёры оказывают помощь в декорировании учреждений к праздникам и культурным событиям, в информировании населения о событиях культурной жизни района, становятся непосредственными участниками мероприятий.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Привлечение волонтёров осуществляется в основном из числа обучающихся общеобразовательных школ, участников клубных объединений среднего и старшего возрастов. Более половины учреждений в сфере культуры </a:t>
            </a:r>
            <a:r>
              <a:rPr lang="ru-RU" dirty="0" err="1" smtClean="0"/>
              <a:t>Верхнедонского</a:t>
            </a:r>
            <a:r>
              <a:rPr lang="ru-RU" dirty="0" smtClean="0"/>
              <a:t> района от общего их количества активно взаимодействует с волонтёрами и волонтёрскими организациями. В основном это </a:t>
            </a:r>
            <a:r>
              <a:rPr lang="ru-RU" dirty="0" err="1" smtClean="0"/>
              <a:t>культурно-досуговые</a:t>
            </a:r>
            <a:r>
              <a:rPr lang="ru-RU" dirty="0" smtClean="0"/>
              <a:t> учреждения, музеи и библиотеки.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683568" y="404664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436096" y="2924944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339752" y="5445224"/>
            <a:ext cx="1224136" cy="11521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Участие Волонтеров культуры в районных, региональных, окружных, всероссийских и международных мероприятиях: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7048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Акция «Российская ленточка»;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Акция «Георгиевская ленточка»;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Поздравление ветеранов на дому;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Цветы под окнами ветеранов;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Субботники по уборке и благоустройству памятников;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Экологические субботники;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Культурная суббота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Всероссийская акция взаимопомощи «Мы Вместе»;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Общероссийская акция «Новый год в каждый дом»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Всероссийские акции «</a:t>
            </a:r>
            <a:r>
              <a:rPr lang="ru-RU" sz="1600" dirty="0" err="1" smtClean="0"/>
              <a:t>Библионочь</a:t>
            </a:r>
            <a:r>
              <a:rPr lang="ru-RU" sz="1600" dirty="0" smtClean="0"/>
              <a:t>», Ночь в музее», «Ночь искусств»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Всероссийская акция «Блокадный хлеб»;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Акция «Мы вместе соберем ребенка в школу»;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Областной просветительский фестиваль добровольчества «</a:t>
            </a:r>
            <a:r>
              <a:rPr lang="ru-RU" sz="1600" dirty="0" err="1" smtClean="0"/>
              <a:t>Добротур</a:t>
            </a:r>
            <a:r>
              <a:rPr lang="ru-RU" sz="1600" dirty="0" smtClean="0"/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Акция Волонтеры благоустройства;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Акция Волонтеры переписи;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Волонтерская акция «Дорога на выборы»;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Всероссийская акция «10 000 шагов к жизни»;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Образовательно-интерактивные встречи «Уроки </a:t>
            </a:r>
            <a:r>
              <a:rPr lang="ru-RU" sz="1600" dirty="0" err="1" smtClean="0"/>
              <a:t>БезОпасности</a:t>
            </a:r>
            <a:r>
              <a:rPr lang="ru-RU" sz="1600" dirty="0" smtClean="0"/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Образовательно-интерактивные встречи «Уроки Доброты»;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Слет волонтеров культуры (г. Ростов-на-Дону)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 </a:t>
            </a:r>
            <a:r>
              <a:rPr lang="ru-RU" sz="1600" dirty="0" smtClean="0"/>
              <a:t>Форум «Старшее поколение Дона»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Проведение тематических мероприятий «День доброты»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hoto_2022-03-05_11-22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4570">
            <a:off x="4805967" y="4110697"/>
            <a:ext cx="4315972" cy="2427734"/>
          </a:xfrm>
          <a:prstGeom prst="rect">
            <a:avLst/>
          </a:prstGeom>
        </p:spPr>
      </p:pic>
      <p:pic>
        <p:nvPicPr>
          <p:cNvPr id="6" name="Рисунок 5" descr="image-2020-11-03 13_55_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5641">
            <a:off x="155509" y="3933056"/>
            <a:ext cx="3552395" cy="2664296"/>
          </a:xfrm>
          <a:prstGeom prst="rect">
            <a:avLst/>
          </a:prstGeom>
        </p:spPr>
      </p:pic>
      <p:pic>
        <p:nvPicPr>
          <p:cNvPr id="8" name="Рисунок 7" descr="ВАм любимые ли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348880"/>
            <a:ext cx="2031690" cy="2708920"/>
          </a:xfrm>
          <a:prstGeom prst="rect">
            <a:avLst/>
          </a:prstGeom>
        </p:spPr>
      </p:pic>
      <p:pic>
        <p:nvPicPr>
          <p:cNvPr id="5" name="Рисунок 4" descr="sVBpTAdX0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98847">
            <a:off x="107504" y="188640"/>
            <a:ext cx="4676475" cy="2160240"/>
          </a:xfrm>
          <a:prstGeom prst="rect">
            <a:avLst/>
          </a:prstGeom>
        </p:spPr>
      </p:pic>
      <p:pic>
        <p:nvPicPr>
          <p:cNvPr id="7" name="Рисунок 6" descr="16451621969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76969">
            <a:off x="4860032" y="332656"/>
            <a:ext cx="3888432" cy="25523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990480">
            <a:off x="25248" y="2340968"/>
            <a:ext cx="405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Всероссийская акция «10 000 шагов к жизни»</a:t>
            </a:r>
          </a:p>
        </p:txBody>
      </p:sp>
      <p:sp>
        <p:nvSpPr>
          <p:cNvPr id="11" name="TextBox 10"/>
          <p:cNvSpPr txBox="1"/>
          <p:nvPr/>
        </p:nvSpPr>
        <p:spPr>
          <a:xfrm rot="21229622">
            <a:off x="-228433" y="326453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Слет работников культуры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Верхнедонского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района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985589">
            <a:off x="5392397" y="278566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Акция «Очистим наши улицы от наркотиков»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95098">
            <a:off x="4744774" y="328772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Акция «Вам, любимые»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10909-WA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29000"/>
            <a:ext cx="2232248" cy="29763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6309320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Акция «Вместе соберем ребенка в школу»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IMG_20200903_095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8186">
            <a:off x="191011" y="312349"/>
            <a:ext cx="4556734" cy="2104927"/>
          </a:xfrm>
          <a:prstGeom prst="rect">
            <a:avLst/>
          </a:prstGeom>
        </p:spPr>
      </p:pic>
      <p:pic>
        <p:nvPicPr>
          <p:cNvPr id="6" name="Рисунок 5" descr="IMG-20211203-WA0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7231">
            <a:off x="4936178" y="201705"/>
            <a:ext cx="3909681" cy="2193582"/>
          </a:xfrm>
          <a:prstGeom prst="rect">
            <a:avLst/>
          </a:prstGeom>
        </p:spPr>
      </p:pic>
      <p:pic>
        <p:nvPicPr>
          <p:cNvPr id="7" name="Рисунок 6" descr="IMG-20220205-WA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780928"/>
            <a:ext cx="4091947" cy="3068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594928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Акция в поддержку нашей олимпийской сборной «Болеем за наших»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420888"/>
            <a:ext cx="442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Участие в патриотических акциях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ETOgaXGr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240360" cy="2430270"/>
          </a:xfrm>
          <a:prstGeom prst="rect">
            <a:avLst/>
          </a:prstGeom>
        </p:spPr>
      </p:pic>
      <p:pic>
        <p:nvPicPr>
          <p:cNvPr id="3" name="Рисунок 2" descr="yaJ2hW9dCM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3238491" cy="2428868"/>
          </a:xfrm>
          <a:prstGeom prst="rect">
            <a:avLst/>
          </a:prstGeom>
        </p:spPr>
      </p:pic>
      <p:pic>
        <p:nvPicPr>
          <p:cNvPr id="4" name="Рисунок 3" descr="it92sPeqE5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933056"/>
            <a:ext cx="2788362" cy="2091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165304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Добротур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2021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780928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Уборка и косметический ремонт заброшенного памятника в х. Октябрьский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9249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Акция «Российская ленточка»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 descr="hMPT3TefH-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5" y="3933057"/>
            <a:ext cx="2832233" cy="2125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609329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Акция «С Новым годом, медики!»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-20190629-W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40968"/>
            <a:ext cx="2448272" cy="3264363"/>
          </a:xfrm>
          <a:prstGeom prst="rect">
            <a:avLst/>
          </a:prstGeom>
        </p:spPr>
      </p:pic>
      <p:pic>
        <p:nvPicPr>
          <p:cNvPr id="2" name="Рисунок 1" descr="IMG-20211227-WA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5876">
            <a:off x="322636" y="198519"/>
            <a:ext cx="3309365" cy="2482024"/>
          </a:xfrm>
          <a:prstGeom prst="rect">
            <a:avLst/>
          </a:prstGeom>
        </p:spPr>
      </p:pic>
      <p:pic>
        <p:nvPicPr>
          <p:cNvPr id="3" name="Рисунок 2" descr="IMG_20211103_210220_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7484">
            <a:off x="5196613" y="272366"/>
            <a:ext cx="3222177" cy="2416633"/>
          </a:xfrm>
          <a:prstGeom prst="rect">
            <a:avLst/>
          </a:prstGeom>
        </p:spPr>
      </p:pic>
      <p:pic>
        <p:nvPicPr>
          <p:cNvPr id="4" name="Рисунок 3" descr="PRSKt_Diqi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429000"/>
            <a:ext cx="3888432" cy="291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Акция «Свеча памяти»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День молодежи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217504">
            <a:off x="329982" y="2857484"/>
            <a:ext cx="3991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Акция «Новый год в каждый дом»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90137">
            <a:off x="4306984" y="2502205"/>
            <a:ext cx="437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Новогодняя акция «Спасибо врачам»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067944" y="620688"/>
            <a:ext cx="864096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8767">
            <a:off x="318643" y="321241"/>
            <a:ext cx="2982909" cy="2237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61104">
            <a:off x="160374" y="2431299"/>
            <a:ext cx="430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Поздравление детей врачей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q8dDaNbYI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72994">
            <a:off x="6106155" y="213366"/>
            <a:ext cx="2047054" cy="2729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53516">
            <a:off x="5271913" y="2977301"/>
            <a:ext cx="329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Дарим улыбки 1 апреля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 descr="ZMyjvHeJ-W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780928"/>
            <a:ext cx="3117650" cy="1440160"/>
          </a:xfrm>
          <a:prstGeom prst="rect">
            <a:avLst/>
          </a:prstGeom>
        </p:spPr>
      </p:pic>
      <p:pic>
        <p:nvPicPr>
          <p:cNvPr id="11" name="Рисунок 10" descr="IMG_20210520_0849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77072"/>
            <a:ext cx="3240360" cy="213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4008" y="616530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Поездка в г. Волгоград вместе с Волонтерами Победы . Май 2021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41490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Высадка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алеи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Космонавто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Апрель 2021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467544" y="5733256"/>
            <a:ext cx="576064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995936" y="476672"/>
            <a:ext cx="936104" cy="86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TFGAni2TE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509120"/>
            <a:ext cx="2520279" cy="18921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6381328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Форум «Старшее поколение Дона»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364</TotalTime>
  <Words>501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Общественное движение «Волонтеры культуры»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Общественное движение «Волонтеры культуры»</dc:title>
  <dc:creator>КаширинаЕА</dc:creator>
  <cp:lastModifiedBy>КаширинаЕА</cp:lastModifiedBy>
  <cp:revision>38</cp:revision>
  <dcterms:created xsi:type="dcterms:W3CDTF">2022-03-09T10:07:23Z</dcterms:created>
  <dcterms:modified xsi:type="dcterms:W3CDTF">2023-06-14T06:51:08Z</dcterms:modified>
</cp:coreProperties>
</file>