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5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5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1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2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2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65552-FAB4-4262-A526-55D67B04BE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7C0B-A5C0-4D59-BD81-65F4C9704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577556" cy="6103408"/>
          </a:xfrm>
        </p:spPr>
      </p:pic>
    </p:spTree>
    <p:extLst>
      <p:ext uri="{BB962C8B-B14F-4D97-AF65-F5344CB8AC3E}">
        <p14:creationId xmlns:p14="http://schemas.microsoft.com/office/powerpoint/2010/main" val="6548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16697" cy="5937523"/>
          </a:xfrm>
        </p:spPr>
      </p:pic>
    </p:spTree>
    <p:extLst>
      <p:ext uri="{BB962C8B-B14F-4D97-AF65-F5344CB8AC3E}">
        <p14:creationId xmlns:p14="http://schemas.microsoft.com/office/powerpoint/2010/main" val="11379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337788" cy="5503341"/>
          </a:xfrm>
        </p:spPr>
      </p:pic>
    </p:spTree>
    <p:extLst>
      <p:ext uri="{BB962C8B-B14F-4D97-AF65-F5344CB8AC3E}">
        <p14:creationId xmlns:p14="http://schemas.microsoft.com/office/powerpoint/2010/main" val="25072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DMO</dc:creator>
  <cp:lastModifiedBy>DMO</cp:lastModifiedBy>
  <cp:revision>1</cp:revision>
  <dcterms:created xsi:type="dcterms:W3CDTF">2025-08-19T09:35:31Z</dcterms:created>
  <dcterms:modified xsi:type="dcterms:W3CDTF">2025-08-19T09:36:55Z</dcterms:modified>
</cp:coreProperties>
</file>