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0" r:id="rId2"/>
    <p:sldId id="303" r:id="rId3"/>
    <p:sldId id="304" r:id="rId4"/>
    <p:sldId id="292" r:id="rId5"/>
    <p:sldId id="284" r:id="rId6"/>
    <p:sldId id="307" r:id="rId7"/>
    <p:sldId id="295" r:id="rId8"/>
    <p:sldId id="275" r:id="rId9"/>
    <p:sldId id="305" r:id="rId10"/>
    <p:sldId id="306" r:id="rId11"/>
    <p:sldId id="308" r:id="rId12"/>
    <p:sldId id="309" r:id="rId13"/>
    <p:sldId id="312" r:id="rId14"/>
    <p:sldId id="288" r:id="rId15"/>
    <p:sldId id="31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B66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7932E-D88C-4B77-9794-8B5CB98CD145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859F6-1505-4ADB-83B6-A1839D8EBF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219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859F6-1505-4ADB-83B6-A1839D8EBF19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021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656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64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xmlns="" id="{A2EDA83F-E218-4E02-AF24-6D6816F7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30" y="166792"/>
            <a:ext cx="10515024" cy="561822"/>
          </a:xfrm>
          <a:prstGeom prst="rect">
            <a:avLst/>
          </a:prstGeom>
        </p:spPr>
        <p:txBody>
          <a:bodyPr anchor="ctr"/>
          <a:lstStyle>
            <a:lvl1pPr algn="l">
              <a:defRPr sz="2900">
                <a:solidFill>
                  <a:srgbClr val="394A58"/>
                </a:solidFill>
                <a:latin typeface="RussianRail G Pro" panose="02000503040000020004" pitchFamily="50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C01EA6D-EE77-4857-95BC-66391308FCA2}"/>
              </a:ext>
            </a:extLst>
          </p:cNvPr>
          <p:cNvSpPr txBox="1"/>
          <p:nvPr userDrawn="1"/>
        </p:nvSpPr>
        <p:spPr>
          <a:xfrm>
            <a:off x="9594749" y="6363768"/>
            <a:ext cx="2381727" cy="351459"/>
          </a:xfrm>
          <a:prstGeom prst="rect">
            <a:avLst/>
          </a:prstGeom>
          <a:noFill/>
        </p:spPr>
        <p:txBody>
          <a:bodyPr wrap="square" lIns="73728" tIns="36864" rIns="73728" bIns="36864">
            <a:spAutoFit/>
          </a:bodyPr>
          <a:lstStyle/>
          <a:p>
            <a:pPr algn="r"/>
            <a:fld id="{A439E27A-0110-447D-B055-9B34B9732311}" type="slidenum">
              <a:rPr lang="ru-RU" smtClean="0">
                <a:solidFill>
                  <a:srgbClr val="394A58"/>
                </a:solidFill>
                <a:latin typeface="RussianRail G Pro Medium" panose="02000603040000020004" pitchFamily="50" charset="-52"/>
              </a:rPr>
              <a:pPr algn="r"/>
              <a:t>‹#›</a:t>
            </a:fld>
            <a:endParaRPr lang="ru-RU" dirty="0">
              <a:solidFill>
                <a:srgbClr val="394A58"/>
              </a:solidFill>
              <a:latin typeface="RussianRail G Pro Medium" panose="0200060304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96050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678">
          <p15:clr>
            <a:srgbClr val="FBAE40"/>
          </p15:clr>
        </p15:guide>
        <p15:guide id="2" pos="47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тбивка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7C95A8-98BA-A0AA-0D0A-556CD40EF8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713" y="868177"/>
            <a:ext cx="8732346" cy="5116698"/>
          </a:xfrm>
        </p:spPr>
        <p:txBody>
          <a:bodyPr anchor="ctr">
            <a:normAutofit/>
          </a:bodyPr>
          <a:lstStyle>
            <a:lvl1pPr marL="0" indent="0">
              <a:lnSpc>
                <a:spcPts val="7000"/>
              </a:lnSpc>
              <a:spcBef>
                <a:spcPts val="600"/>
              </a:spcBef>
              <a:spcAft>
                <a:spcPts val="600"/>
              </a:spcAft>
              <a:buNone/>
              <a:defRPr sz="7000" b="0" i="0" spc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Используйте </a:t>
            </a:r>
            <a:r>
              <a:rPr lang="en-US" dirty="0"/>
              <a:t>Enter </a:t>
            </a:r>
            <a:r>
              <a:rPr lang="ru-RU" dirty="0"/>
              <a:t>для выделения слова</a:t>
            </a:r>
          </a:p>
        </p:txBody>
      </p:sp>
      <p:grpSp>
        <p:nvGrpSpPr>
          <p:cNvPr id="5" name="Группа 9">
            <a:extLst>
              <a:ext uri="{FF2B5EF4-FFF2-40B4-BE49-F238E27FC236}">
                <a16:creationId xmlns:a16="http://schemas.microsoft.com/office/drawing/2014/main" xmlns="" id="{4A905702-EA6D-C4D1-FA25-88ADE31D55FE}"/>
              </a:ext>
            </a:extLst>
          </p:cNvPr>
          <p:cNvGrpSpPr/>
          <p:nvPr userDrawn="1"/>
        </p:nvGrpSpPr>
        <p:grpSpPr>
          <a:xfrm>
            <a:off x="9249621" y="4480109"/>
            <a:ext cx="2503213" cy="1936566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6" name="Прямоугольник 2">
              <a:extLst>
                <a:ext uri="{FF2B5EF4-FFF2-40B4-BE49-F238E27FC236}">
                  <a16:creationId xmlns:a16="http://schemas.microsoft.com/office/drawing/2014/main" xmlns="" id="{09B901F4-1E4C-DAE6-8553-15F83E4E5D34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Прямоугольник 2">
              <a:extLst>
                <a:ext uri="{FF2B5EF4-FFF2-40B4-BE49-F238E27FC236}">
                  <a16:creationId xmlns:a16="http://schemas.microsoft.com/office/drawing/2014/main" xmlns="" id="{C45BAEC4-C2CB-6084-EDB2-DC9FA7BA95FA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Прямоугольник 2">
              <a:extLst>
                <a:ext uri="{FF2B5EF4-FFF2-40B4-BE49-F238E27FC236}">
                  <a16:creationId xmlns:a16="http://schemas.microsoft.com/office/drawing/2014/main" xmlns="" id="{5129BE5B-040E-F018-D674-4AC61354A81E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Прямоугольник 2">
              <a:extLst>
                <a:ext uri="{FF2B5EF4-FFF2-40B4-BE49-F238E27FC236}">
                  <a16:creationId xmlns:a16="http://schemas.microsoft.com/office/drawing/2014/main" xmlns="" id="{27D5FA13-12DC-EB84-0254-9BF4426324C6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5425F3-31FB-7A4E-BFCA-27DC29A408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A49B50-5BF9-FA0D-E677-59B8D43D35D5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83440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9">
            <a:extLst>
              <a:ext uri="{FF2B5EF4-FFF2-40B4-BE49-F238E27FC236}">
                <a16:creationId xmlns:a16="http://schemas.microsoft.com/office/drawing/2014/main" xmlns="" id="{04BCA34E-265F-01B6-3601-AA74912D0F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-2"/>
            <a:ext cx="6118338" cy="6858001"/>
          </a:xfrm>
          <a:custGeom>
            <a:avLst/>
            <a:gdLst>
              <a:gd name="connsiteX0" fmla="*/ 844590 w 5607050"/>
              <a:gd name="connsiteY0" fmla="*/ 0 h 6858000"/>
              <a:gd name="connsiteX1" fmla="*/ 4762460 w 5607050"/>
              <a:gd name="connsiteY1" fmla="*/ 0 h 6858000"/>
              <a:gd name="connsiteX2" fmla="*/ 5607050 w 5607050"/>
              <a:gd name="connsiteY2" fmla="*/ 844590 h 6858000"/>
              <a:gd name="connsiteX3" fmla="*/ 5607050 w 5607050"/>
              <a:gd name="connsiteY3" fmla="*/ 6858000 h 6858000"/>
              <a:gd name="connsiteX4" fmla="*/ 5607050 w 5607050"/>
              <a:gd name="connsiteY4" fmla="*/ 6858000 h 6858000"/>
              <a:gd name="connsiteX5" fmla="*/ 0 w 5607050"/>
              <a:gd name="connsiteY5" fmla="*/ 6858000 h 6858000"/>
              <a:gd name="connsiteX6" fmla="*/ 0 w 5607050"/>
              <a:gd name="connsiteY6" fmla="*/ 6858000 h 6858000"/>
              <a:gd name="connsiteX7" fmla="*/ 0 w 5607050"/>
              <a:gd name="connsiteY7" fmla="*/ 844590 h 6858000"/>
              <a:gd name="connsiteX8" fmla="*/ 844590 w 5607050"/>
              <a:gd name="connsiteY8" fmla="*/ 0 h 6858000"/>
              <a:gd name="connsiteX0" fmla="*/ 844590 w 5607050"/>
              <a:gd name="connsiteY0" fmla="*/ 0 h 6858000"/>
              <a:gd name="connsiteX1" fmla="*/ 4762460 w 5607050"/>
              <a:gd name="connsiteY1" fmla="*/ 0 h 6858000"/>
              <a:gd name="connsiteX2" fmla="*/ 5607050 w 5607050"/>
              <a:gd name="connsiteY2" fmla="*/ 1475455 h 6858000"/>
              <a:gd name="connsiteX3" fmla="*/ 5607050 w 5607050"/>
              <a:gd name="connsiteY3" fmla="*/ 6858000 h 6858000"/>
              <a:gd name="connsiteX4" fmla="*/ 5607050 w 5607050"/>
              <a:gd name="connsiteY4" fmla="*/ 6858000 h 6858000"/>
              <a:gd name="connsiteX5" fmla="*/ 0 w 5607050"/>
              <a:gd name="connsiteY5" fmla="*/ 6858000 h 6858000"/>
              <a:gd name="connsiteX6" fmla="*/ 0 w 5607050"/>
              <a:gd name="connsiteY6" fmla="*/ 6858000 h 6858000"/>
              <a:gd name="connsiteX7" fmla="*/ 0 w 5607050"/>
              <a:gd name="connsiteY7" fmla="*/ 844590 h 6858000"/>
              <a:gd name="connsiteX8" fmla="*/ 844590 w 5607050"/>
              <a:gd name="connsiteY8" fmla="*/ 0 h 6858000"/>
              <a:gd name="connsiteX0" fmla="*/ 844590 w 6109251"/>
              <a:gd name="connsiteY0" fmla="*/ 0 h 6858000"/>
              <a:gd name="connsiteX1" fmla="*/ 6109251 w 6109251"/>
              <a:gd name="connsiteY1" fmla="*/ 1063255 h 6858000"/>
              <a:gd name="connsiteX2" fmla="*/ 5607050 w 6109251"/>
              <a:gd name="connsiteY2" fmla="*/ 1475455 h 6858000"/>
              <a:gd name="connsiteX3" fmla="*/ 5607050 w 6109251"/>
              <a:gd name="connsiteY3" fmla="*/ 6858000 h 6858000"/>
              <a:gd name="connsiteX4" fmla="*/ 5607050 w 6109251"/>
              <a:gd name="connsiteY4" fmla="*/ 6858000 h 6858000"/>
              <a:gd name="connsiteX5" fmla="*/ 0 w 6109251"/>
              <a:gd name="connsiteY5" fmla="*/ 6858000 h 6858000"/>
              <a:gd name="connsiteX6" fmla="*/ 0 w 6109251"/>
              <a:gd name="connsiteY6" fmla="*/ 6858000 h 6858000"/>
              <a:gd name="connsiteX7" fmla="*/ 0 w 6109251"/>
              <a:gd name="connsiteY7" fmla="*/ 844590 h 6858000"/>
              <a:gd name="connsiteX8" fmla="*/ 844590 w 6109251"/>
              <a:gd name="connsiteY8" fmla="*/ 0 h 6858000"/>
              <a:gd name="connsiteX0" fmla="*/ 844590 w 6109251"/>
              <a:gd name="connsiteY0" fmla="*/ 0 h 6858000"/>
              <a:gd name="connsiteX1" fmla="*/ 6109251 w 6109251"/>
              <a:gd name="connsiteY1" fmla="*/ 1063255 h 6858000"/>
              <a:gd name="connsiteX2" fmla="*/ 5607050 w 6109251"/>
              <a:gd name="connsiteY2" fmla="*/ 1475455 h 6858000"/>
              <a:gd name="connsiteX3" fmla="*/ 5607050 w 6109251"/>
              <a:gd name="connsiteY3" fmla="*/ 6858000 h 6858000"/>
              <a:gd name="connsiteX4" fmla="*/ 5607050 w 6109251"/>
              <a:gd name="connsiteY4" fmla="*/ 6858000 h 6858000"/>
              <a:gd name="connsiteX5" fmla="*/ 0 w 6109251"/>
              <a:gd name="connsiteY5" fmla="*/ 6858000 h 6858000"/>
              <a:gd name="connsiteX6" fmla="*/ 0 w 6109251"/>
              <a:gd name="connsiteY6" fmla="*/ 6858000 h 6858000"/>
              <a:gd name="connsiteX7" fmla="*/ 0 w 6109251"/>
              <a:gd name="connsiteY7" fmla="*/ 1074 h 6858000"/>
              <a:gd name="connsiteX8" fmla="*/ 844590 w 6109251"/>
              <a:gd name="connsiteY8" fmla="*/ 0 h 6858000"/>
              <a:gd name="connsiteX0" fmla="*/ 5239380 w 6109251"/>
              <a:gd name="connsiteY0" fmla="*/ 83986 h 6856926"/>
              <a:gd name="connsiteX1" fmla="*/ 6109251 w 6109251"/>
              <a:gd name="connsiteY1" fmla="*/ 1062181 h 6856926"/>
              <a:gd name="connsiteX2" fmla="*/ 5607050 w 6109251"/>
              <a:gd name="connsiteY2" fmla="*/ 1474381 h 6856926"/>
              <a:gd name="connsiteX3" fmla="*/ 5607050 w 6109251"/>
              <a:gd name="connsiteY3" fmla="*/ 6856926 h 6856926"/>
              <a:gd name="connsiteX4" fmla="*/ 5607050 w 6109251"/>
              <a:gd name="connsiteY4" fmla="*/ 6856926 h 6856926"/>
              <a:gd name="connsiteX5" fmla="*/ 0 w 6109251"/>
              <a:gd name="connsiteY5" fmla="*/ 6856926 h 6856926"/>
              <a:gd name="connsiteX6" fmla="*/ 0 w 6109251"/>
              <a:gd name="connsiteY6" fmla="*/ 6856926 h 6856926"/>
              <a:gd name="connsiteX7" fmla="*/ 0 w 6109251"/>
              <a:gd name="connsiteY7" fmla="*/ 0 h 6856926"/>
              <a:gd name="connsiteX8" fmla="*/ 5239380 w 6109251"/>
              <a:gd name="connsiteY8" fmla="*/ 83986 h 6856926"/>
              <a:gd name="connsiteX0" fmla="*/ 6118338 w 6118338"/>
              <a:gd name="connsiteY0" fmla="*/ 0 h 6858001"/>
              <a:gd name="connsiteX1" fmla="*/ 6109251 w 6118338"/>
              <a:gd name="connsiteY1" fmla="*/ 1063256 h 6858001"/>
              <a:gd name="connsiteX2" fmla="*/ 5607050 w 6118338"/>
              <a:gd name="connsiteY2" fmla="*/ 1475456 h 6858001"/>
              <a:gd name="connsiteX3" fmla="*/ 5607050 w 6118338"/>
              <a:gd name="connsiteY3" fmla="*/ 6858001 h 6858001"/>
              <a:gd name="connsiteX4" fmla="*/ 5607050 w 6118338"/>
              <a:gd name="connsiteY4" fmla="*/ 6858001 h 6858001"/>
              <a:gd name="connsiteX5" fmla="*/ 0 w 6118338"/>
              <a:gd name="connsiteY5" fmla="*/ 6858001 h 6858001"/>
              <a:gd name="connsiteX6" fmla="*/ 0 w 6118338"/>
              <a:gd name="connsiteY6" fmla="*/ 6858001 h 6858001"/>
              <a:gd name="connsiteX7" fmla="*/ 0 w 6118338"/>
              <a:gd name="connsiteY7" fmla="*/ 1075 h 6858001"/>
              <a:gd name="connsiteX8" fmla="*/ 6118338 w 6118338"/>
              <a:gd name="connsiteY8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8338" h="6858001">
                <a:moveTo>
                  <a:pt x="6118338" y="0"/>
                </a:moveTo>
                <a:lnTo>
                  <a:pt x="6109251" y="1063256"/>
                </a:lnTo>
                <a:lnTo>
                  <a:pt x="5607050" y="1475456"/>
                </a:lnTo>
                <a:lnTo>
                  <a:pt x="5607050" y="6858001"/>
                </a:lnTo>
                <a:lnTo>
                  <a:pt x="5607050" y="6858001"/>
                </a:lnTo>
                <a:lnTo>
                  <a:pt x="0" y="6858001"/>
                </a:lnTo>
                <a:lnTo>
                  <a:pt x="0" y="6858001"/>
                </a:lnTo>
                <a:lnTo>
                  <a:pt x="0" y="1075"/>
                </a:lnTo>
                <a:lnTo>
                  <a:pt x="6118338" y="0"/>
                </a:ln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indent="0" algn="ctr">
              <a:buNone/>
              <a:defRPr lang="ru-RU" sz="1600" b="0" i="0" kern="1200" spc="100" baseline="0" dirty="0">
                <a:ln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1600" b="0" i="0" kern="1200" spc="100" baseline="0" dirty="0">
                <a:ln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ВСТАВЬТЕ ФОТО</a:t>
            </a:r>
            <a:endParaRPr lang="ru-RU" dirty="0"/>
          </a:p>
        </p:txBody>
      </p:sp>
      <p:sp>
        <p:nvSpPr>
          <p:cNvPr id="7" name="Заголовок 7">
            <a:extLst>
              <a:ext uri="{FF2B5EF4-FFF2-40B4-BE49-F238E27FC236}">
                <a16:creationId xmlns:a16="http://schemas.microsoft.com/office/drawing/2014/main" xmlns="" id="{3A8FFB12-02B2-FF49-1A3B-DDC8B5A7A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4582095" cy="1868121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ln w="15875"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xmlns="" id="{C1868417-015E-BDB8-64E1-CDE884D5F2D1}"/>
              </a:ext>
            </a:extLst>
          </p:cNvPr>
          <p:cNvSpPr/>
          <p:nvPr userDrawn="1"/>
        </p:nvSpPr>
        <p:spPr>
          <a:xfrm>
            <a:off x="5589172" y="0"/>
            <a:ext cx="7158883" cy="6864336"/>
          </a:xfrm>
          <a:custGeom>
            <a:avLst/>
            <a:gdLst>
              <a:gd name="connsiteX0" fmla="*/ 0 w 6604000"/>
              <a:gd name="connsiteY0" fmla="*/ 0 h 6864336"/>
              <a:gd name="connsiteX1" fmla="*/ 6604000 w 6604000"/>
              <a:gd name="connsiteY1" fmla="*/ 0 h 6864336"/>
              <a:gd name="connsiteX2" fmla="*/ 6604000 w 6604000"/>
              <a:gd name="connsiteY2" fmla="*/ 6864336 h 6864336"/>
              <a:gd name="connsiteX3" fmla="*/ 0 w 6604000"/>
              <a:gd name="connsiteY3" fmla="*/ 6864336 h 6864336"/>
              <a:gd name="connsiteX4" fmla="*/ 0 w 6604000"/>
              <a:gd name="connsiteY4" fmla="*/ 0 h 6864336"/>
              <a:gd name="connsiteX0" fmla="*/ 91968 w 6695968"/>
              <a:gd name="connsiteY0" fmla="*/ 0 h 6864336"/>
              <a:gd name="connsiteX1" fmla="*/ 6695968 w 6695968"/>
              <a:gd name="connsiteY1" fmla="*/ 0 h 6864336"/>
              <a:gd name="connsiteX2" fmla="*/ 6695968 w 6695968"/>
              <a:gd name="connsiteY2" fmla="*/ 6864336 h 6864336"/>
              <a:gd name="connsiteX3" fmla="*/ 91968 w 6695968"/>
              <a:gd name="connsiteY3" fmla="*/ 6864336 h 6864336"/>
              <a:gd name="connsiteX4" fmla="*/ 0 w 6695968"/>
              <a:gd name="connsiteY4" fmla="*/ 2603715 h 6864336"/>
              <a:gd name="connsiteX5" fmla="*/ 91968 w 6695968"/>
              <a:gd name="connsiteY5" fmla="*/ 0 h 6864336"/>
              <a:gd name="connsiteX0" fmla="*/ 91968 w 6695968"/>
              <a:gd name="connsiteY0" fmla="*/ 0 h 6864336"/>
              <a:gd name="connsiteX1" fmla="*/ 6695968 w 6695968"/>
              <a:gd name="connsiteY1" fmla="*/ 0 h 6864336"/>
              <a:gd name="connsiteX2" fmla="*/ 6695968 w 6695968"/>
              <a:gd name="connsiteY2" fmla="*/ 6864336 h 6864336"/>
              <a:gd name="connsiteX3" fmla="*/ 91968 w 6695968"/>
              <a:gd name="connsiteY3" fmla="*/ 6864336 h 6864336"/>
              <a:gd name="connsiteX4" fmla="*/ 0 w 6695968"/>
              <a:gd name="connsiteY4" fmla="*/ 2603715 h 6864336"/>
              <a:gd name="connsiteX5" fmla="*/ 28672 w 6695968"/>
              <a:gd name="connsiteY5" fmla="*/ 1560195 h 6864336"/>
              <a:gd name="connsiteX6" fmla="*/ 91968 w 6695968"/>
              <a:gd name="connsiteY6" fmla="*/ 0 h 6864336"/>
              <a:gd name="connsiteX0" fmla="*/ 91968 w 6695968"/>
              <a:gd name="connsiteY0" fmla="*/ 0 h 6864336"/>
              <a:gd name="connsiteX1" fmla="*/ 6695968 w 6695968"/>
              <a:gd name="connsiteY1" fmla="*/ 0 h 6864336"/>
              <a:gd name="connsiteX2" fmla="*/ 6695968 w 6695968"/>
              <a:gd name="connsiteY2" fmla="*/ 6864336 h 6864336"/>
              <a:gd name="connsiteX3" fmla="*/ 91968 w 6695968"/>
              <a:gd name="connsiteY3" fmla="*/ 6864336 h 6864336"/>
              <a:gd name="connsiteX4" fmla="*/ 0 w 6695968"/>
              <a:gd name="connsiteY4" fmla="*/ 2603715 h 6864336"/>
              <a:gd name="connsiteX5" fmla="*/ 188692 w 6695968"/>
              <a:gd name="connsiteY5" fmla="*/ 942975 h 6864336"/>
              <a:gd name="connsiteX6" fmla="*/ 91968 w 6695968"/>
              <a:gd name="connsiteY6" fmla="*/ 0 h 6864336"/>
              <a:gd name="connsiteX0" fmla="*/ 91968 w 6695968"/>
              <a:gd name="connsiteY0" fmla="*/ 0 h 6864336"/>
              <a:gd name="connsiteX1" fmla="*/ 6695968 w 6695968"/>
              <a:gd name="connsiteY1" fmla="*/ 0 h 6864336"/>
              <a:gd name="connsiteX2" fmla="*/ 6695968 w 6695968"/>
              <a:gd name="connsiteY2" fmla="*/ 6864336 h 6864336"/>
              <a:gd name="connsiteX3" fmla="*/ 91968 w 6695968"/>
              <a:gd name="connsiteY3" fmla="*/ 6864336 h 6864336"/>
              <a:gd name="connsiteX4" fmla="*/ 0 w 6695968"/>
              <a:gd name="connsiteY4" fmla="*/ 2603715 h 6864336"/>
              <a:gd name="connsiteX5" fmla="*/ 68677 w 6695968"/>
              <a:gd name="connsiteY5" fmla="*/ 1062990 h 6864336"/>
              <a:gd name="connsiteX6" fmla="*/ 91968 w 6695968"/>
              <a:gd name="connsiteY6" fmla="*/ 0 h 6864336"/>
              <a:gd name="connsiteX0" fmla="*/ 69108 w 6695968"/>
              <a:gd name="connsiteY0" fmla="*/ 5715 h 6864336"/>
              <a:gd name="connsiteX1" fmla="*/ 6695968 w 6695968"/>
              <a:gd name="connsiteY1" fmla="*/ 0 h 6864336"/>
              <a:gd name="connsiteX2" fmla="*/ 6695968 w 6695968"/>
              <a:gd name="connsiteY2" fmla="*/ 6864336 h 6864336"/>
              <a:gd name="connsiteX3" fmla="*/ 91968 w 6695968"/>
              <a:gd name="connsiteY3" fmla="*/ 6864336 h 6864336"/>
              <a:gd name="connsiteX4" fmla="*/ 0 w 6695968"/>
              <a:gd name="connsiteY4" fmla="*/ 2603715 h 6864336"/>
              <a:gd name="connsiteX5" fmla="*/ 68677 w 6695968"/>
              <a:gd name="connsiteY5" fmla="*/ 1062990 h 6864336"/>
              <a:gd name="connsiteX6" fmla="*/ 69108 w 6695968"/>
              <a:gd name="connsiteY6" fmla="*/ 5715 h 6864336"/>
              <a:gd name="connsiteX0" fmla="*/ 526308 w 7153168"/>
              <a:gd name="connsiteY0" fmla="*/ 5715 h 6864336"/>
              <a:gd name="connsiteX1" fmla="*/ 7153168 w 7153168"/>
              <a:gd name="connsiteY1" fmla="*/ 0 h 6864336"/>
              <a:gd name="connsiteX2" fmla="*/ 7153168 w 7153168"/>
              <a:gd name="connsiteY2" fmla="*/ 6864336 h 6864336"/>
              <a:gd name="connsiteX3" fmla="*/ 549168 w 7153168"/>
              <a:gd name="connsiteY3" fmla="*/ 6864336 h 6864336"/>
              <a:gd name="connsiteX4" fmla="*/ 0 w 7153168"/>
              <a:gd name="connsiteY4" fmla="*/ 1483575 h 6864336"/>
              <a:gd name="connsiteX5" fmla="*/ 525877 w 7153168"/>
              <a:gd name="connsiteY5" fmla="*/ 1062990 h 6864336"/>
              <a:gd name="connsiteX6" fmla="*/ 526308 w 7153168"/>
              <a:gd name="connsiteY6" fmla="*/ 5715 h 6864336"/>
              <a:gd name="connsiteX0" fmla="*/ 389148 w 7016008"/>
              <a:gd name="connsiteY0" fmla="*/ 5715 h 6864336"/>
              <a:gd name="connsiteX1" fmla="*/ 7016008 w 7016008"/>
              <a:gd name="connsiteY1" fmla="*/ 0 h 6864336"/>
              <a:gd name="connsiteX2" fmla="*/ 7016008 w 7016008"/>
              <a:gd name="connsiteY2" fmla="*/ 6864336 h 6864336"/>
              <a:gd name="connsiteX3" fmla="*/ 412008 w 7016008"/>
              <a:gd name="connsiteY3" fmla="*/ 6864336 h 6864336"/>
              <a:gd name="connsiteX4" fmla="*/ 0 w 7016008"/>
              <a:gd name="connsiteY4" fmla="*/ 1609305 h 6864336"/>
              <a:gd name="connsiteX5" fmla="*/ 388717 w 7016008"/>
              <a:gd name="connsiteY5" fmla="*/ 1062990 h 6864336"/>
              <a:gd name="connsiteX6" fmla="*/ 389148 w 7016008"/>
              <a:gd name="connsiteY6" fmla="*/ 5715 h 6864336"/>
              <a:gd name="connsiteX0" fmla="*/ 401901 w 7028761"/>
              <a:gd name="connsiteY0" fmla="*/ 5715 h 6864336"/>
              <a:gd name="connsiteX1" fmla="*/ 7028761 w 7028761"/>
              <a:gd name="connsiteY1" fmla="*/ 0 h 6864336"/>
              <a:gd name="connsiteX2" fmla="*/ 7028761 w 7028761"/>
              <a:gd name="connsiteY2" fmla="*/ 6864336 h 6864336"/>
              <a:gd name="connsiteX3" fmla="*/ 424761 w 7028761"/>
              <a:gd name="connsiteY3" fmla="*/ 6864336 h 6864336"/>
              <a:gd name="connsiteX4" fmla="*/ 12753 w 7028761"/>
              <a:gd name="connsiteY4" fmla="*/ 1609305 h 6864336"/>
              <a:gd name="connsiteX5" fmla="*/ 401470 w 7028761"/>
              <a:gd name="connsiteY5" fmla="*/ 1062990 h 6864336"/>
              <a:gd name="connsiteX6" fmla="*/ 401901 w 7028761"/>
              <a:gd name="connsiteY6" fmla="*/ 5715 h 6864336"/>
              <a:gd name="connsiteX0" fmla="*/ 532023 w 7158883"/>
              <a:gd name="connsiteY0" fmla="*/ 5715 h 6864336"/>
              <a:gd name="connsiteX1" fmla="*/ 7158883 w 7158883"/>
              <a:gd name="connsiteY1" fmla="*/ 0 h 6864336"/>
              <a:gd name="connsiteX2" fmla="*/ 7158883 w 7158883"/>
              <a:gd name="connsiteY2" fmla="*/ 6864336 h 6864336"/>
              <a:gd name="connsiteX3" fmla="*/ 554883 w 7158883"/>
              <a:gd name="connsiteY3" fmla="*/ 6864336 h 6864336"/>
              <a:gd name="connsiteX4" fmla="*/ 0 w 7158883"/>
              <a:gd name="connsiteY4" fmla="*/ 1483575 h 6864336"/>
              <a:gd name="connsiteX5" fmla="*/ 531592 w 7158883"/>
              <a:gd name="connsiteY5" fmla="*/ 1062990 h 6864336"/>
              <a:gd name="connsiteX6" fmla="*/ 532023 w 7158883"/>
              <a:gd name="connsiteY6" fmla="*/ 5715 h 6864336"/>
              <a:gd name="connsiteX0" fmla="*/ 532023 w 7158883"/>
              <a:gd name="connsiteY0" fmla="*/ 5715 h 6864336"/>
              <a:gd name="connsiteX1" fmla="*/ 7158883 w 7158883"/>
              <a:gd name="connsiteY1" fmla="*/ 0 h 6864336"/>
              <a:gd name="connsiteX2" fmla="*/ 7158883 w 7158883"/>
              <a:gd name="connsiteY2" fmla="*/ 6864336 h 6864336"/>
              <a:gd name="connsiteX3" fmla="*/ 554883 w 7158883"/>
              <a:gd name="connsiteY3" fmla="*/ 6864336 h 6864336"/>
              <a:gd name="connsiteX4" fmla="*/ 0 w 7158883"/>
              <a:gd name="connsiteY4" fmla="*/ 1483575 h 6864336"/>
              <a:gd name="connsiteX5" fmla="*/ 531592 w 7158883"/>
              <a:gd name="connsiteY5" fmla="*/ 1062990 h 6864336"/>
              <a:gd name="connsiteX6" fmla="*/ 532023 w 7158883"/>
              <a:gd name="connsiteY6" fmla="*/ 5715 h 6864336"/>
              <a:gd name="connsiteX0" fmla="*/ 532023 w 7158883"/>
              <a:gd name="connsiteY0" fmla="*/ 5715 h 6864336"/>
              <a:gd name="connsiteX1" fmla="*/ 7158883 w 7158883"/>
              <a:gd name="connsiteY1" fmla="*/ 0 h 6864336"/>
              <a:gd name="connsiteX2" fmla="*/ 7158883 w 7158883"/>
              <a:gd name="connsiteY2" fmla="*/ 6864336 h 6864336"/>
              <a:gd name="connsiteX3" fmla="*/ 6243 w 7158883"/>
              <a:gd name="connsiteY3" fmla="*/ 6858621 h 6864336"/>
              <a:gd name="connsiteX4" fmla="*/ 0 w 7158883"/>
              <a:gd name="connsiteY4" fmla="*/ 1483575 h 6864336"/>
              <a:gd name="connsiteX5" fmla="*/ 531592 w 7158883"/>
              <a:gd name="connsiteY5" fmla="*/ 1062990 h 6864336"/>
              <a:gd name="connsiteX6" fmla="*/ 532023 w 7158883"/>
              <a:gd name="connsiteY6" fmla="*/ 5715 h 68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8883" h="6864336">
                <a:moveTo>
                  <a:pt x="532023" y="5715"/>
                </a:moveTo>
                <a:lnTo>
                  <a:pt x="7158883" y="0"/>
                </a:lnTo>
                <a:lnTo>
                  <a:pt x="7158883" y="6864336"/>
                </a:lnTo>
                <a:lnTo>
                  <a:pt x="6243" y="6858621"/>
                </a:lnTo>
                <a:cubicBezTo>
                  <a:pt x="1418" y="5435831"/>
                  <a:pt x="4825" y="2906365"/>
                  <a:pt x="0" y="1483575"/>
                </a:cubicBezTo>
                <a:cubicBezTo>
                  <a:pt x="523907" y="1059535"/>
                  <a:pt x="1970" y="1487030"/>
                  <a:pt x="531592" y="1062990"/>
                </a:cubicBezTo>
                <a:cubicBezTo>
                  <a:pt x="531736" y="710565"/>
                  <a:pt x="531879" y="358140"/>
                  <a:pt x="532023" y="5715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8">
            <a:extLst>
              <a:ext uri="{FF2B5EF4-FFF2-40B4-BE49-F238E27FC236}">
                <a16:creationId xmlns:a16="http://schemas.microsoft.com/office/drawing/2014/main" xmlns="" id="{BD74C0F7-C2E3-1420-5A9E-0B56CE3CF7C1}"/>
              </a:ext>
            </a:extLst>
          </p:cNvPr>
          <p:cNvGrpSpPr/>
          <p:nvPr userDrawn="1"/>
        </p:nvGrpSpPr>
        <p:grpSpPr>
          <a:xfrm>
            <a:off x="9249621" y="4480109"/>
            <a:ext cx="2503213" cy="1936566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0" name="Прямоугольник 2">
              <a:extLst>
                <a:ext uri="{FF2B5EF4-FFF2-40B4-BE49-F238E27FC236}">
                  <a16:creationId xmlns:a16="http://schemas.microsoft.com/office/drawing/2014/main" xmlns="" id="{00702DC3-61F4-EA8D-0708-4615865C77CD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2">
              <a:extLst>
                <a:ext uri="{FF2B5EF4-FFF2-40B4-BE49-F238E27FC236}">
                  <a16:creationId xmlns:a16="http://schemas.microsoft.com/office/drawing/2014/main" xmlns="" id="{E884C40F-B7D7-5C4D-4959-231E8A33E660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2">
              <a:extLst>
                <a:ext uri="{FF2B5EF4-FFF2-40B4-BE49-F238E27FC236}">
                  <a16:creationId xmlns:a16="http://schemas.microsoft.com/office/drawing/2014/main" xmlns="" id="{3DEF663C-7E86-224B-EC22-FE14E394D2ED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:a16="http://schemas.microsoft.com/office/drawing/2014/main" xmlns="" id="{DA4453AE-4749-FE47-21B3-832666D5092F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63260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ри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3F9AEF52-DB3B-8989-5D1A-52A74FEB00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4492" y="2377776"/>
            <a:ext cx="2188847" cy="4525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ru-RU" sz="1400" b="1" i="0" kern="1200" spc="200" dirty="0" smtClean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xmlns="" id="{17506577-A82B-2ACD-706D-F09504A3D9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19264" y="2377778"/>
            <a:ext cx="2256922" cy="45250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ru-RU" sz="1400" b="1" i="0" kern="1200" spc="200" dirty="0" smtClean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32" name="Текст 31">
            <a:extLst>
              <a:ext uri="{FF2B5EF4-FFF2-40B4-BE49-F238E27FC236}">
                <a16:creationId xmlns:a16="http://schemas.microsoft.com/office/drawing/2014/main" xmlns="" id="{EE4A4B22-CA7B-F141-A7E9-78297F4C11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19265" y="2950030"/>
            <a:ext cx="2256921" cy="655615"/>
          </a:xfrm>
        </p:spPr>
        <p:txBody>
          <a:bodyPr>
            <a:normAutofit/>
          </a:bodyPr>
          <a:lstStyle>
            <a:lvl1pPr marL="0" indent="0">
              <a:buNone/>
              <a:defRPr lang="ru-RU" sz="1200" b="0" i="0" kern="1200" spc="0" baseline="0" dirty="0" smtClean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33">
            <a:extLst>
              <a:ext uri="{FF2B5EF4-FFF2-40B4-BE49-F238E27FC236}">
                <a16:creationId xmlns:a16="http://schemas.microsoft.com/office/drawing/2014/main" xmlns="" id="{7EB1CFF9-5996-9CB8-259E-ABCA5A68C2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7844" y="2377777"/>
            <a:ext cx="2242687" cy="4525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ru-RU" sz="1400" b="1" i="0" kern="1200" spc="200" dirty="0" smtClean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  <a:br>
              <a:rPr lang="ru-RU" dirty="0"/>
            </a:br>
            <a:r>
              <a:rPr lang="ru-RU" dirty="0"/>
              <a:t>ЗАГЛАВНЫЕ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xmlns="" id="{2CFF7750-582D-9EDB-DC2F-C4145475C9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17844" y="2950029"/>
            <a:ext cx="2242687" cy="655616"/>
          </a:xfrm>
        </p:spPr>
        <p:txBody>
          <a:bodyPr>
            <a:normAutofit/>
          </a:bodyPr>
          <a:lstStyle>
            <a:lvl1pPr marL="0" indent="0">
              <a:buNone/>
              <a:defRPr lang="ru-RU" sz="1200" b="0" i="0" kern="1200" spc="0" baseline="0" dirty="0" smtClean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3" name="Текст 51">
            <a:extLst>
              <a:ext uri="{FF2B5EF4-FFF2-40B4-BE49-F238E27FC236}">
                <a16:creationId xmlns:a16="http://schemas.microsoft.com/office/drawing/2014/main" xmlns="" id="{ECE13962-0D65-E822-5037-A909F2C6F8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4492" y="2943674"/>
            <a:ext cx="2188847" cy="660514"/>
          </a:xfrm>
        </p:spPr>
        <p:txBody>
          <a:bodyPr>
            <a:normAutofit/>
          </a:bodyPr>
          <a:lstStyle>
            <a:lvl1pPr marL="0" indent="0">
              <a:buNone/>
              <a:defRPr lang="ru-RU" sz="1200" b="0" i="0" kern="1200" spc="0" baseline="0" dirty="0" smtClean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Заголовок 7">
            <a:extLst>
              <a:ext uri="{FF2B5EF4-FFF2-40B4-BE49-F238E27FC236}">
                <a16:creationId xmlns:a16="http://schemas.microsoft.com/office/drawing/2014/main" xmlns="" id="{8E5BC941-B33B-E039-DAF7-0F7989B9F6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ln w="15875"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xmlns="" id="{962FDF98-56D5-66A4-F937-7F54E171CC7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4713" y="3717577"/>
            <a:ext cx="2628900" cy="270227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1800" u="none" kern="1200" spc="100" baseline="0" dirty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ИЗОБРАЖЕНИЕ</a:t>
            </a:r>
          </a:p>
        </p:txBody>
      </p:sp>
      <p:sp>
        <p:nvSpPr>
          <p:cNvPr id="8" name="Рисунок 4">
            <a:extLst>
              <a:ext uri="{FF2B5EF4-FFF2-40B4-BE49-F238E27FC236}">
                <a16:creationId xmlns:a16="http://schemas.microsoft.com/office/drawing/2014/main" xmlns="" id="{1F0A708B-7649-AAF1-8F3C-4AA8E61180A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34886" y="3717578"/>
            <a:ext cx="2627937" cy="2267298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1800" u="none" kern="1200" spc="100" baseline="0" dirty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ИЗОБРАЖЕНИЕ</a:t>
            </a:r>
          </a:p>
        </p:txBody>
      </p:sp>
      <p:sp>
        <p:nvSpPr>
          <p:cNvPr id="10" name="Рисунок 4">
            <a:extLst>
              <a:ext uri="{FF2B5EF4-FFF2-40B4-BE49-F238E27FC236}">
                <a16:creationId xmlns:a16="http://schemas.microsoft.com/office/drawing/2014/main" xmlns="" id="{DFE48F6A-5E2E-9140-1C86-7408D6DCA1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24788" y="3728760"/>
            <a:ext cx="2627937" cy="1824315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RU" sz="1800" u="none" kern="1200" spc="100" baseline="0" dirty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ИЗОБРАЖЕНИЕ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C8F632-FA4D-65B0-6726-2FE8365DB3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962DF6-46A3-4735-5660-25A12EF77466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18553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Обы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7C95A8-98BA-A0AA-0D0A-556CD40E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6" y="2413001"/>
            <a:ext cx="10548451" cy="3571874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4">
            <a:extLst>
              <a:ext uri="{FF2B5EF4-FFF2-40B4-BE49-F238E27FC236}">
                <a16:creationId xmlns:a16="http://schemas.microsoft.com/office/drawing/2014/main" xmlns="" id="{450EED4A-789C-6887-9DDB-43DB7656F5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1675515"/>
            <a:ext cx="10548451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n cap="sq">
                  <a:solidFill>
                    <a:schemeClr val="tx1"/>
                  </a:solidFill>
                  <a:miter lim="800000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9A1A5A5D-4188-B060-B182-734973774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ln w="15875" cap="sq">
                  <a:solidFill>
                    <a:schemeClr val="tx1"/>
                  </a:solidFill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4053E4-7187-28E6-175A-1F51FC9B9C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49359" y="445892"/>
            <a:ext cx="2403475" cy="5230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0F742A-DAFE-3D4D-8EB7-9635C1DE52F7}"/>
              </a:ext>
            </a:extLst>
          </p:cNvPr>
          <p:cNvSpPr txBox="1"/>
          <p:nvPr userDrawn="1"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‹#›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2168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(Студенты) 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3">
            <a:extLst>
              <a:ext uri="{FF2B5EF4-FFF2-40B4-BE49-F238E27FC236}">
                <a16:creationId xmlns:a16="http://schemas.microsoft.com/office/drawing/2014/main" xmlns="" id="{D9569C36-FEFF-A131-A5F2-1825AF07B96D}"/>
              </a:ext>
            </a:extLst>
          </p:cNvPr>
          <p:cNvGrpSpPr/>
          <p:nvPr userDrawn="1"/>
        </p:nvGrpSpPr>
        <p:grpSpPr>
          <a:xfrm>
            <a:off x="0" y="1376362"/>
            <a:ext cx="12479070" cy="3672171"/>
            <a:chOff x="28575" y="1376362"/>
            <a:chExt cx="12479070" cy="3672171"/>
          </a:xfrm>
          <a:solidFill>
            <a:srgbClr val="4B66CA"/>
          </a:solidFill>
        </p:grpSpPr>
        <p:sp>
          <p:nvSpPr>
            <p:cNvPr id="25" name="Прямоугольник 2">
              <a:extLst>
                <a:ext uri="{FF2B5EF4-FFF2-40B4-BE49-F238E27FC236}">
                  <a16:creationId xmlns:a16="http://schemas.microsoft.com/office/drawing/2014/main" xmlns="" id="{9D257D26-21C6-F487-3230-AC2E6D8E56E9}"/>
                </a:ext>
              </a:extLst>
            </p:cNvPr>
            <p:cNvSpPr/>
            <p:nvPr userDrawn="1"/>
          </p:nvSpPr>
          <p:spPr>
            <a:xfrm>
              <a:off x="28575" y="1376363"/>
              <a:ext cx="10149541" cy="367217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9541" h="3672170">
                  <a:moveTo>
                    <a:pt x="0" y="0"/>
                  </a:moveTo>
                  <a:lnTo>
                    <a:pt x="10149541" y="3175"/>
                  </a:lnTo>
                  <a:lnTo>
                    <a:pt x="7395135" y="3667501"/>
                  </a:lnTo>
                  <a:lnTo>
                    <a:pt x="0" y="367217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Прямоугольник 2">
              <a:extLst>
                <a:ext uri="{FF2B5EF4-FFF2-40B4-BE49-F238E27FC236}">
                  <a16:creationId xmlns:a16="http://schemas.microsoft.com/office/drawing/2014/main" xmlns="" id="{FD22B20D-F0B5-29A0-92DB-58696EE5A65F}"/>
                </a:ext>
              </a:extLst>
            </p:cNvPr>
            <p:cNvSpPr/>
            <p:nvPr userDrawn="1"/>
          </p:nvSpPr>
          <p:spPr>
            <a:xfrm>
              <a:off x="9588944" y="1377427"/>
              <a:ext cx="1299451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Прямоугольник 2">
              <a:extLst>
                <a:ext uri="{FF2B5EF4-FFF2-40B4-BE49-F238E27FC236}">
                  <a16:creationId xmlns:a16="http://schemas.microsoft.com/office/drawing/2014/main" xmlns="" id="{44C1E0F4-A4C9-5345-7544-C7FA0E3E7A14}"/>
                </a:ext>
              </a:extLst>
            </p:cNvPr>
            <p:cNvSpPr/>
            <p:nvPr userDrawn="1"/>
          </p:nvSpPr>
          <p:spPr>
            <a:xfrm>
              <a:off x="10287445" y="1377427"/>
              <a:ext cx="123277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" name="Прямоугольник 2">
              <a:extLst>
                <a:ext uri="{FF2B5EF4-FFF2-40B4-BE49-F238E27FC236}">
                  <a16:creationId xmlns:a16="http://schemas.microsoft.com/office/drawing/2014/main" xmlns="" id="{56641D1E-7BDE-C789-03DE-B8F91B092963}"/>
                </a:ext>
              </a:extLst>
            </p:cNvPr>
            <p:cNvSpPr/>
            <p:nvPr userDrawn="1"/>
          </p:nvSpPr>
          <p:spPr>
            <a:xfrm>
              <a:off x="10906570" y="1377427"/>
              <a:ext cx="1175626" cy="12263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8090" h="3659521">
                  <a:moveTo>
                    <a:pt x="2747535" y="6299"/>
                  </a:moveTo>
                  <a:lnTo>
                    <a:pt x="3508090" y="0"/>
                  </a:lnTo>
                  <a:lnTo>
                    <a:pt x="782106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Прямоугольник 2">
              <a:extLst>
                <a:ext uri="{FF2B5EF4-FFF2-40B4-BE49-F238E27FC236}">
                  <a16:creationId xmlns:a16="http://schemas.microsoft.com/office/drawing/2014/main" xmlns="" id="{3271C203-A6DD-B001-2B39-0672A0C0D4E5}"/>
                </a:ext>
              </a:extLst>
            </p:cNvPr>
            <p:cNvSpPr/>
            <p:nvPr userDrawn="1"/>
          </p:nvSpPr>
          <p:spPr>
            <a:xfrm>
              <a:off x="11500294" y="1376362"/>
              <a:ext cx="1007351" cy="122587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A318726A-8E74-B200-1476-C13B597125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4713" y="1818288"/>
            <a:ext cx="7813675" cy="2785241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RussianRail G Pro" panose="02000503040000020004" pitchFamily="2" charset="0"/>
              </a:defRPr>
            </a:lvl1pPr>
          </a:lstStyle>
          <a:p>
            <a:r>
              <a:rPr lang="ru-RU" dirty="0"/>
              <a:t>/ ЗАГОЛОВОК ЗАГЛАВНЫМИ</a:t>
            </a:r>
            <a:br>
              <a:rPr lang="ru-RU" dirty="0"/>
            </a:br>
            <a:r>
              <a:rPr lang="ru-RU" dirty="0"/>
              <a:t>БУКВАМИ МАКСИМУМ</a:t>
            </a:r>
            <a:br>
              <a:rPr lang="ru-RU" dirty="0"/>
            </a:br>
            <a:r>
              <a:rPr lang="ru-RU" dirty="0"/>
              <a:t>4 СТРОКИ</a:t>
            </a:r>
          </a:p>
        </p:txBody>
      </p:sp>
      <p:sp>
        <p:nvSpPr>
          <p:cNvPr id="31" name="Подзаголовок 2">
            <a:extLst>
              <a:ext uri="{FF2B5EF4-FFF2-40B4-BE49-F238E27FC236}">
                <a16:creationId xmlns:a16="http://schemas.microsoft.com/office/drawing/2014/main" xmlns="" id="{826FC6F6-2BD3-9733-0A66-E7DF60D2BE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4713" y="5277997"/>
            <a:ext cx="7813675" cy="706878"/>
          </a:xfrm>
        </p:spPr>
        <p:txBody>
          <a:bodyPr/>
          <a:lstStyle>
            <a:lvl1pPr marL="0" indent="0" algn="l">
              <a:buNone/>
              <a:defRPr sz="2400" b="0" i="0">
                <a:latin typeface="FSRAILWAY Book" panose="020B050304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grpSp>
        <p:nvGrpSpPr>
          <p:cNvPr id="4" name="Группа 32">
            <a:extLst>
              <a:ext uri="{FF2B5EF4-FFF2-40B4-BE49-F238E27FC236}">
                <a16:creationId xmlns:a16="http://schemas.microsoft.com/office/drawing/2014/main" xmlns="" id="{68A18165-BE72-4FD5-2A71-FB67735FE4B6}"/>
              </a:ext>
            </a:extLst>
          </p:cNvPr>
          <p:cNvGrpSpPr/>
          <p:nvPr userDrawn="1"/>
        </p:nvGrpSpPr>
        <p:grpSpPr>
          <a:xfrm>
            <a:off x="874713" y="551990"/>
            <a:ext cx="45719" cy="272382"/>
            <a:chOff x="1046163" y="441325"/>
            <a:chExt cx="45719" cy="272382"/>
          </a:xfrm>
          <a:solidFill>
            <a:schemeClr val="tx1"/>
          </a:solidFill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375E487D-94AB-3DD8-7C09-8CF638685866}"/>
                </a:ext>
              </a:extLst>
            </p:cNvPr>
            <p:cNvSpPr/>
            <p:nvPr userDrawn="1"/>
          </p:nvSpPr>
          <p:spPr>
            <a:xfrm>
              <a:off x="1046163" y="441325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022D7316-D76A-A49F-E25C-1EB74CE33676}"/>
                </a:ext>
              </a:extLst>
            </p:cNvPr>
            <p:cNvSpPr/>
            <p:nvPr userDrawn="1"/>
          </p:nvSpPr>
          <p:spPr>
            <a:xfrm>
              <a:off x="1046163" y="554657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0F8BF6AD-6CDE-7187-C73C-DF00F78528B3}"/>
                </a:ext>
              </a:extLst>
            </p:cNvPr>
            <p:cNvSpPr/>
            <p:nvPr userDrawn="1"/>
          </p:nvSpPr>
          <p:spPr>
            <a:xfrm>
              <a:off x="1046163" y="667988"/>
              <a:ext cx="45719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EED1648-36C9-5A8D-4642-5CD31F8462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88531" y="5461864"/>
            <a:ext cx="2460557" cy="5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741491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7" orient="horz" pos="550" userDrawn="1">
          <p15:clr>
            <a:srgbClr val="A4A3A4"/>
          </p15:clr>
        </p15:guide>
        <p15:guide id="18" orient="horz" pos="3770" userDrawn="1">
          <p15:clr>
            <a:srgbClr val="A4A3A4"/>
          </p15:clr>
        </p15:guide>
        <p15:guide id="19" orient="horz" pos="4042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рменная рамка №1 (мин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90384351-6772-5361-10DC-1E61230F01D4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-362841" y="6435930"/>
            <a:ext cx="0" cy="37309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E7B5AE6-1808-720A-9EC5-624FD08C1991}"/>
              </a:ext>
            </a:extLst>
          </p:cNvPr>
          <p:cNvSpPr txBox="1"/>
          <p:nvPr userDrawn="1"/>
        </p:nvSpPr>
        <p:spPr>
          <a:xfrm>
            <a:off x="-2912012" y="6734009"/>
            <a:ext cx="285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spc="200" dirty="0">
                <a:latin typeface="RussianRail G Pro Medium" panose="02000503040000020004" pitchFamily="2" charset="0"/>
              </a:rPr>
              <a:t>ФИРМЕННАЯ</a:t>
            </a:r>
            <a:br>
              <a:rPr lang="ru-RU" sz="1600" spc="200" dirty="0">
                <a:latin typeface="RussianRail G Pro Medium" panose="02000503040000020004" pitchFamily="2" charset="0"/>
              </a:rPr>
            </a:br>
            <a:r>
              <a:rPr lang="ru-RU" sz="1600" spc="200" dirty="0">
                <a:latin typeface="RussianRail G Pro Medium" panose="02000503040000020004" pitchFamily="2" charset="0"/>
              </a:rPr>
              <a:t>РАМКА №1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допустимо горизонтальное перемещение до края рамки</a:t>
            </a:r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xmlns="" id="{3C453187-ECDD-7163-9B14-CE57967F9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837" y="1675515"/>
            <a:ext cx="5327163" cy="53250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 b="0" i="0" spc="100" baseline="0">
                <a:latin typeface="RussianRail G Pro" panose="02000503040000020004" pitchFamily="2" charset="0"/>
              </a:defRPr>
            </a:lvl1pPr>
          </a:lstStyle>
          <a:p>
            <a:pPr lvl="0"/>
            <a:r>
              <a:rPr lang="ru-RU" dirty="0"/>
              <a:t>КОРОТКОЕ ДОПОЛНЕНИЕ</a:t>
            </a:r>
            <a:r>
              <a:rPr lang="en-US" dirty="0"/>
              <a:t> </a:t>
            </a:r>
            <a:r>
              <a:rPr lang="ru-RU" dirty="0"/>
              <a:t>К ЗАГОЛОВКУ</a:t>
            </a:r>
          </a:p>
        </p:txBody>
      </p:sp>
      <p:sp>
        <p:nvSpPr>
          <p:cNvPr id="5" name="Заголовок 7">
            <a:extLst>
              <a:ext uri="{FF2B5EF4-FFF2-40B4-BE49-F238E27FC236}">
                <a16:creationId xmlns:a16="http://schemas.microsoft.com/office/drawing/2014/main" xmlns="" id="{FAB9B020-1B19-EBFB-65D9-19397C0866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7919551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BFD75A81-7ADC-8C07-23D6-38260ED08086}"/>
              </a:ext>
            </a:extLst>
          </p:cNvPr>
          <p:cNvCxnSpPr>
            <a:cxnSpLocks/>
          </p:cNvCxnSpPr>
          <p:nvPr userDrawn="1"/>
        </p:nvCxnSpPr>
        <p:spPr>
          <a:xfrm>
            <a:off x="-5098061" y="6420126"/>
            <a:ext cx="1728868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90653700-EC2B-0197-26D7-CA2CA2934F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5100057" y="2440263"/>
            <a:ext cx="17296306" cy="3946300"/>
          </a:xfrm>
          <a:custGeom>
            <a:avLst/>
            <a:gdLst>
              <a:gd name="connsiteX0" fmla="*/ 0 w 12192000"/>
              <a:gd name="connsiteY0" fmla="*/ 0 h 3979863"/>
              <a:gd name="connsiteX1" fmla="*/ 12192000 w 12192000"/>
              <a:gd name="connsiteY1" fmla="*/ 0 h 3979863"/>
              <a:gd name="connsiteX2" fmla="*/ 12192000 w 12192000"/>
              <a:gd name="connsiteY2" fmla="*/ 3979863 h 3979863"/>
              <a:gd name="connsiteX3" fmla="*/ 0 w 12192000"/>
              <a:gd name="connsiteY3" fmla="*/ 3979863 h 3979863"/>
              <a:gd name="connsiteX4" fmla="*/ 0 w 12192000"/>
              <a:gd name="connsiteY4" fmla="*/ 0 h 3979863"/>
              <a:gd name="connsiteX0" fmla="*/ 0 w 12192000"/>
              <a:gd name="connsiteY0" fmla="*/ 33 h 3979896"/>
              <a:gd name="connsiteX1" fmla="*/ 4496586 w 12192000"/>
              <a:gd name="connsiteY1" fmla="*/ 0 h 3979896"/>
              <a:gd name="connsiteX2" fmla="*/ 12192000 w 12192000"/>
              <a:gd name="connsiteY2" fmla="*/ 33 h 3979896"/>
              <a:gd name="connsiteX3" fmla="*/ 12192000 w 12192000"/>
              <a:gd name="connsiteY3" fmla="*/ 3979896 h 3979896"/>
              <a:gd name="connsiteX4" fmla="*/ 0 w 12192000"/>
              <a:gd name="connsiteY4" fmla="*/ 3979896 h 3979896"/>
              <a:gd name="connsiteX5" fmla="*/ 0 w 12192000"/>
              <a:gd name="connsiteY5" fmla="*/ 33 h 3979896"/>
              <a:gd name="connsiteX0" fmla="*/ 0 w 12192000"/>
              <a:gd name="connsiteY0" fmla="*/ 0 h 3979863"/>
              <a:gd name="connsiteX1" fmla="*/ 4493377 w 12192000"/>
              <a:gd name="connsiteY1" fmla="*/ 186056 h 3979863"/>
              <a:gd name="connsiteX2" fmla="*/ 12192000 w 12192000"/>
              <a:gd name="connsiteY2" fmla="*/ 0 h 3979863"/>
              <a:gd name="connsiteX3" fmla="*/ 12192000 w 12192000"/>
              <a:gd name="connsiteY3" fmla="*/ 3979863 h 3979863"/>
              <a:gd name="connsiteX4" fmla="*/ 0 w 12192000"/>
              <a:gd name="connsiteY4" fmla="*/ 3979863 h 3979863"/>
              <a:gd name="connsiteX5" fmla="*/ 0 w 12192000"/>
              <a:gd name="connsiteY5" fmla="*/ 0 h 3979863"/>
              <a:gd name="connsiteX0" fmla="*/ 0 w 12192000"/>
              <a:gd name="connsiteY0" fmla="*/ 0 h 3979863"/>
              <a:gd name="connsiteX1" fmla="*/ 4509419 w 12192000"/>
              <a:gd name="connsiteY1" fmla="*/ 9593 h 3979863"/>
              <a:gd name="connsiteX2" fmla="*/ 12192000 w 12192000"/>
              <a:gd name="connsiteY2" fmla="*/ 0 h 3979863"/>
              <a:gd name="connsiteX3" fmla="*/ 12192000 w 12192000"/>
              <a:gd name="connsiteY3" fmla="*/ 3979863 h 3979863"/>
              <a:gd name="connsiteX4" fmla="*/ 0 w 12192000"/>
              <a:gd name="connsiteY4" fmla="*/ 3979863 h 3979863"/>
              <a:gd name="connsiteX5" fmla="*/ 0 w 12192000"/>
              <a:gd name="connsiteY5" fmla="*/ 0 h 3979863"/>
              <a:gd name="connsiteX0" fmla="*/ 0 w 12192000"/>
              <a:gd name="connsiteY0" fmla="*/ 41742 h 4021605"/>
              <a:gd name="connsiteX1" fmla="*/ 4503002 w 12192000"/>
              <a:gd name="connsiteY1" fmla="*/ 0 h 4021605"/>
              <a:gd name="connsiteX2" fmla="*/ 12192000 w 12192000"/>
              <a:gd name="connsiteY2" fmla="*/ 41742 h 4021605"/>
              <a:gd name="connsiteX3" fmla="*/ 12192000 w 12192000"/>
              <a:gd name="connsiteY3" fmla="*/ 4021605 h 4021605"/>
              <a:gd name="connsiteX4" fmla="*/ 0 w 12192000"/>
              <a:gd name="connsiteY4" fmla="*/ 4021605 h 4021605"/>
              <a:gd name="connsiteX5" fmla="*/ 0 w 12192000"/>
              <a:gd name="connsiteY5" fmla="*/ 41742 h 4021605"/>
              <a:gd name="connsiteX0" fmla="*/ 0 w 12192000"/>
              <a:gd name="connsiteY0" fmla="*/ 0 h 3979863"/>
              <a:gd name="connsiteX1" fmla="*/ 4503002 w 12192000"/>
              <a:gd name="connsiteY1" fmla="*/ 9592 h 3979863"/>
              <a:gd name="connsiteX2" fmla="*/ 12192000 w 12192000"/>
              <a:gd name="connsiteY2" fmla="*/ 0 h 3979863"/>
              <a:gd name="connsiteX3" fmla="*/ 12192000 w 12192000"/>
              <a:gd name="connsiteY3" fmla="*/ 3979863 h 3979863"/>
              <a:gd name="connsiteX4" fmla="*/ 0 w 12192000"/>
              <a:gd name="connsiteY4" fmla="*/ 3979863 h 3979863"/>
              <a:gd name="connsiteX5" fmla="*/ 0 w 12192000"/>
              <a:gd name="connsiteY5" fmla="*/ 0 h 3979863"/>
              <a:gd name="connsiteX0" fmla="*/ 0 w 12192000"/>
              <a:gd name="connsiteY0" fmla="*/ 0 h 3979863"/>
              <a:gd name="connsiteX1" fmla="*/ 1737865 w 12192000"/>
              <a:gd name="connsiteY1" fmla="*/ 3691473 h 3979863"/>
              <a:gd name="connsiteX2" fmla="*/ 4503002 w 12192000"/>
              <a:gd name="connsiteY2" fmla="*/ 9592 h 3979863"/>
              <a:gd name="connsiteX3" fmla="*/ 12192000 w 12192000"/>
              <a:gd name="connsiteY3" fmla="*/ 0 h 3979863"/>
              <a:gd name="connsiteX4" fmla="*/ 12192000 w 12192000"/>
              <a:gd name="connsiteY4" fmla="*/ 3979863 h 3979863"/>
              <a:gd name="connsiteX5" fmla="*/ 0 w 12192000"/>
              <a:gd name="connsiteY5" fmla="*/ 3979863 h 3979863"/>
              <a:gd name="connsiteX6" fmla="*/ 0 w 12192000"/>
              <a:gd name="connsiteY6" fmla="*/ 0 h 3979863"/>
              <a:gd name="connsiteX0" fmla="*/ 55571 w 12192000"/>
              <a:gd name="connsiteY0" fmla="*/ 3692964 h 3979863"/>
              <a:gd name="connsiteX1" fmla="*/ 1737865 w 12192000"/>
              <a:gd name="connsiteY1" fmla="*/ 3691473 h 3979863"/>
              <a:gd name="connsiteX2" fmla="*/ 4503002 w 12192000"/>
              <a:gd name="connsiteY2" fmla="*/ 9592 h 3979863"/>
              <a:gd name="connsiteX3" fmla="*/ 12192000 w 12192000"/>
              <a:gd name="connsiteY3" fmla="*/ 0 h 3979863"/>
              <a:gd name="connsiteX4" fmla="*/ 12192000 w 12192000"/>
              <a:gd name="connsiteY4" fmla="*/ 3979863 h 3979863"/>
              <a:gd name="connsiteX5" fmla="*/ 0 w 12192000"/>
              <a:gd name="connsiteY5" fmla="*/ 3979863 h 3979863"/>
              <a:gd name="connsiteX6" fmla="*/ 55571 w 12192000"/>
              <a:gd name="connsiteY6" fmla="*/ 3692964 h 3979863"/>
              <a:gd name="connsiteX0" fmla="*/ 5052 w 12192000"/>
              <a:gd name="connsiteY0" fmla="*/ 3698016 h 3979863"/>
              <a:gd name="connsiteX1" fmla="*/ 1737865 w 12192000"/>
              <a:gd name="connsiteY1" fmla="*/ 3691473 h 3979863"/>
              <a:gd name="connsiteX2" fmla="*/ 4503002 w 12192000"/>
              <a:gd name="connsiteY2" fmla="*/ 9592 h 3979863"/>
              <a:gd name="connsiteX3" fmla="*/ 12192000 w 12192000"/>
              <a:gd name="connsiteY3" fmla="*/ 0 h 3979863"/>
              <a:gd name="connsiteX4" fmla="*/ 12192000 w 12192000"/>
              <a:gd name="connsiteY4" fmla="*/ 3979863 h 3979863"/>
              <a:gd name="connsiteX5" fmla="*/ 0 w 12192000"/>
              <a:gd name="connsiteY5" fmla="*/ 3979863 h 3979863"/>
              <a:gd name="connsiteX6" fmla="*/ 5052 w 12192000"/>
              <a:gd name="connsiteY6" fmla="*/ 3698016 h 3979863"/>
              <a:gd name="connsiteX0" fmla="*/ 0 w 12193672"/>
              <a:gd name="connsiteY0" fmla="*/ 3698016 h 3979863"/>
              <a:gd name="connsiteX1" fmla="*/ 1739537 w 12193672"/>
              <a:gd name="connsiteY1" fmla="*/ 3691473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8016 h 3979863"/>
              <a:gd name="connsiteX0" fmla="*/ 156333 w 12192002"/>
              <a:gd name="connsiteY0" fmla="*/ 3832486 h 3979863"/>
              <a:gd name="connsiteX1" fmla="*/ 1737867 w 12192002"/>
              <a:gd name="connsiteY1" fmla="*/ 3691473 h 3979863"/>
              <a:gd name="connsiteX2" fmla="*/ 4503004 w 12192002"/>
              <a:gd name="connsiteY2" fmla="*/ 9592 h 3979863"/>
              <a:gd name="connsiteX3" fmla="*/ 12192002 w 12192002"/>
              <a:gd name="connsiteY3" fmla="*/ 0 h 3979863"/>
              <a:gd name="connsiteX4" fmla="*/ 12192002 w 12192002"/>
              <a:gd name="connsiteY4" fmla="*/ 3979863 h 3979863"/>
              <a:gd name="connsiteX5" fmla="*/ 2 w 12192002"/>
              <a:gd name="connsiteY5" fmla="*/ 3979863 h 3979863"/>
              <a:gd name="connsiteX6" fmla="*/ 156333 w 12192002"/>
              <a:gd name="connsiteY6" fmla="*/ 3832486 h 3979863"/>
              <a:gd name="connsiteX0" fmla="*/ 0 w 12193672"/>
              <a:gd name="connsiteY0" fmla="*/ 3694653 h 3979863"/>
              <a:gd name="connsiteX1" fmla="*/ 1739537 w 12193672"/>
              <a:gd name="connsiteY1" fmla="*/ 3691473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4653 h 3979863"/>
              <a:gd name="connsiteX0" fmla="*/ 0 w 12193672"/>
              <a:gd name="connsiteY0" fmla="*/ 3694653 h 3979863"/>
              <a:gd name="connsiteX1" fmla="*/ 1692473 w 12193672"/>
              <a:gd name="connsiteY1" fmla="*/ 3614152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4653 h 3979863"/>
              <a:gd name="connsiteX0" fmla="*/ 0 w 12193672"/>
              <a:gd name="connsiteY0" fmla="*/ 3694653 h 3979863"/>
              <a:gd name="connsiteX1" fmla="*/ 1739537 w 12193672"/>
              <a:gd name="connsiteY1" fmla="*/ 3691472 h 3979863"/>
              <a:gd name="connsiteX2" fmla="*/ 4504674 w 12193672"/>
              <a:gd name="connsiteY2" fmla="*/ 9592 h 3979863"/>
              <a:gd name="connsiteX3" fmla="*/ 12193672 w 12193672"/>
              <a:gd name="connsiteY3" fmla="*/ 0 h 3979863"/>
              <a:gd name="connsiteX4" fmla="*/ 12193672 w 12193672"/>
              <a:gd name="connsiteY4" fmla="*/ 3979863 h 3979863"/>
              <a:gd name="connsiteX5" fmla="*/ 1672 w 12193672"/>
              <a:gd name="connsiteY5" fmla="*/ 3979863 h 3979863"/>
              <a:gd name="connsiteX6" fmla="*/ 0 w 12193672"/>
              <a:gd name="connsiteY6" fmla="*/ 3694653 h 3979863"/>
              <a:gd name="connsiteX0" fmla="*/ 0 w 17294310"/>
              <a:gd name="connsiteY0" fmla="*/ 3694653 h 3979863"/>
              <a:gd name="connsiteX1" fmla="*/ 6840175 w 17294310"/>
              <a:gd name="connsiteY1" fmla="*/ 3691472 h 3979863"/>
              <a:gd name="connsiteX2" fmla="*/ 9605312 w 17294310"/>
              <a:gd name="connsiteY2" fmla="*/ 9592 h 3979863"/>
              <a:gd name="connsiteX3" fmla="*/ 17294310 w 17294310"/>
              <a:gd name="connsiteY3" fmla="*/ 0 h 3979863"/>
              <a:gd name="connsiteX4" fmla="*/ 17294310 w 17294310"/>
              <a:gd name="connsiteY4" fmla="*/ 3979863 h 3979863"/>
              <a:gd name="connsiteX5" fmla="*/ 5102310 w 17294310"/>
              <a:gd name="connsiteY5" fmla="*/ 3979863 h 3979863"/>
              <a:gd name="connsiteX6" fmla="*/ 0 w 17294310"/>
              <a:gd name="connsiteY6" fmla="*/ 3694653 h 3979863"/>
              <a:gd name="connsiteX0" fmla="*/ 0 w 17294310"/>
              <a:gd name="connsiteY0" fmla="*/ 3694653 h 3979863"/>
              <a:gd name="connsiteX1" fmla="*/ 6840175 w 17294310"/>
              <a:gd name="connsiteY1" fmla="*/ 3691472 h 3979863"/>
              <a:gd name="connsiteX2" fmla="*/ 9605312 w 17294310"/>
              <a:gd name="connsiteY2" fmla="*/ 9592 h 3979863"/>
              <a:gd name="connsiteX3" fmla="*/ 17294310 w 17294310"/>
              <a:gd name="connsiteY3" fmla="*/ 0 h 3979863"/>
              <a:gd name="connsiteX4" fmla="*/ 17294310 w 17294310"/>
              <a:gd name="connsiteY4" fmla="*/ 3979863 h 3979863"/>
              <a:gd name="connsiteX5" fmla="*/ 1672 w 17294310"/>
              <a:gd name="connsiteY5" fmla="*/ 3975100 h 3979863"/>
              <a:gd name="connsiteX6" fmla="*/ 0 w 17294310"/>
              <a:gd name="connsiteY6" fmla="*/ 3694653 h 3979863"/>
              <a:gd name="connsiteX0" fmla="*/ 0 w 17294310"/>
              <a:gd name="connsiteY0" fmla="*/ 3694653 h 3975100"/>
              <a:gd name="connsiteX1" fmla="*/ 6840175 w 17294310"/>
              <a:gd name="connsiteY1" fmla="*/ 3691472 h 3975100"/>
              <a:gd name="connsiteX2" fmla="*/ 9605312 w 17294310"/>
              <a:gd name="connsiteY2" fmla="*/ 9592 h 3975100"/>
              <a:gd name="connsiteX3" fmla="*/ 17294310 w 17294310"/>
              <a:gd name="connsiteY3" fmla="*/ 0 h 3975100"/>
              <a:gd name="connsiteX4" fmla="*/ 17294310 w 17294310"/>
              <a:gd name="connsiteY4" fmla="*/ 3943863 h 3975100"/>
              <a:gd name="connsiteX5" fmla="*/ 1672 w 17294310"/>
              <a:gd name="connsiteY5" fmla="*/ 3975100 h 3975100"/>
              <a:gd name="connsiteX6" fmla="*/ 0 w 17294310"/>
              <a:gd name="connsiteY6" fmla="*/ 3694653 h 3975100"/>
              <a:gd name="connsiteX0" fmla="*/ 1996 w 17296306"/>
              <a:gd name="connsiteY0" fmla="*/ 3694653 h 3946300"/>
              <a:gd name="connsiteX1" fmla="*/ 6842171 w 17296306"/>
              <a:gd name="connsiteY1" fmla="*/ 3691472 h 3946300"/>
              <a:gd name="connsiteX2" fmla="*/ 9607308 w 17296306"/>
              <a:gd name="connsiteY2" fmla="*/ 9592 h 3946300"/>
              <a:gd name="connsiteX3" fmla="*/ 17296306 w 17296306"/>
              <a:gd name="connsiteY3" fmla="*/ 0 h 3946300"/>
              <a:gd name="connsiteX4" fmla="*/ 17296306 w 17296306"/>
              <a:gd name="connsiteY4" fmla="*/ 3943863 h 3946300"/>
              <a:gd name="connsiteX5" fmla="*/ 68 w 17296306"/>
              <a:gd name="connsiteY5" fmla="*/ 3946300 h 3946300"/>
              <a:gd name="connsiteX6" fmla="*/ 1996 w 17296306"/>
              <a:gd name="connsiteY6" fmla="*/ 3694653 h 39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6306" h="3946300">
                <a:moveTo>
                  <a:pt x="1996" y="3694653"/>
                </a:moveTo>
                <a:lnTo>
                  <a:pt x="6842171" y="3691472"/>
                </a:lnTo>
                <a:lnTo>
                  <a:pt x="9607308" y="9592"/>
                </a:lnTo>
                <a:lnTo>
                  <a:pt x="17296306" y="0"/>
                </a:lnTo>
                <a:lnTo>
                  <a:pt x="17296306" y="3943863"/>
                </a:lnTo>
                <a:lnTo>
                  <a:pt x="68" y="3946300"/>
                </a:lnTo>
                <a:cubicBezTo>
                  <a:pt x="-489" y="3852351"/>
                  <a:pt x="2553" y="3788602"/>
                  <a:pt x="1996" y="3694653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7938" indent="0" algn="ctr">
              <a:spcBef>
                <a:spcPts val="0"/>
              </a:spcBef>
              <a:buNone/>
              <a:tabLst/>
              <a:defRPr lang="ru-RU" sz="2400" b="0" i="0" u="none" kern="120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A25D39-70F8-BB8C-AA19-54C73FD2B9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040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рменная рамка №1 (макс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4">
            <a:extLst>
              <a:ext uri="{FF2B5EF4-FFF2-40B4-BE49-F238E27FC236}">
                <a16:creationId xmlns:a16="http://schemas.microsoft.com/office/drawing/2014/main" xmlns="" id="{C28951EE-88D0-5DE9-5787-FA894E554C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836" y="1824330"/>
            <a:ext cx="3563451" cy="160467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lang="ru-RU" sz="1400" b="0" i="0" kern="1200" spc="0" baseline="0" dirty="0" smtClean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xmlns="" id="{75B9B551-557E-0FC0-DABE-233D94A7C03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3944938" y="-1"/>
            <a:ext cx="16136938" cy="6738897"/>
          </a:xfrm>
          <a:custGeom>
            <a:avLst/>
            <a:gdLst>
              <a:gd name="connsiteX0" fmla="*/ 0 w 16136938"/>
              <a:gd name="connsiteY0" fmla="*/ 0 h 6858000"/>
              <a:gd name="connsiteX1" fmla="*/ 16136938 w 16136938"/>
              <a:gd name="connsiteY1" fmla="*/ 0 h 6858000"/>
              <a:gd name="connsiteX2" fmla="*/ 16136938 w 16136938"/>
              <a:gd name="connsiteY2" fmla="*/ 6858000 h 6858000"/>
              <a:gd name="connsiteX3" fmla="*/ 0 w 16136938"/>
              <a:gd name="connsiteY3" fmla="*/ 6858000 h 6858000"/>
              <a:gd name="connsiteX4" fmla="*/ 0 w 16136938"/>
              <a:gd name="connsiteY4" fmla="*/ 0 h 6858000"/>
              <a:gd name="connsiteX0" fmla="*/ 0 w 16136938"/>
              <a:gd name="connsiteY0" fmla="*/ 0 h 6858000"/>
              <a:gd name="connsiteX1" fmla="*/ 10421474 w 16136938"/>
              <a:gd name="connsiteY1" fmla="*/ 0 h 6858000"/>
              <a:gd name="connsiteX2" fmla="*/ 16136938 w 16136938"/>
              <a:gd name="connsiteY2" fmla="*/ 0 h 6858000"/>
              <a:gd name="connsiteX3" fmla="*/ 16136938 w 16136938"/>
              <a:gd name="connsiteY3" fmla="*/ 6858000 h 6858000"/>
              <a:gd name="connsiteX4" fmla="*/ 0 w 16136938"/>
              <a:gd name="connsiteY4" fmla="*/ 6858000 h 6858000"/>
              <a:gd name="connsiteX5" fmla="*/ 0 w 16136938"/>
              <a:gd name="connsiteY5" fmla="*/ 0 h 6858000"/>
              <a:gd name="connsiteX0" fmla="*/ 0 w 16136938"/>
              <a:gd name="connsiteY0" fmla="*/ 7 h 6858007"/>
              <a:gd name="connsiteX1" fmla="*/ 5645004 w 16136938"/>
              <a:gd name="connsiteY1" fmla="*/ 6266695 h 6858007"/>
              <a:gd name="connsiteX2" fmla="*/ 10421474 w 16136938"/>
              <a:gd name="connsiteY2" fmla="*/ 7 h 6858007"/>
              <a:gd name="connsiteX3" fmla="*/ 16136938 w 16136938"/>
              <a:gd name="connsiteY3" fmla="*/ 7 h 6858007"/>
              <a:gd name="connsiteX4" fmla="*/ 16136938 w 16136938"/>
              <a:gd name="connsiteY4" fmla="*/ 6858007 h 6858007"/>
              <a:gd name="connsiteX5" fmla="*/ 0 w 16136938"/>
              <a:gd name="connsiteY5" fmla="*/ 6858007 h 6858007"/>
              <a:gd name="connsiteX6" fmla="*/ 0 w 16136938"/>
              <a:gd name="connsiteY6" fmla="*/ 7 h 6858007"/>
              <a:gd name="connsiteX0" fmla="*/ 0 w 16136938"/>
              <a:gd name="connsiteY0" fmla="*/ 7 h 6858007"/>
              <a:gd name="connsiteX1" fmla="*/ 5616429 w 16136938"/>
              <a:gd name="connsiteY1" fmla="*/ 6415920 h 6858007"/>
              <a:gd name="connsiteX2" fmla="*/ 10421474 w 16136938"/>
              <a:gd name="connsiteY2" fmla="*/ 7 h 6858007"/>
              <a:gd name="connsiteX3" fmla="*/ 16136938 w 16136938"/>
              <a:gd name="connsiteY3" fmla="*/ 7 h 6858007"/>
              <a:gd name="connsiteX4" fmla="*/ 16136938 w 16136938"/>
              <a:gd name="connsiteY4" fmla="*/ 6858007 h 6858007"/>
              <a:gd name="connsiteX5" fmla="*/ 0 w 16136938"/>
              <a:gd name="connsiteY5" fmla="*/ 6858007 h 6858007"/>
              <a:gd name="connsiteX6" fmla="*/ 0 w 16136938"/>
              <a:gd name="connsiteY6" fmla="*/ 7 h 6858007"/>
              <a:gd name="connsiteX0" fmla="*/ 8709 w 16136938"/>
              <a:gd name="connsiteY0" fmla="*/ 6165669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858000 h 6858000"/>
              <a:gd name="connsiteX5" fmla="*/ 0 w 16136938"/>
              <a:gd name="connsiteY5" fmla="*/ 6858000 h 6858000"/>
              <a:gd name="connsiteX6" fmla="*/ 8709 w 16136938"/>
              <a:gd name="connsiteY6" fmla="*/ 6165669 h 6858000"/>
              <a:gd name="connsiteX0" fmla="*/ 253184 w 16136938"/>
              <a:gd name="connsiteY0" fmla="*/ 6479994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858000 h 6858000"/>
              <a:gd name="connsiteX5" fmla="*/ 0 w 16136938"/>
              <a:gd name="connsiteY5" fmla="*/ 6858000 h 6858000"/>
              <a:gd name="connsiteX6" fmla="*/ 253184 w 16136938"/>
              <a:gd name="connsiteY6" fmla="*/ 6479994 h 6858000"/>
              <a:gd name="connsiteX0" fmla="*/ 2359 w 16136938"/>
              <a:gd name="connsiteY0" fmla="*/ 6419669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858000 h 6858000"/>
              <a:gd name="connsiteX5" fmla="*/ 0 w 16136938"/>
              <a:gd name="connsiteY5" fmla="*/ 6858000 h 6858000"/>
              <a:gd name="connsiteX6" fmla="*/ 2359 w 16136938"/>
              <a:gd name="connsiteY6" fmla="*/ 6419669 h 6858000"/>
              <a:gd name="connsiteX0" fmla="*/ 2359 w 16136938"/>
              <a:gd name="connsiteY0" fmla="*/ 6419669 h 6858000"/>
              <a:gd name="connsiteX1" fmla="*/ 5616429 w 16136938"/>
              <a:gd name="connsiteY1" fmla="*/ 6415913 h 6858000"/>
              <a:gd name="connsiteX2" fmla="*/ 10421474 w 16136938"/>
              <a:gd name="connsiteY2" fmla="*/ 0 h 6858000"/>
              <a:gd name="connsiteX3" fmla="*/ 16136938 w 16136938"/>
              <a:gd name="connsiteY3" fmla="*/ 0 h 6858000"/>
              <a:gd name="connsiteX4" fmla="*/ 16136938 w 16136938"/>
              <a:gd name="connsiteY4" fmla="*/ 6738897 h 6858000"/>
              <a:gd name="connsiteX5" fmla="*/ 0 w 16136938"/>
              <a:gd name="connsiteY5" fmla="*/ 6858000 h 6858000"/>
              <a:gd name="connsiteX6" fmla="*/ 2359 w 16136938"/>
              <a:gd name="connsiteY6" fmla="*/ 6419669 h 6858000"/>
              <a:gd name="connsiteX0" fmla="*/ 2359 w 16136938"/>
              <a:gd name="connsiteY0" fmla="*/ 6419669 h 6738897"/>
              <a:gd name="connsiteX1" fmla="*/ 5616429 w 16136938"/>
              <a:gd name="connsiteY1" fmla="*/ 6415913 h 6738897"/>
              <a:gd name="connsiteX2" fmla="*/ 10421474 w 16136938"/>
              <a:gd name="connsiteY2" fmla="*/ 0 h 6738897"/>
              <a:gd name="connsiteX3" fmla="*/ 16136938 w 16136938"/>
              <a:gd name="connsiteY3" fmla="*/ 0 h 6738897"/>
              <a:gd name="connsiteX4" fmla="*/ 16136938 w 16136938"/>
              <a:gd name="connsiteY4" fmla="*/ 6738897 h 6738897"/>
              <a:gd name="connsiteX5" fmla="*/ 0 w 16136938"/>
              <a:gd name="connsiteY5" fmla="*/ 6738897 h 6738897"/>
              <a:gd name="connsiteX6" fmla="*/ 2359 w 16136938"/>
              <a:gd name="connsiteY6" fmla="*/ 6419669 h 67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36938" h="6738897">
                <a:moveTo>
                  <a:pt x="2359" y="6419669"/>
                </a:moveTo>
                <a:lnTo>
                  <a:pt x="5616429" y="6415913"/>
                </a:lnTo>
                <a:lnTo>
                  <a:pt x="10421474" y="0"/>
                </a:lnTo>
                <a:lnTo>
                  <a:pt x="16136938" y="0"/>
                </a:lnTo>
                <a:lnTo>
                  <a:pt x="16136938" y="6738897"/>
                </a:lnTo>
                <a:lnTo>
                  <a:pt x="0" y="6738897"/>
                </a:lnTo>
                <a:cubicBezTo>
                  <a:pt x="786" y="6592787"/>
                  <a:pt x="1573" y="6565779"/>
                  <a:pt x="2359" y="6419669"/>
                </a:cubicBezTo>
                <a:close/>
              </a:path>
            </a:pathLst>
          </a:cu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2400" u="none" kern="1200">
                <a:solidFill>
                  <a:schemeClr val="tx1"/>
                </a:solidFill>
                <a:highlight>
                  <a:srgbClr val="E5E5E5"/>
                </a:highlight>
                <a:latin typeface="RussianRail G Pro" panose="02000503040000020004" pitchFamily="2" charset="0"/>
                <a:ea typeface="+mn-ea"/>
                <a:cs typeface="+mn-cs"/>
              </a:defRPr>
            </a:lvl1pPr>
          </a:lstStyle>
          <a:p>
            <a:r>
              <a:rPr lang="ru-RU" dirty="0"/>
              <a:t>ВСТАВЬТЕ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A8789DA2-17B1-AC79-A6C2-F48069E8BB38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-362841" y="6931876"/>
            <a:ext cx="0" cy="37309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50A8688-AB4E-BC89-A5FA-1616296F7248}"/>
              </a:ext>
            </a:extLst>
          </p:cNvPr>
          <p:cNvSpPr txBox="1"/>
          <p:nvPr userDrawn="1"/>
        </p:nvSpPr>
        <p:spPr>
          <a:xfrm>
            <a:off x="-2912012" y="7229955"/>
            <a:ext cx="285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spc="200" dirty="0">
                <a:latin typeface="RussianRail G Pro Medium" panose="02000503040000020004" pitchFamily="2" charset="0"/>
              </a:rPr>
              <a:t>ФИРМЕННАЯ</a:t>
            </a:r>
            <a:br>
              <a:rPr lang="ru-RU" sz="1600" spc="200" dirty="0">
                <a:latin typeface="RussianRail G Pro Medium" panose="02000503040000020004" pitchFamily="2" charset="0"/>
              </a:rPr>
            </a:br>
            <a:r>
              <a:rPr lang="ru-RU" sz="1600" spc="200" dirty="0">
                <a:latin typeface="RussianRail G Pro Medium" panose="02000503040000020004" pitchFamily="2" charset="0"/>
              </a:rPr>
              <a:t>РАМКА №1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допустимо горизонтальное перемещение до края рамки</a:t>
            </a:r>
          </a:p>
        </p:txBody>
      </p:sp>
      <p:sp>
        <p:nvSpPr>
          <p:cNvPr id="2" name="Заголовок 7">
            <a:extLst>
              <a:ext uri="{FF2B5EF4-FFF2-40B4-BE49-F238E27FC236}">
                <a16:creationId xmlns:a16="http://schemas.microsoft.com/office/drawing/2014/main" xmlns="" id="{EFC5C786-A874-9BED-6876-C6EF26ED4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6190763" cy="1325563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 БУКВЫ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668D82-859E-F89D-1EE0-C45B5AA4E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11850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2" pos="279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6415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рменная рамка №3 (слев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DCF0CEDF-6EB7-B368-251F-74A61D5F8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7" y="2401543"/>
            <a:ext cx="5327163" cy="4015133"/>
          </a:xfrm>
        </p:spPr>
        <p:txBody>
          <a:bodyPr>
            <a:normAutofit/>
          </a:bodyPr>
          <a:lstStyle>
            <a:lvl1pPr marL="0" indent="0">
              <a:buNone/>
              <a:defRPr sz="1400" b="0" i="0" spc="0" baseline="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  <a:lvl2pPr>
              <a:defRPr b="0" i="0">
                <a:latin typeface="FSRAILWAY Book" panose="020B0503040504020204" pitchFamily="34" charset="0"/>
              </a:defRPr>
            </a:lvl2pPr>
            <a:lvl3pPr>
              <a:defRPr b="0" i="0">
                <a:latin typeface="FSRAILWAY Book" panose="020B0503040504020204" pitchFamily="34" charset="0"/>
              </a:defRPr>
            </a:lvl3pPr>
            <a:lvl4pPr>
              <a:defRPr b="0" i="0">
                <a:latin typeface="FSRAILWAY Book" panose="020B0503040504020204" pitchFamily="34" charset="0"/>
              </a:defRPr>
            </a:lvl4pPr>
            <a:lvl5pPr>
              <a:defRPr b="0" i="0">
                <a:latin typeface="FSRAILWAY Book" panose="020B0503040504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xmlns="" id="{CF416140-E417-D24C-D818-BF07A24CB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2100" y="5984876"/>
            <a:ext cx="1296988" cy="431800"/>
          </a:xfrm>
        </p:spPr>
        <p:txBody>
          <a:bodyPr/>
          <a:lstStyle>
            <a:lvl1pPr>
              <a:defRPr sz="1400">
                <a:solidFill>
                  <a:srgbClr val="3C3C3B"/>
                </a:solidFill>
                <a:latin typeface="FSRAILWAY Book" panose="020B0503040504020204" pitchFamily="34" charset="0"/>
              </a:defRPr>
            </a:lvl1pPr>
          </a:lstStyle>
          <a:p>
            <a:fld id="{243AA894-2D46-F64A-8351-414ADCB56426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C41FADD8-87A6-C258-2E54-422129B6331C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-362841" y="-353081"/>
            <a:ext cx="0" cy="373092"/>
          </a:xfrm>
          <a:prstGeom prst="line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7F89E5-B403-F9C1-2FA9-CFD3D33F946A}"/>
              </a:ext>
            </a:extLst>
          </p:cNvPr>
          <p:cNvSpPr txBox="1"/>
          <p:nvPr userDrawn="1"/>
        </p:nvSpPr>
        <p:spPr>
          <a:xfrm>
            <a:off x="-2912012" y="-1178057"/>
            <a:ext cx="285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spc="200" dirty="0">
                <a:latin typeface="RussianRail G Pro Medium" panose="02000503040000020004" pitchFamily="2" charset="0"/>
              </a:rPr>
              <a:t>ФИРМЕННАЯ</a:t>
            </a:r>
            <a:br>
              <a:rPr lang="ru-RU" sz="1600" spc="200" dirty="0">
                <a:latin typeface="RussianRail G Pro Medium" panose="02000503040000020004" pitchFamily="2" charset="0"/>
              </a:rPr>
            </a:br>
            <a:r>
              <a:rPr lang="ru-RU" sz="1600" spc="200" dirty="0">
                <a:latin typeface="RussianRail G Pro Medium" panose="02000503040000020004" pitchFamily="2" charset="0"/>
              </a:rPr>
              <a:t>РАМКА №3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rgbClr val="3C3C3B"/>
                </a:solidFill>
                <a:latin typeface="FSRAILWAY Book" panose="020B0503040504020204" pitchFamily="34" charset="0"/>
                <a:ea typeface="+mn-ea"/>
                <a:cs typeface="+mn-cs"/>
              </a:rPr>
              <a:t>допустимо горизонтальное перемещение до логотипа</a:t>
            </a:r>
          </a:p>
        </p:txBody>
      </p:sp>
      <p:sp>
        <p:nvSpPr>
          <p:cNvPr id="5" name="Заголовок 7">
            <a:extLst>
              <a:ext uri="{FF2B5EF4-FFF2-40B4-BE49-F238E27FC236}">
                <a16:creationId xmlns:a16="http://schemas.microsoft.com/office/drawing/2014/main" xmlns="" id="{EBE0C7EE-BAD8-30D0-FFD8-604BE19518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837" y="365125"/>
            <a:ext cx="5327163" cy="1868121"/>
          </a:xfrm>
        </p:spPr>
        <p:txBody>
          <a:bodyPr anchor="t">
            <a:normAutofit/>
          </a:bodyPr>
          <a:lstStyle>
            <a:lvl1pPr>
              <a:defRPr lang="ru-RU" sz="4150" kern="1200" spc="150" baseline="0" dirty="0">
                <a:solidFill>
                  <a:schemeClr val="tx1"/>
                </a:solidFill>
                <a:latin typeface="RussianRail G Pro" panose="02000503040000020004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/ </a:t>
            </a:r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ЗАГЛАВНЫЕ</a:t>
            </a:r>
            <a:br>
              <a:rPr lang="ru-RU" dirty="0"/>
            </a:br>
            <a:r>
              <a:rPr lang="ru-RU" dirty="0"/>
              <a:t>БУКВЫ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A478F3-9C35-7E4E-5F00-CFBFF904D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8645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78" userDrawn="1">
          <p15:clr>
            <a:srgbClr val="A4A3A4"/>
          </p15:clr>
        </p15:guide>
        <p15:guide id="3" pos="551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1640" userDrawn="1">
          <p15:clr>
            <a:srgbClr val="A4A3A4"/>
          </p15:clr>
        </p15:guide>
        <p15:guide id="6" pos="2184" userDrawn="1">
          <p15:clr>
            <a:srgbClr val="A4A3A4"/>
          </p15:clr>
        </p15:guide>
        <p15:guide id="7" pos="2729" userDrawn="1">
          <p15:clr>
            <a:srgbClr val="A4A3A4"/>
          </p15:clr>
        </p15:guide>
        <p15:guide id="8" pos="3296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384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473" userDrawn="1">
          <p15:clr>
            <a:srgbClr val="A4A3A4"/>
          </p15:clr>
        </p15:guide>
        <p15:guide id="13" pos="6040" userDrawn="1">
          <p15:clr>
            <a:srgbClr val="A4A3A4"/>
          </p15:clr>
        </p15:guide>
        <p15:guide id="14" pos="6584" userDrawn="1">
          <p15:clr>
            <a:srgbClr val="A4A3A4"/>
          </p15:clr>
        </p15:guide>
        <p15:guide id="15" pos="7129" userDrawn="1">
          <p15:clr>
            <a:srgbClr val="A4A3A4"/>
          </p15:clr>
        </p15:guide>
        <p15:guide id="16" pos="7401" userDrawn="1">
          <p15:clr>
            <a:srgbClr val="A4A3A4"/>
          </p15:clr>
        </p15:guide>
        <p15:guide id="18" orient="horz" pos="550" userDrawn="1">
          <p15:clr>
            <a:srgbClr val="A4A3A4"/>
          </p15:clr>
        </p15:guide>
        <p15:guide id="19" orient="horz" pos="3770" userDrawn="1">
          <p15:clr>
            <a:srgbClr val="A4A3A4"/>
          </p15:clr>
        </p15:guide>
        <p15:guide id="20" orient="horz" pos="4042" userDrawn="1">
          <p15:clr>
            <a:srgbClr val="A4A3A4"/>
          </p15:clr>
        </p15:guide>
        <p15:guide id="21" pos="279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346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3522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721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1354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827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0513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38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C94A5-8917-4B08-87C9-4AADBC5EA4A8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B88A3-8A61-473B-A55A-98E04614C5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577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5" r:id="rId13"/>
    <p:sldLayoutId id="2147483666" r:id="rId14"/>
    <p:sldLayoutId id="2147483668" r:id="rId15"/>
    <p:sldLayoutId id="2147483669" r:id="rId16"/>
    <p:sldLayoutId id="2147483672" r:id="rId17"/>
    <p:sldLayoutId id="2147483673" r:id="rId18"/>
    <p:sldLayoutId id="2147483674" r:id="rId19"/>
    <p:sldLayoutId id="214748367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1.emf"/><Relationship Id="rId7" Type="http://schemas.openxmlformats.org/officeDocument/2006/relationships/image" Target="../media/image2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emf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C64C41FE-A2F5-C66A-64BA-8A4BA31929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/ОТ ТЕБЯ ЗАВИСИТ </a:t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БУДУЩЕЕ КОМПАНИИ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AAAEA346-F179-35D7-7AD2-8D990CC7A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973" y="5332588"/>
            <a:ext cx="7813675" cy="70687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Чиботарь Наталья-председатель Тындинского совета молодежи</a:t>
            </a:r>
          </a:p>
          <a:p>
            <a:r>
              <a:rPr lang="ru-RU" dirty="0" smtClean="0"/>
              <a:t>Черепанова Дарья-руководитель Тындинского штаба волонтеров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282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606510" y="576723"/>
            <a:ext cx="2080027" cy="123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18" name="Rounded Rectangle 97"/>
          <p:cNvSpPr/>
          <p:nvPr/>
        </p:nvSpPr>
        <p:spPr>
          <a:xfrm>
            <a:off x="-2579460" y="394586"/>
            <a:ext cx="11542893" cy="1076890"/>
          </a:xfrm>
          <a:prstGeom prst="roundRect">
            <a:avLst>
              <a:gd name="adj" fmla="val 50000"/>
            </a:avLst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100" dirty="0" smtClean="0">
              <a:solidFill>
                <a:prstClr val="black">
                  <a:lumMod val="75000"/>
                  <a:lumOff val="25000"/>
                </a:prstClr>
              </a:solidFill>
              <a:latin typeface="RussianRail G Pro" pitchFamily="34" charset="-52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395" y="588762"/>
            <a:ext cx="9976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RussianRail G Pro" pitchFamily="34" charset="-52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RussianRail G Pro" pitchFamily="34" charset="-52"/>
                <a:ea typeface="Verdana" panose="020B0604030504040204" pitchFamily="34" charset="0"/>
              </a:rPr>
            </a:br>
            <a:endParaRPr lang="ru-RU" sz="3200" b="1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  <a:latin typeface="RussianRail G Pro" pitchFamily="34" charset="-52"/>
              <a:ea typeface="Verdana" panose="020B0604030504040204" pitchFamily="34" charset="0"/>
            </a:endParaRP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400396" y="2584433"/>
            <a:ext cx="5113300" cy="497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4B66C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>
                <a:latin typeface="RussianRail G Pro" pitchFamily="34" charset="-52"/>
              </a:rPr>
              <a:t>Укрепление репутации Компании как социально ответственной организации</a:t>
            </a:r>
            <a:endParaRPr lang="ru-RU" dirty="0">
              <a:latin typeface="RussianRail G Pro" pitchFamily="34" charset="-52"/>
            </a:endParaRPr>
          </a:p>
          <a:p>
            <a:pPr marL="457200" indent="-457200" algn="l">
              <a:buClr>
                <a:srgbClr val="4B66C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 smtClean="0">
                <a:latin typeface="RussianRail G Pro" pitchFamily="34" charset="-52"/>
              </a:rPr>
              <a:t>Вовлечение в волонтерскую деятельность</a:t>
            </a:r>
            <a:endParaRPr lang="ru-RU" dirty="0">
              <a:latin typeface="RussianRail G Pro" pitchFamily="34" charset="-52"/>
            </a:endParaRPr>
          </a:p>
          <a:p>
            <a:pPr marL="457200" indent="-457200" algn="l">
              <a:buClr>
                <a:srgbClr val="4B66C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latin typeface="RussianRail G Pro" pitchFamily="34" charset="-52"/>
              </a:rPr>
              <a:t>Создание условий для закрепления, профессионального и </a:t>
            </a:r>
            <a:r>
              <a:rPr lang="ru-RU" dirty="0" smtClean="0">
                <a:latin typeface="RussianRail G Pro" pitchFamily="34" charset="-52"/>
              </a:rPr>
              <a:t>личностного развития.</a:t>
            </a:r>
            <a:endParaRPr lang="ru-RU" dirty="0">
              <a:latin typeface="RussianRail G Pro" pitchFamily="3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5868" y="465443"/>
            <a:ext cx="1095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/Целевая </a:t>
            </a:r>
            <a:r>
              <a:rPr lang="ru-RU" sz="2400" b="1" dirty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программа </a:t>
            </a:r>
            <a:endParaRPr lang="ru-RU" sz="2400" b="1" dirty="0" smtClean="0">
              <a:solidFill>
                <a:schemeClr val="bg1"/>
              </a:solidFill>
              <a:latin typeface="RussianRail G Pro" pitchFamily="34" charset="-52"/>
              <a:ea typeface="Verdan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«Корпоративное </a:t>
            </a:r>
            <a:r>
              <a:rPr lang="ru-RU" sz="2400" b="1" dirty="0" err="1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волонтерство</a:t>
            </a:r>
            <a:r>
              <a:rPr lang="ru-RU" sz="24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» 2023-2030 </a:t>
            </a:r>
            <a:r>
              <a:rPr lang="ru-RU" sz="2400" b="1" dirty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г</a:t>
            </a:r>
            <a:r>
              <a:rPr lang="ru-RU" sz="24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RussianRail G Pro" pitchFamily="34" charset="-52"/>
              <a:ea typeface="Verdana" panose="020B060403050404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BB60836-8E7C-5009-81EE-8665DA37E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0395" y="1778031"/>
            <a:ext cx="432204" cy="432330"/>
          </a:xfrm>
          <a:prstGeom prst="rect">
            <a:avLst/>
          </a:prstGeom>
        </p:spPr>
      </p:pic>
      <p:sp>
        <p:nvSpPr>
          <p:cNvPr id="35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832598" y="1794169"/>
            <a:ext cx="3003421" cy="40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4B66CA"/>
              </a:buClr>
              <a:buSzPct val="150000"/>
            </a:pPr>
            <a:r>
              <a:rPr lang="ru-RU" sz="2800" b="1" dirty="0" smtClean="0">
                <a:latin typeface="RussianRail G Pro" pitchFamily="34" charset="-52"/>
              </a:rPr>
              <a:t>Цели программы</a:t>
            </a:r>
            <a:endParaRPr lang="ru-RU" sz="2800" b="1" dirty="0">
              <a:latin typeface="RussianRail G Pro" pitchFamily="34" charset="-52"/>
            </a:endParaRPr>
          </a:p>
        </p:txBody>
      </p:sp>
      <p:sp>
        <p:nvSpPr>
          <p:cNvPr id="5" name="Шестиугольник 4"/>
          <p:cNvSpPr/>
          <p:nvPr/>
        </p:nvSpPr>
        <p:spPr>
          <a:xfrm>
            <a:off x="8428117" y="1997430"/>
            <a:ext cx="1980000" cy="1800000"/>
          </a:xfrm>
          <a:prstGeom prst="hexagon">
            <a:avLst/>
          </a:prstGeom>
          <a:solidFill>
            <a:srgbClr val="4B6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1" name="Шестиугольник 40"/>
          <p:cNvSpPr/>
          <p:nvPr/>
        </p:nvSpPr>
        <p:spPr>
          <a:xfrm>
            <a:off x="6738069" y="2897430"/>
            <a:ext cx="1980000" cy="180000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2" name="Шестиугольник 41"/>
          <p:cNvSpPr/>
          <p:nvPr/>
        </p:nvSpPr>
        <p:spPr>
          <a:xfrm>
            <a:off x="8428117" y="3947279"/>
            <a:ext cx="1980000" cy="180000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3" name="Шестиугольник 42"/>
          <p:cNvSpPr/>
          <p:nvPr/>
        </p:nvSpPr>
        <p:spPr>
          <a:xfrm>
            <a:off x="6729444" y="4855966"/>
            <a:ext cx="1980000" cy="1800000"/>
          </a:xfrm>
          <a:prstGeom prst="hexagon">
            <a:avLst/>
          </a:prstGeom>
          <a:solidFill>
            <a:srgbClr val="4B6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4" name="Шестиугольник 43"/>
          <p:cNvSpPr/>
          <p:nvPr/>
        </p:nvSpPr>
        <p:spPr>
          <a:xfrm>
            <a:off x="10118165" y="2972355"/>
            <a:ext cx="1980000" cy="1800000"/>
          </a:xfrm>
          <a:prstGeom prst="hexagon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5" name="Шестиугольник 44"/>
          <p:cNvSpPr/>
          <p:nvPr/>
        </p:nvSpPr>
        <p:spPr>
          <a:xfrm>
            <a:off x="5048021" y="3881011"/>
            <a:ext cx="1980000" cy="1800000"/>
          </a:xfrm>
          <a:prstGeom prst="hexagon">
            <a:avLst/>
          </a:prstGeom>
          <a:solidFill>
            <a:srgbClr val="4B6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5418160" y="2275351"/>
            <a:ext cx="3084393" cy="40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4B66CA"/>
              </a:buClr>
              <a:buSzPct val="150000"/>
            </a:pPr>
            <a:r>
              <a:rPr lang="ru-RU" b="1" dirty="0" smtClean="0">
                <a:latin typeface="RussianRail G Pro" pitchFamily="34" charset="-52"/>
              </a:rPr>
              <a:t>НАПРАВЛЕНИЯ</a:t>
            </a:r>
            <a:endParaRPr lang="ru-RU" b="1" dirty="0">
              <a:latin typeface="RussianRail G Pro" pitchFamily="34" charset="-52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5157224" y="4648351"/>
            <a:ext cx="1804677" cy="1088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"/>
              </a:spcBef>
              <a:buClr>
                <a:srgbClr val="4B66CA"/>
              </a:buClr>
              <a:buSzPct val="150000"/>
            </a:pPr>
            <a:r>
              <a:rPr lang="ru-RU" sz="1200" b="1" dirty="0" smtClean="0">
                <a:solidFill>
                  <a:schemeClr val="bg1"/>
                </a:solidFill>
                <a:latin typeface="RussianRail G Pro" pitchFamily="34" charset="-52"/>
              </a:rPr>
              <a:t>Экологическое – защита и помощь окружающей среде</a:t>
            </a:r>
            <a:endParaRPr lang="ru-RU" sz="1200" b="1" dirty="0">
              <a:solidFill>
                <a:schemeClr val="bg1"/>
              </a:solidFill>
              <a:latin typeface="RussianRail G Pro" pitchFamily="34" charset="-52"/>
            </a:endParaRP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6846613" y="5202621"/>
            <a:ext cx="1762551" cy="1282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 smtClean="0">
                <a:solidFill>
                  <a:schemeClr val="bg1"/>
                </a:solidFill>
                <a:latin typeface="RussianRail G Pro" pitchFamily="34" charset="-52"/>
              </a:rPr>
              <a:t>Интеллектуальное – безвозмездное оказание профессиональных                        услуг</a:t>
            </a:r>
            <a:endParaRPr lang="ru-RU" sz="1200" b="1" dirty="0">
              <a:solidFill>
                <a:schemeClr val="bg1"/>
              </a:solidFill>
              <a:latin typeface="RussianRail G Pro" pitchFamily="34" charset="-52"/>
            </a:endParaRP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8484311" y="4381466"/>
            <a:ext cx="1867390" cy="1415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 smtClean="0">
                <a:latin typeface="RussianRail G Pro" pitchFamily="34" charset="-52"/>
              </a:rPr>
              <a:t>Железнодорожное- организация помощи на железнодорожной инфраструктуре</a:t>
            </a:r>
            <a:endParaRPr lang="ru-RU" sz="1200" b="1" dirty="0">
              <a:latin typeface="RussianRail G Pro" pitchFamily="34" charset="-52"/>
            </a:endParaRPr>
          </a:p>
          <a:p>
            <a:pPr>
              <a:buClr>
                <a:srgbClr val="4B66CA"/>
              </a:buClr>
              <a:buSzPct val="150000"/>
            </a:pPr>
            <a:endParaRPr lang="ru-RU" sz="1300" b="1" dirty="0">
              <a:latin typeface="RussianRail G Pro" pitchFamily="34" charset="-52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10082049" y="3602195"/>
            <a:ext cx="2063985" cy="1707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 smtClean="0">
                <a:latin typeface="RussianRail G Pro" pitchFamily="34" charset="-52"/>
              </a:rPr>
              <a:t>Культурно-патриотическое – сохранение и продвижение культурного достояния</a:t>
            </a:r>
            <a:endParaRPr lang="ru-RU" sz="1200" b="1" dirty="0">
              <a:latin typeface="RussianRail G Pro" pitchFamily="34" charset="-52"/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8514445" y="2603460"/>
            <a:ext cx="1804677" cy="1564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 smtClean="0">
                <a:solidFill>
                  <a:schemeClr val="bg1"/>
                </a:solidFill>
                <a:latin typeface="RussianRail G Pro" pitchFamily="34" charset="-52"/>
              </a:rPr>
              <a:t>Здоровый образ жизни – продвижение здорового образа жизни в Компании</a:t>
            </a:r>
            <a:endParaRPr lang="ru-RU" sz="1200" b="1" dirty="0">
              <a:solidFill>
                <a:schemeClr val="bg1"/>
              </a:solidFill>
              <a:latin typeface="RussianRail G Pro" pitchFamily="34" charset="-52"/>
            </a:endParaRP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6972669" y="3138249"/>
            <a:ext cx="1524344" cy="795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 smtClean="0">
                <a:latin typeface="RussianRail G Pro" pitchFamily="34" charset="-52"/>
              </a:rPr>
              <a:t>Социальное- оказание</a:t>
            </a:r>
            <a:r>
              <a:rPr lang="ru-RU" sz="1200" b="1" dirty="0">
                <a:latin typeface="RussianRail G Pro" pitchFamily="34" charset="-52"/>
              </a:rPr>
              <a:t> </a:t>
            </a:r>
            <a:r>
              <a:rPr lang="ru-RU" sz="1200" b="1" dirty="0" smtClean="0">
                <a:latin typeface="RussianRail G Pro" pitchFamily="34" charset="-52"/>
              </a:rPr>
              <a:t>помощи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8343390" y="1820036"/>
            <a:ext cx="450000" cy="9000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7263390" y="2720036"/>
            <a:ext cx="1080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F1FB0AA-BBC8-1EA0-F5D5-DB8FF4A9D9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  <p:sp>
        <p:nvSpPr>
          <p:cNvPr id="30" name="Шестиугольник 29"/>
          <p:cNvSpPr/>
          <p:nvPr/>
        </p:nvSpPr>
        <p:spPr>
          <a:xfrm>
            <a:off x="10065721" y="1100429"/>
            <a:ext cx="1980000" cy="1800000"/>
          </a:xfrm>
          <a:prstGeom prst="hexagon">
            <a:avLst/>
          </a:prstGeom>
          <a:solidFill>
            <a:srgbClr val="4B6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8770137" y="1811387"/>
            <a:ext cx="1080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10023566" y="1444581"/>
            <a:ext cx="2056296" cy="1410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 smtClean="0">
                <a:solidFill>
                  <a:schemeClr val="bg1"/>
                </a:solidFill>
                <a:latin typeface="RussianRail G Pro" pitchFamily="34" charset="-52"/>
              </a:rPr>
              <a:t>Медиа-волонтерство– информирование о корпоративных событиях и мероприятиях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23940B46-BCF2-04C6-C47D-14AF708ACF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/>
        </p:blipFill>
        <p:spPr>
          <a:xfrm>
            <a:off x="7395858" y="3855310"/>
            <a:ext cx="713236" cy="5096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CFCA78C-0791-26FA-7E27-52CEF3BAFF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903510" y="3036085"/>
            <a:ext cx="379840" cy="57040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85EE9E0-A863-507D-BD3B-BC1544040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747653" y="3980664"/>
            <a:ext cx="601392" cy="61167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67F8DDF9-5D34-E8CB-FCB4-33ED679A3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199953" y="2040915"/>
            <a:ext cx="478883" cy="56550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7E4C8BAA-FE4B-24B3-289B-7ED0452666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887680" y="1146758"/>
            <a:ext cx="348711" cy="33802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0864F53-7753-336C-1F9B-B8D9409A65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27675" y="4904933"/>
            <a:ext cx="396193" cy="3235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B587F806-09AB-CB0D-ADF1-3E5B8DEC44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253030" y="4010443"/>
            <a:ext cx="327825" cy="4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33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7">
            <a:extLst>
              <a:ext uri="{FF2B5EF4-FFF2-40B4-BE49-F238E27FC236}">
                <a16:creationId xmlns:a16="http://schemas.microsoft.com/office/drawing/2014/main" xmlns="" id="{3BC2F071-AD8A-FBE7-5DA0-249CC9431B6B}"/>
              </a:ext>
            </a:extLst>
          </p:cNvPr>
          <p:cNvGrpSpPr/>
          <p:nvPr/>
        </p:nvGrpSpPr>
        <p:grpSpPr>
          <a:xfrm>
            <a:off x="-3939182" y="-157"/>
            <a:ext cx="16137996" cy="6858158"/>
            <a:chOff x="-1219" y="-157"/>
            <a:chExt cx="16137996" cy="6858158"/>
          </a:xfrm>
        </p:grpSpPr>
        <p:sp>
          <p:nvSpPr>
            <p:cNvPr id="9" name="Прямоугольник 3">
              <a:extLst>
                <a:ext uri="{FF2B5EF4-FFF2-40B4-BE49-F238E27FC236}">
                  <a16:creationId xmlns:a16="http://schemas.microsoft.com/office/drawing/2014/main" xmlns="" id="{856DD20B-4009-4ABC-813B-CE912586E0D6}"/>
                </a:ext>
              </a:extLst>
            </p:cNvPr>
            <p:cNvSpPr/>
            <p:nvPr/>
          </p:nvSpPr>
          <p:spPr>
            <a:xfrm>
              <a:off x="-1219" y="-157"/>
              <a:ext cx="16137996" cy="6858158"/>
            </a:xfrm>
            <a:custGeom>
              <a:avLst/>
              <a:gdLst>
                <a:gd name="connsiteX0" fmla="*/ 0 w 12192000"/>
                <a:gd name="connsiteY0" fmla="*/ 0 h 3975099"/>
                <a:gd name="connsiteX1" fmla="*/ 12192000 w 12192000"/>
                <a:gd name="connsiteY1" fmla="*/ 0 h 3975099"/>
                <a:gd name="connsiteX2" fmla="*/ 12192000 w 12192000"/>
                <a:gd name="connsiteY2" fmla="*/ 3975099 h 3975099"/>
                <a:gd name="connsiteX3" fmla="*/ 0 w 12192000"/>
                <a:gd name="connsiteY3" fmla="*/ 3975099 h 3975099"/>
                <a:gd name="connsiteX4" fmla="*/ 0 w 12192000"/>
                <a:gd name="connsiteY4" fmla="*/ 0 h 3975099"/>
                <a:gd name="connsiteX0" fmla="*/ 0 w 12192000"/>
                <a:gd name="connsiteY0" fmla="*/ 0 h 3975099"/>
                <a:gd name="connsiteX1" fmla="*/ 4504494 w 12192000"/>
                <a:gd name="connsiteY1" fmla="*/ 7054 h 3975099"/>
                <a:gd name="connsiteX2" fmla="*/ 12192000 w 12192000"/>
                <a:gd name="connsiteY2" fmla="*/ 0 h 3975099"/>
                <a:gd name="connsiteX3" fmla="*/ 12192000 w 12192000"/>
                <a:gd name="connsiteY3" fmla="*/ 3975099 h 3975099"/>
                <a:gd name="connsiteX4" fmla="*/ 0 w 12192000"/>
                <a:gd name="connsiteY4" fmla="*/ 3975099 h 3975099"/>
                <a:gd name="connsiteX5" fmla="*/ 0 w 12192000"/>
                <a:gd name="connsiteY5" fmla="*/ 0 h 3975099"/>
                <a:gd name="connsiteX0" fmla="*/ 0 w 12192000"/>
                <a:gd name="connsiteY0" fmla="*/ 2 h 3975101"/>
                <a:gd name="connsiteX1" fmla="*/ 1742883 w 12192000"/>
                <a:gd name="connsiteY1" fmla="*/ 3695341 h 3975101"/>
                <a:gd name="connsiteX2" fmla="*/ 4504494 w 12192000"/>
                <a:gd name="connsiteY2" fmla="*/ 7056 h 3975101"/>
                <a:gd name="connsiteX3" fmla="*/ 12192000 w 12192000"/>
                <a:gd name="connsiteY3" fmla="*/ 2 h 3975101"/>
                <a:gd name="connsiteX4" fmla="*/ 12192000 w 12192000"/>
                <a:gd name="connsiteY4" fmla="*/ 3975101 h 3975101"/>
                <a:gd name="connsiteX5" fmla="*/ 0 w 12192000"/>
                <a:gd name="connsiteY5" fmla="*/ 3975101 h 3975101"/>
                <a:gd name="connsiteX6" fmla="*/ 0 w 12192000"/>
                <a:gd name="connsiteY6" fmla="*/ 2 h 3975101"/>
                <a:gd name="connsiteX0" fmla="*/ 6137 w 12192000"/>
                <a:gd name="connsiteY0" fmla="*/ 3694421 h 3975099"/>
                <a:gd name="connsiteX1" fmla="*/ 1742883 w 12192000"/>
                <a:gd name="connsiteY1" fmla="*/ 369533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36511 w 12192000"/>
                <a:gd name="connsiteY1" fmla="*/ 360612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0300 w 12192000"/>
                <a:gd name="connsiteY0" fmla="*/ 3742212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0300 w 12192000"/>
                <a:gd name="connsiteY6" fmla="*/ 3742212 h 3975099"/>
                <a:gd name="connsiteX0" fmla="*/ 2951 w 12192000"/>
                <a:gd name="connsiteY0" fmla="*/ 3691235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35 h 3975099"/>
                <a:gd name="connsiteX0" fmla="*/ 2951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4421 h 3975099"/>
                <a:gd name="connsiteX0" fmla="*/ 44226 w 12192000"/>
                <a:gd name="connsiteY0" fmla="*/ 375157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44226 w 12192000"/>
                <a:gd name="connsiteY6" fmla="*/ 3751571 h 3975099"/>
                <a:gd name="connsiteX0" fmla="*/ 2951 w 12192000"/>
                <a:gd name="connsiteY0" fmla="*/ 3691246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46 h 3975099"/>
                <a:gd name="connsiteX0" fmla="*/ 12 w 12189061"/>
                <a:gd name="connsiteY0" fmla="*/ 3691246 h 3975099"/>
                <a:gd name="connsiteX1" fmla="*/ 1739944 w 12189061"/>
                <a:gd name="connsiteY1" fmla="*/ 3688966 h 3975099"/>
                <a:gd name="connsiteX2" fmla="*/ 4501555 w 12189061"/>
                <a:gd name="connsiteY2" fmla="*/ 7054 h 3975099"/>
                <a:gd name="connsiteX3" fmla="*/ 12189061 w 12189061"/>
                <a:gd name="connsiteY3" fmla="*/ 0 h 3975099"/>
                <a:gd name="connsiteX4" fmla="*/ 12189061 w 12189061"/>
                <a:gd name="connsiteY4" fmla="*/ 3975099 h 3975099"/>
                <a:gd name="connsiteX5" fmla="*/ 60561 w 12189061"/>
                <a:gd name="connsiteY5" fmla="*/ 3962399 h 3975099"/>
                <a:gd name="connsiteX6" fmla="*/ 12 w 12189061"/>
                <a:gd name="connsiteY6" fmla="*/ 3691246 h 3975099"/>
                <a:gd name="connsiteX0" fmla="*/ 260 w 12189309"/>
                <a:gd name="connsiteY0" fmla="*/ 3691246 h 3975099"/>
                <a:gd name="connsiteX1" fmla="*/ 1740192 w 12189309"/>
                <a:gd name="connsiteY1" fmla="*/ 3688966 h 3975099"/>
                <a:gd name="connsiteX2" fmla="*/ 4501803 w 12189309"/>
                <a:gd name="connsiteY2" fmla="*/ 7054 h 3975099"/>
                <a:gd name="connsiteX3" fmla="*/ 12189309 w 12189309"/>
                <a:gd name="connsiteY3" fmla="*/ 0 h 3975099"/>
                <a:gd name="connsiteX4" fmla="*/ 12189309 w 12189309"/>
                <a:gd name="connsiteY4" fmla="*/ 3975099 h 3975099"/>
                <a:gd name="connsiteX5" fmla="*/ 484 w 12189309"/>
                <a:gd name="connsiteY5" fmla="*/ 3971924 h 3975099"/>
                <a:gd name="connsiteX6" fmla="*/ 260 w 12189309"/>
                <a:gd name="connsiteY6" fmla="*/ 3691246 h 3975099"/>
                <a:gd name="connsiteX0" fmla="*/ 5103404 w 17292453"/>
                <a:gd name="connsiteY0" fmla="*/ 3691246 h 3977241"/>
                <a:gd name="connsiteX1" fmla="*/ 6843336 w 17292453"/>
                <a:gd name="connsiteY1" fmla="*/ 3688966 h 3977241"/>
                <a:gd name="connsiteX2" fmla="*/ 9604947 w 17292453"/>
                <a:gd name="connsiteY2" fmla="*/ 7054 h 3977241"/>
                <a:gd name="connsiteX3" fmla="*/ 17292453 w 17292453"/>
                <a:gd name="connsiteY3" fmla="*/ 0 h 3977241"/>
                <a:gd name="connsiteX4" fmla="*/ 17292453 w 17292453"/>
                <a:gd name="connsiteY4" fmla="*/ 3975099 h 3977241"/>
                <a:gd name="connsiteX5" fmla="*/ 0 w 17292453"/>
                <a:gd name="connsiteY5" fmla="*/ 3977241 h 3977241"/>
                <a:gd name="connsiteX6" fmla="*/ 5103404 w 17292453"/>
                <a:gd name="connsiteY6" fmla="*/ 3691246 h 3977241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7292937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  <a:gd name="connsiteX0" fmla="*/ 260 w 17292937"/>
                <a:gd name="connsiteY0" fmla="*/ 3684192 h 3970187"/>
                <a:gd name="connsiteX1" fmla="*/ 6843820 w 17292937"/>
                <a:gd name="connsiteY1" fmla="*/ 3681912 h 3970187"/>
                <a:gd name="connsiteX2" fmla="*/ 9605431 w 17292937"/>
                <a:gd name="connsiteY2" fmla="*/ 0 h 3970187"/>
                <a:gd name="connsiteX3" fmla="*/ 11923017 w 17292937"/>
                <a:gd name="connsiteY3" fmla="*/ 54728 h 3970187"/>
                <a:gd name="connsiteX4" fmla="*/ 17292937 w 17292937"/>
                <a:gd name="connsiteY4" fmla="*/ 3968045 h 3970187"/>
                <a:gd name="connsiteX5" fmla="*/ 484 w 17292937"/>
                <a:gd name="connsiteY5" fmla="*/ 3970187 h 3970187"/>
                <a:gd name="connsiteX6" fmla="*/ 260 w 17292937"/>
                <a:gd name="connsiteY6" fmla="*/ 3684192 h 3970187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2911535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  <a:gd name="connsiteX0" fmla="*/ 260 w 12911535"/>
                <a:gd name="connsiteY0" fmla="*/ 3691246 h 3980247"/>
                <a:gd name="connsiteX1" fmla="*/ 6843820 w 12911535"/>
                <a:gd name="connsiteY1" fmla="*/ 3688966 h 3980247"/>
                <a:gd name="connsiteX2" fmla="*/ 9605431 w 12911535"/>
                <a:gd name="connsiteY2" fmla="*/ 7054 h 3980247"/>
                <a:gd name="connsiteX3" fmla="*/ 12911535 w 12911535"/>
                <a:gd name="connsiteY3" fmla="*/ 0 h 3980247"/>
                <a:gd name="connsiteX4" fmla="*/ 12896090 w 12911535"/>
                <a:gd name="connsiteY4" fmla="*/ 3980247 h 3980247"/>
                <a:gd name="connsiteX5" fmla="*/ 484 w 12911535"/>
                <a:gd name="connsiteY5" fmla="*/ 3977241 h 3980247"/>
                <a:gd name="connsiteX6" fmla="*/ 260 w 12911535"/>
                <a:gd name="connsiteY6" fmla="*/ 3691246 h 3980247"/>
                <a:gd name="connsiteX0" fmla="*/ 1 w 12911276"/>
                <a:gd name="connsiteY0" fmla="*/ 3691246 h 3980247"/>
                <a:gd name="connsiteX1" fmla="*/ 6843561 w 12911276"/>
                <a:gd name="connsiteY1" fmla="*/ 3688966 h 3980247"/>
                <a:gd name="connsiteX2" fmla="*/ 9605172 w 12911276"/>
                <a:gd name="connsiteY2" fmla="*/ 7054 h 3980247"/>
                <a:gd name="connsiteX3" fmla="*/ 12911276 w 12911276"/>
                <a:gd name="connsiteY3" fmla="*/ 0 h 3980247"/>
                <a:gd name="connsiteX4" fmla="*/ 12895831 w 12911276"/>
                <a:gd name="connsiteY4" fmla="*/ 3980247 h 3980247"/>
                <a:gd name="connsiteX5" fmla="*/ 3566214 w 12911276"/>
                <a:gd name="connsiteY5" fmla="*/ 3977241 h 3980247"/>
                <a:gd name="connsiteX6" fmla="*/ 1 w 12911276"/>
                <a:gd name="connsiteY6" fmla="*/ 3691246 h 3980247"/>
                <a:gd name="connsiteX0" fmla="*/ 89 w 9350787"/>
                <a:gd name="connsiteY0" fmla="*/ 3691246 h 3980247"/>
                <a:gd name="connsiteX1" fmla="*/ 3283072 w 9350787"/>
                <a:gd name="connsiteY1" fmla="*/ 3688966 h 3980247"/>
                <a:gd name="connsiteX2" fmla="*/ 6044683 w 9350787"/>
                <a:gd name="connsiteY2" fmla="*/ 7054 h 3980247"/>
                <a:gd name="connsiteX3" fmla="*/ 9350787 w 9350787"/>
                <a:gd name="connsiteY3" fmla="*/ 0 h 3980247"/>
                <a:gd name="connsiteX4" fmla="*/ 9335342 w 9350787"/>
                <a:gd name="connsiteY4" fmla="*/ 3980247 h 3980247"/>
                <a:gd name="connsiteX5" fmla="*/ 5725 w 9350787"/>
                <a:gd name="connsiteY5" fmla="*/ 3977241 h 3980247"/>
                <a:gd name="connsiteX6" fmla="*/ 89 w 9350787"/>
                <a:gd name="connsiteY6" fmla="*/ 3691246 h 3980247"/>
                <a:gd name="connsiteX0" fmla="*/ 89 w 9350787"/>
                <a:gd name="connsiteY0" fmla="*/ 3691246 h 3980247"/>
                <a:gd name="connsiteX1" fmla="*/ 3259848 w 9350787"/>
                <a:gd name="connsiteY1" fmla="*/ 3723803 h 3980247"/>
                <a:gd name="connsiteX2" fmla="*/ 6044683 w 9350787"/>
                <a:gd name="connsiteY2" fmla="*/ 7054 h 3980247"/>
                <a:gd name="connsiteX3" fmla="*/ 9350787 w 9350787"/>
                <a:gd name="connsiteY3" fmla="*/ 0 h 3980247"/>
                <a:gd name="connsiteX4" fmla="*/ 9335342 w 9350787"/>
                <a:gd name="connsiteY4" fmla="*/ 3980247 h 3980247"/>
                <a:gd name="connsiteX5" fmla="*/ 5725 w 9350787"/>
                <a:gd name="connsiteY5" fmla="*/ 3977241 h 3980247"/>
                <a:gd name="connsiteX6" fmla="*/ 89 w 9350787"/>
                <a:gd name="connsiteY6" fmla="*/ 3691246 h 3980247"/>
                <a:gd name="connsiteX0" fmla="*/ 167 w 9346994"/>
                <a:gd name="connsiteY0" fmla="*/ 3729955 h 3980247"/>
                <a:gd name="connsiteX1" fmla="*/ 3256055 w 9346994"/>
                <a:gd name="connsiteY1" fmla="*/ 3723803 h 3980247"/>
                <a:gd name="connsiteX2" fmla="*/ 6040890 w 9346994"/>
                <a:gd name="connsiteY2" fmla="*/ 7054 h 3980247"/>
                <a:gd name="connsiteX3" fmla="*/ 9346994 w 9346994"/>
                <a:gd name="connsiteY3" fmla="*/ 0 h 3980247"/>
                <a:gd name="connsiteX4" fmla="*/ 9331549 w 9346994"/>
                <a:gd name="connsiteY4" fmla="*/ 3980247 h 3980247"/>
                <a:gd name="connsiteX5" fmla="*/ 1932 w 9346994"/>
                <a:gd name="connsiteY5" fmla="*/ 3977241 h 3980247"/>
                <a:gd name="connsiteX6" fmla="*/ 167 w 9346994"/>
                <a:gd name="connsiteY6" fmla="*/ 3729955 h 3980247"/>
                <a:gd name="connsiteX0" fmla="*/ 2106 w 9348933"/>
                <a:gd name="connsiteY0" fmla="*/ 3729955 h 3980247"/>
                <a:gd name="connsiteX1" fmla="*/ 3257994 w 9348933"/>
                <a:gd name="connsiteY1" fmla="*/ 3723803 h 3980247"/>
                <a:gd name="connsiteX2" fmla="*/ 6042829 w 9348933"/>
                <a:gd name="connsiteY2" fmla="*/ 7054 h 3980247"/>
                <a:gd name="connsiteX3" fmla="*/ 9348933 w 9348933"/>
                <a:gd name="connsiteY3" fmla="*/ 0 h 3980247"/>
                <a:gd name="connsiteX4" fmla="*/ 9333488 w 9348933"/>
                <a:gd name="connsiteY4" fmla="*/ 3980247 h 3980247"/>
                <a:gd name="connsiteX5" fmla="*/ 0 w 9348933"/>
                <a:gd name="connsiteY5" fmla="*/ 3977241 h 3980247"/>
                <a:gd name="connsiteX6" fmla="*/ 2106 w 9348933"/>
                <a:gd name="connsiteY6" fmla="*/ 3729955 h 3980247"/>
                <a:gd name="connsiteX0" fmla="*/ 48443 w 9348933"/>
                <a:gd name="connsiteY0" fmla="*/ 3732529 h 3980247"/>
                <a:gd name="connsiteX1" fmla="*/ 3257994 w 9348933"/>
                <a:gd name="connsiteY1" fmla="*/ 3723803 h 3980247"/>
                <a:gd name="connsiteX2" fmla="*/ 6042829 w 9348933"/>
                <a:gd name="connsiteY2" fmla="*/ 7054 h 3980247"/>
                <a:gd name="connsiteX3" fmla="*/ 9348933 w 9348933"/>
                <a:gd name="connsiteY3" fmla="*/ 0 h 3980247"/>
                <a:gd name="connsiteX4" fmla="*/ 9333488 w 9348933"/>
                <a:gd name="connsiteY4" fmla="*/ 3980247 h 3980247"/>
                <a:gd name="connsiteX5" fmla="*/ 0 w 9348933"/>
                <a:gd name="connsiteY5" fmla="*/ 3977241 h 3980247"/>
                <a:gd name="connsiteX6" fmla="*/ 48443 w 9348933"/>
                <a:gd name="connsiteY6" fmla="*/ 3732529 h 3980247"/>
                <a:gd name="connsiteX0" fmla="*/ 239 w 9349640"/>
                <a:gd name="connsiteY0" fmla="*/ 3727380 h 3980247"/>
                <a:gd name="connsiteX1" fmla="*/ 3258701 w 9349640"/>
                <a:gd name="connsiteY1" fmla="*/ 3723803 h 3980247"/>
                <a:gd name="connsiteX2" fmla="*/ 6043536 w 9349640"/>
                <a:gd name="connsiteY2" fmla="*/ 7054 h 3980247"/>
                <a:gd name="connsiteX3" fmla="*/ 9349640 w 9349640"/>
                <a:gd name="connsiteY3" fmla="*/ 0 h 3980247"/>
                <a:gd name="connsiteX4" fmla="*/ 9334195 w 9349640"/>
                <a:gd name="connsiteY4" fmla="*/ 3980247 h 3980247"/>
                <a:gd name="connsiteX5" fmla="*/ 707 w 9349640"/>
                <a:gd name="connsiteY5" fmla="*/ 3977241 h 3980247"/>
                <a:gd name="connsiteX6" fmla="*/ 239 w 9349640"/>
                <a:gd name="connsiteY6" fmla="*/ 3727380 h 3980247"/>
                <a:gd name="connsiteX0" fmla="*/ 239 w 9358434"/>
                <a:gd name="connsiteY0" fmla="*/ 3727380 h 3980247"/>
                <a:gd name="connsiteX1" fmla="*/ 3258701 w 9358434"/>
                <a:gd name="connsiteY1" fmla="*/ 3723803 h 3980247"/>
                <a:gd name="connsiteX2" fmla="*/ 6043536 w 9358434"/>
                <a:gd name="connsiteY2" fmla="*/ 7054 h 3980247"/>
                <a:gd name="connsiteX3" fmla="*/ 9349640 w 9358434"/>
                <a:gd name="connsiteY3" fmla="*/ 0 h 3980247"/>
                <a:gd name="connsiteX4" fmla="*/ 9357505 w 9358434"/>
                <a:gd name="connsiteY4" fmla="*/ 3980247 h 3980247"/>
                <a:gd name="connsiteX5" fmla="*/ 707 w 9358434"/>
                <a:gd name="connsiteY5" fmla="*/ 3977241 h 3980247"/>
                <a:gd name="connsiteX6" fmla="*/ 239 w 9358434"/>
                <a:gd name="connsiteY6" fmla="*/ 3727380 h 3980247"/>
                <a:gd name="connsiteX0" fmla="*/ 239 w 9357823"/>
                <a:gd name="connsiteY0" fmla="*/ 3724466 h 3977333"/>
                <a:gd name="connsiteX1" fmla="*/ 3258701 w 9357823"/>
                <a:gd name="connsiteY1" fmla="*/ 3720889 h 3977333"/>
                <a:gd name="connsiteX2" fmla="*/ 6043536 w 9357823"/>
                <a:gd name="connsiteY2" fmla="*/ 4140 h 3977333"/>
                <a:gd name="connsiteX3" fmla="*/ 9308848 w 9357823"/>
                <a:gd name="connsiteY3" fmla="*/ 0 h 3977333"/>
                <a:gd name="connsiteX4" fmla="*/ 9357505 w 9357823"/>
                <a:gd name="connsiteY4" fmla="*/ 3977333 h 3977333"/>
                <a:gd name="connsiteX5" fmla="*/ 707 w 9357823"/>
                <a:gd name="connsiteY5" fmla="*/ 3974327 h 3977333"/>
                <a:gd name="connsiteX6" fmla="*/ 239 w 9357823"/>
                <a:gd name="connsiteY6" fmla="*/ 3724466 h 3977333"/>
                <a:gd name="connsiteX0" fmla="*/ 239 w 9359099"/>
                <a:gd name="connsiteY0" fmla="*/ 3724466 h 3977333"/>
                <a:gd name="connsiteX1" fmla="*/ 3258701 w 9359099"/>
                <a:gd name="connsiteY1" fmla="*/ 3720889 h 3977333"/>
                <a:gd name="connsiteX2" fmla="*/ 6043536 w 9359099"/>
                <a:gd name="connsiteY2" fmla="*/ 4140 h 3977333"/>
                <a:gd name="connsiteX3" fmla="*/ 9358381 w 9359099"/>
                <a:gd name="connsiteY3" fmla="*/ 0 h 3977333"/>
                <a:gd name="connsiteX4" fmla="*/ 9357505 w 9359099"/>
                <a:gd name="connsiteY4" fmla="*/ 3977333 h 3977333"/>
                <a:gd name="connsiteX5" fmla="*/ 707 w 9359099"/>
                <a:gd name="connsiteY5" fmla="*/ 3974327 h 3977333"/>
                <a:gd name="connsiteX6" fmla="*/ 239 w 9359099"/>
                <a:gd name="connsiteY6" fmla="*/ 3724466 h 39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9099" h="3977333">
                  <a:moveTo>
                    <a:pt x="239" y="3724466"/>
                  </a:moveTo>
                  <a:lnTo>
                    <a:pt x="3258701" y="3720889"/>
                  </a:lnTo>
                  <a:lnTo>
                    <a:pt x="6043536" y="4140"/>
                  </a:lnTo>
                  <a:lnTo>
                    <a:pt x="9358381" y="0"/>
                  </a:lnTo>
                  <a:cubicBezTo>
                    <a:pt x="9353233" y="1326749"/>
                    <a:pt x="9362653" y="2650584"/>
                    <a:pt x="9357505" y="3977333"/>
                  </a:cubicBezTo>
                  <a:lnTo>
                    <a:pt x="707" y="3974327"/>
                  </a:lnTo>
                  <a:cubicBezTo>
                    <a:pt x="1691" y="3879706"/>
                    <a:pt x="-745" y="3819087"/>
                    <a:pt x="239" y="372446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55CFAB2F-697F-3960-78BA-E34FE76D6C1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98127"/>
              <a:ext cx="16129963" cy="0"/>
            </a:xfrm>
            <a:prstGeom prst="line">
              <a:avLst/>
            </a:prstGeom>
            <a:ln w="1270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6037918-7E69-4281-5B96-C7226E3E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03" y="222621"/>
            <a:ext cx="6403859" cy="1677431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/КОРПОРАТИВНОЕ</a:t>
            </a:r>
            <a:br>
              <a:rPr lang="ru-RU" sz="40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</a:br>
            <a:r>
              <a:rPr lang="ru-RU" sz="40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ВОЛОНТЕРСТВО</a:t>
            </a:r>
            <a:br>
              <a:rPr lang="ru-RU" sz="40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</a:br>
            <a:r>
              <a:rPr lang="ru-RU" sz="40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ИТОГИ 2023</a:t>
            </a:r>
            <a: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/>
            </a:r>
            <a:b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</a:br>
            <a:endParaRPr lang="ru-RU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DEB7D305-02A6-7796-DF39-DA18F839FC97}"/>
              </a:ext>
            </a:extLst>
          </p:cNvPr>
          <p:cNvCxnSpPr>
            <a:cxnSpLocks/>
          </p:cNvCxnSpPr>
          <p:nvPr/>
        </p:nvCxnSpPr>
        <p:spPr>
          <a:xfrm>
            <a:off x="-11430" y="0"/>
            <a:ext cx="0" cy="81240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A9139E-DE1B-48A5-0497-16A2C7E42F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/>
        </p:blipFill>
        <p:spPr>
          <a:xfrm>
            <a:off x="9300022" y="445891"/>
            <a:ext cx="2452412" cy="5230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129" y="2840830"/>
            <a:ext cx="224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B66CA"/>
                </a:solidFill>
              </a:rPr>
              <a:t>99</a:t>
            </a:r>
            <a:endParaRPr lang="ru-RU" sz="5400" b="1" dirty="0">
              <a:solidFill>
                <a:srgbClr val="4B66CA"/>
              </a:solidFill>
            </a:endParaRPr>
          </a:p>
        </p:txBody>
      </p:sp>
      <p:grpSp>
        <p:nvGrpSpPr>
          <p:cNvPr id="4" name="Группа 4">
            <a:extLst>
              <a:ext uri="{FF2B5EF4-FFF2-40B4-BE49-F238E27FC236}">
                <a16:creationId xmlns:a16="http://schemas.microsoft.com/office/drawing/2014/main" xmlns="" id="{827D9C42-2704-EE50-B93C-B4D74E9026FD}"/>
              </a:ext>
            </a:extLst>
          </p:cNvPr>
          <p:cNvGrpSpPr/>
          <p:nvPr/>
        </p:nvGrpSpPr>
        <p:grpSpPr>
          <a:xfrm>
            <a:off x="1451362" y="3092904"/>
            <a:ext cx="2993348" cy="400110"/>
            <a:chOff x="2076026" y="5654052"/>
            <a:chExt cx="2803538" cy="3811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399DB2D-3AE1-EB22-F470-CA64802AEEB8}"/>
                </a:ext>
              </a:extLst>
            </p:cNvPr>
            <p:cNvSpPr txBox="1"/>
            <p:nvPr/>
          </p:nvSpPr>
          <p:spPr>
            <a:xfrm>
              <a:off x="2470559" y="5654052"/>
              <a:ext cx="2409005" cy="381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spc="150" dirty="0">
                  <a:ln w="15875" cap="sq">
                    <a:noFill/>
                    <a:miter lim="800000"/>
                  </a:ln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участников</a:t>
              </a:r>
              <a:r>
                <a:rPr lang="ru-RU" b="1" spc="150" dirty="0">
                  <a:ln w="15875" cap="sq">
                    <a:noFill/>
                    <a:miter lim="800000"/>
                  </a:ln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8EE2C238-9EE7-8064-3976-B4CED8FAB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026" y="5748414"/>
              <a:ext cx="250368" cy="199915"/>
            </a:xfrm>
            <a:custGeom>
              <a:avLst/>
              <a:gdLst>
                <a:gd name="T0" fmla="*/ 204 w 204"/>
                <a:gd name="T1" fmla="*/ 124 h 212"/>
                <a:gd name="T2" fmla="*/ 204 w 204"/>
                <a:gd name="T3" fmla="*/ 124 h 212"/>
                <a:gd name="T4" fmla="*/ 120 w 204"/>
                <a:gd name="T5" fmla="*/ 124 h 212"/>
                <a:gd name="T6" fmla="*/ 120 w 204"/>
                <a:gd name="T7" fmla="*/ 212 h 212"/>
                <a:gd name="T8" fmla="*/ 85 w 204"/>
                <a:gd name="T9" fmla="*/ 212 h 212"/>
                <a:gd name="T10" fmla="*/ 85 w 204"/>
                <a:gd name="T11" fmla="*/ 124 h 212"/>
                <a:gd name="T12" fmla="*/ 0 w 204"/>
                <a:gd name="T13" fmla="*/ 124 h 212"/>
                <a:gd name="T14" fmla="*/ 0 w 204"/>
                <a:gd name="T15" fmla="*/ 89 h 212"/>
                <a:gd name="T16" fmla="*/ 85 w 204"/>
                <a:gd name="T17" fmla="*/ 89 h 212"/>
                <a:gd name="T18" fmla="*/ 85 w 204"/>
                <a:gd name="T19" fmla="*/ 0 h 212"/>
                <a:gd name="T20" fmla="*/ 120 w 204"/>
                <a:gd name="T21" fmla="*/ 0 h 212"/>
                <a:gd name="T22" fmla="*/ 120 w 204"/>
                <a:gd name="T23" fmla="*/ 89 h 212"/>
                <a:gd name="T24" fmla="*/ 204 w 204"/>
                <a:gd name="T25" fmla="*/ 89 h 212"/>
                <a:gd name="T26" fmla="*/ 204 w 204"/>
                <a:gd name="T27" fmla="*/ 12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" h="212">
                  <a:moveTo>
                    <a:pt x="204" y="124"/>
                  </a:moveTo>
                  <a:lnTo>
                    <a:pt x="204" y="124"/>
                  </a:lnTo>
                  <a:lnTo>
                    <a:pt x="120" y="124"/>
                  </a:lnTo>
                  <a:lnTo>
                    <a:pt x="120" y="212"/>
                  </a:lnTo>
                  <a:lnTo>
                    <a:pt x="85" y="212"/>
                  </a:lnTo>
                  <a:lnTo>
                    <a:pt x="85" y="124"/>
                  </a:lnTo>
                  <a:lnTo>
                    <a:pt x="0" y="124"/>
                  </a:lnTo>
                  <a:lnTo>
                    <a:pt x="0" y="89"/>
                  </a:lnTo>
                  <a:lnTo>
                    <a:pt x="85" y="89"/>
                  </a:lnTo>
                  <a:lnTo>
                    <a:pt x="85" y="0"/>
                  </a:lnTo>
                  <a:lnTo>
                    <a:pt x="120" y="0"/>
                  </a:lnTo>
                  <a:lnTo>
                    <a:pt x="120" y="89"/>
                  </a:lnTo>
                  <a:lnTo>
                    <a:pt x="204" y="89"/>
                  </a:lnTo>
                  <a:lnTo>
                    <a:pt x="204" y="1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solidFill>
                <a:srgbClr val="4B66C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40005" y="2144259"/>
            <a:ext cx="224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B66CA"/>
                </a:solidFill>
              </a:rPr>
              <a:t>52</a:t>
            </a:r>
            <a:endParaRPr lang="ru-RU" sz="5400" b="1" dirty="0">
              <a:solidFill>
                <a:srgbClr val="4B66CA"/>
              </a:solidFill>
            </a:endParaRPr>
          </a:p>
        </p:txBody>
      </p:sp>
      <p:grpSp>
        <p:nvGrpSpPr>
          <p:cNvPr id="6" name="Группа 24">
            <a:extLst>
              <a:ext uri="{FF2B5EF4-FFF2-40B4-BE49-F238E27FC236}">
                <a16:creationId xmlns:a16="http://schemas.microsoft.com/office/drawing/2014/main" xmlns="" id="{827D9C42-2704-EE50-B93C-B4D74E9026FD}"/>
              </a:ext>
            </a:extLst>
          </p:cNvPr>
          <p:cNvGrpSpPr/>
          <p:nvPr/>
        </p:nvGrpSpPr>
        <p:grpSpPr>
          <a:xfrm>
            <a:off x="1467376" y="2406385"/>
            <a:ext cx="3007366" cy="400110"/>
            <a:chOff x="1208131" y="7424879"/>
            <a:chExt cx="2816667" cy="38114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399DB2D-3AE1-EB22-F470-CA64802AEEB8}"/>
                </a:ext>
              </a:extLst>
            </p:cNvPr>
            <p:cNvSpPr txBox="1"/>
            <p:nvPr/>
          </p:nvSpPr>
          <p:spPr>
            <a:xfrm>
              <a:off x="1615793" y="7424879"/>
              <a:ext cx="2409005" cy="381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spc="150" dirty="0" smtClean="0">
                  <a:ln w="15875" cap="sq">
                    <a:noFill/>
                    <a:miter lim="800000"/>
                  </a:ln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мероприятий</a:t>
              </a:r>
              <a:endParaRPr lang="ru-RU" b="1" spc="150" dirty="0">
                <a:ln w="15875" cap="sq">
                  <a:noFill/>
                  <a:miter lim="800000"/>
                </a:ln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8EE2C238-9EE7-8064-3976-B4CED8FAB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131" y="7535836"/>
              <a:ext cx="250368" cy="199915"/>
            </a:xfrm>
            <a:custGeom>
              <a:avLst/>
              <a:gdLst>
                <a:gd name="T0" fmla="*/ 204 w 204"/>
                <a:gd name="T1" fmla="*/ 124 h 212"/>
                <a:gd name="T2" fmla="*/ 204 w 204"/>
                <a:gd name="T3" fmla="*/ 124 h 212"/>
                <a:gd name="T4" fmla="*/ 120 w 204"/>
                <a:gd name="T5" fmla="*/ 124 h 212"/>
                <a:gd name="T6" fmla="*/ 120 w 204"/>
                <a:gd name="T7" fmla="*/ 212 h 212"/>
                <a:gd name="T8" fmla="*/ 85 w 204"/>
                <a:gd name="T9" fmla="*/ 212 h 212"/>
                <a:gd name="T10" fmla="*/ 85 w 204"/>
                <a:gd name="T11" fmla="*/ 124 h 212"/>
                <a:gd name="T12" fmla="*/ 0 w 204"/>
                <a:gd name="T13" fmla="*/ 124 h 212"/>
                <a:gd name="T14" fmla="*/ 0 w 204"/>
                <a:gd name="T15" fmla="*/ 89 h 212"/>
                <a:gd name="T16" fmla="*/ 85 w 204"/>
                <a:gd name="T17" fmla="*/ 89 h 212"/>
                <a:gd name="T18" fmla="*/ 85 w 204"/>
                <a:gd name="T19" fmla="*/ 0 h 212"/>
                <a:gd name="T20" fmla="*/ 120 w 204"/>
                <a:gd name="T21" fmla="*/ 0 h 212"/>
                <a:gd name="T22" fmla="*/ 120 w 204"/>
                <a:gd name="T23" fmla="*/ 89 h 212"/>
                <a:gd name="T24" fmla="*/ 204 w 204"/>
                <a:gd name="T25" fmla="*/ 89 h 212"/>
                <a:gd name="T26" fmla="*/ 204 w 204"/>
                <a:gd name="T27" fmla="*/ 12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" h="212">
                  <a:moveTo>
                    <a:pt x="204" y="124"/>
                  </a:moveTo>
                  <a:lnTo>
                    <a:pt x="204" y="124"/>
                  </a:lnTo>
                  <a:lnTo>
                    <a:pt x="120" y="124"/>
                  </a:lnTo>
                  <a:lnTo>
                    <a:pt x="120" y="212"/>
                  </a:lnTo>
                  <a:lnTo>
                    <a:pt x="85" y="212"/>
                  </a:lnTo>
                  <a:lnTo>
                    <a:pt x="85" y="124"/>
                  </a:lnTo>
                  <a:lnTo>
                    <a:pt x="0" y="124"/>
                  </a:lnTo>
                  <a:lnTo>
                    <a:pt x="0" y="89"/>
                  </a:lnTo>
                  <a:lnTo>
                    <a:pt x="85" y="89"/>
                  </a:lnTo>
                  <a:lnTo>
                    <a:pt x="85" y="0"/>
                  </a:lnTo>
                  <a:lnTo>
                    <a:pt x="120" y="0"/>
                  </a:lnTo>
                  <a:lnTo>
                    <a:pt x="120" y="89"/>
                  </a:lnTo>
                  <a:lnTo>
                    <a:pt x="204" y="89"/>
                  </a:lnTo>
                  <a:lnTo>
                    <a:pt x="204" y="1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solidFill>
                <a:srgbClr val="4B66C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24" name="Рисунок 23" descr="ВОЛОНТЕРСТОВ 1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/>
          <a:srcRect t="12204" b="122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924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52">
            <a:extLst>
              <a:ext uri="{FF2B5EF4-FFF2-40B4-BE49-F238E27FC236}">
                <a16:creationId xmlns:a16="http://schemas.microsoft.com/office/drawing/2014/main" xmlns="" id="{3EDCBB78-0D93-0D06-4044-A0094DCB6B50}"/>
              </a:ext>
            </a:extLst>
          </p:cNvPr>
          <p:cNvSpPr txBox="1">
            <a:spLocks/>
          </p:cNvSpPr>
          <p:nvPr/>
        </p:nvSpPr>
        <p:spPr>
          <a:xfrm>
            <a:off x="427257" y="221107"/>
            <a:ext cx="6745439" cy="1001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00" b="1" i="0" kern="1200" spc="200" dirty="0" smtClean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0" spc="15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/КОРПОРАТИВНОЕ ВОЛОНТЕРСТВО 2024</a:t>
            </a:r>
            <a:endParaRPr lang="ru-RU" sz="3600" b="0" spc="150" dirty="0">
              <a:ln w="15875" cap="sq">
                <a:solidFill>
                  <a:schemeClr val="tx1"/>
                </a:solidFill>
                <a:miter lim="800000"/>
              </a:ln>
              <a:latin typeface="RussianRail G Pro" pitchFamily="34" charset="-52"/>
            </a:endParaRPr>
          </a:p>
        </p:txBody>
      </p:sp>
      <p:grpSp>
        <p:nvGrpSpPr>
          <p:cNvPr id="6" name="Группа 72">
            <a:extLst>
              <a:ext uri="{FF2B5EF4-FFF2-40B4-BE49-F238E27FC236}">
                <a16:creationId xmlns:a16="http://schemas.microsoft.com/office/drawing/2014/main" xmlns="" id="{56EC3134-4DCA-3732-2F09-F644F15C51E3}"/>
              </a:ext>
            </a:extLst>
          </p:cNvPr>
          <p:cNvGrpSpPr/>
          <p:nvPr/>
        </p:nvGrpSpPr>
        <p:grpSpPr>
          <a:xfrm>
            <a:off x="5380876" y="2666728"/>
            <a:ext cx="2048843" cy="1603874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9" name="Прямоугольник 2">
              <a:extLst>
                <a:ext uri="{FF2B5EF4-FFF2-40B4-BE49-F238E27FC236}">
                  <a16:creationId xmlns:a16="http://schemas.microsoft.com/office/drawing/2014/main" xmlns="" id="{7BE8A1CF-FD42-0A38-D5FC-17B4BC9B24AA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2">
              <a:extLst>
                <a:ext uri="{FF2B5EF4-FFF2-40B4-BE49-F238E27FC236}">
                  <a16:creationId xmlns:a16="http://schemas.microsoft.com/office/drawing/2014/main" xmlns="" id="{F08CDB25-72F4-6E64-861F-491C9718267F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">
              <a:extLst>
                <a:ext uri="{FF2B5EF4-FFF2-40B4-BE49-F238E27FC236}">
                  <a16:creationId xmlns:a16="http://schemas.microsoft.com/office/drawing/2014/main" xmlns="" id="{EA7028AD-5BB2-A390-A150-78BC42D416B8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">
              <a:extLst>
                <a:ext uri="{FF2B5EF4-FFF2-40B4-BE49-F238E27FC236}">
                  <a16:creationId xmlns:a16="http://schemas.microsoft.com/office/drawing/2014/main" xmlns="" id="{3DEE900E-61BF-C0B2-DFA6-D86540DD42C9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>
            <a:off x="335694" y="4169945"/>
            <a:ext cx="4866378" cy="15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F910011A-5A23-5A5A-2DB9-C434EB0E7755}"/>
              </a:ext>
            </a:extLst>
          </p:cNvPr>
          <p:cNvSpPr txBox="1">
            <a:spLocks/>
          </p:cNvSpPr>
          <p:nvPr/>
        </p:nvSpPr>
        <p:spPr>
          <a:xfrm>
            <a:off x="332176" y="1615558"/>
            <a:ext cx="6710069" cy="22740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ru-RU" sz="2000" b="1" spc="100" dirty="0" smtClean="0">
                <a:solidFill>
                  <a:srgbClr val="4B66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 РЕАЛИЗАЦИИ:</a:t>
            </a:r>
            <a:endParaRPr lang="ru-RU" sz="2000" b="1" spc="100" dirty="0">
              <a:solidFill>
                <a:srgbClr val="4B66C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Слет волонтеров ДВЖД – апрель /                 г. Владивосток</a:t>
            </a:r>
            <a:endParaRPr lang="ru-RU" sz="2000" dirty="0">
              <a:solidFill>
                <a:srgbClr val="3C3C3B"/>
              </a:solidFill>
              <a:latin typeface="RussianRail G Pro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«Чемпионат профессионалов» 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«БАМ 50»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Слёт волонтеров ОАО «РЖД»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endParaRPr lang="ru-RU" sz="1800" dirty="0" smtClean="0">
              <a:solidFill>
                <a:srgbClr val="3C3C3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endParaRPr lang="ru-RU" sz="1800" dirty="0" smtClean="0">
              <a:solidFill>
                <a:srgbClr val="3C3C3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F910011A-5A23-5A5A-2DB9-C434EB0E7755}"/>
              </a:ext>
            </a:extLst>
          </p:cNvPr>
          <p:cNvSpPr txBox="1">
            <a:spLocks/>
          </p:cNvSpPr>
          <p:nvPr/>
        </p:nvSpPr>
        <p:spPr>
          <a:xfrm>
            <a:off x="318527" y="4408238"/>
            <a:ext cx="6751013" cy="21017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22 + мероприятия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100 + зарегистрированных пользователей на Добро.ру 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20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5 + заявок на «Проводники хороших дел»</a:t>
            </a:r>
          </a:p>
        </p:txBody>
      </p:sp>
      <p:pic>
        <p:nvPicPr>
          <p:cNvPr id="5122" name="Picture 2" descr="C:\Users\di_chibotarNM\Desktop\Мои документы\Моя папка\МОЛОДЕЖКА\ДАШКАФ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8597" y="0"/>
            <a:ext cx="5163403" cy="6884537"/>
          </a:xfrm>
          <a:prstGeom prst="rect">
            <a:avLst/>
          </a:prstGeom>
          <a:noFill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2F1FB0AA-BBC8-1EA0-F5D5-DB8FF4A9D9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6777" y="196777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6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72">
            <a:extLst>
              <a:ext uri="{FF2B5EF4-FFF2-40B4-BE49-F238E27FC236}">
                <a16:creationId xmlns:a16="http://schemas.microsoft.com/office/drawing/2014/main" xmlns="" id="{56EC3134-4DCA-3732-2F09-F644F15C51E3}"/>
              </a:ext>
            </a:extLst>
          </p:cNvPr>
          <p:cNvGrpSpPr/>
          <p:nvPr/>
        </p:nvGrpSpPr>
        <p:grpSpPr>
          <a:xfrm>
            <a:off x="9903046" y="937549"/>
            <a:ext cx="6886574" cy="6227180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2" name="Прямоугольник 2">
              <a:extLst>
                <a:ext uri="{FF2B5EF4-FFF2-40B4-BE49-F238E27FC236}">
                  <a16:creationId xmlns:a16="http://schemas.microsoft.com/office/drawing/2014/main" xmlns="" id="{7BE8A1CF-FD42-0A38-D5FC-17B4BC9B24AA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:a16="http://schemas.microsoft.com/office/drawing/2014/main" xmlns="" id="{F08CDB25-72F4-6E64-861F-491C9718267F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2">
              <a:extLst>
                <a:ext uri="{FF2B5EF4-FFF2-40B4-BE49-F238E27FC236}">
                  <a16:creationId xmlns:a16="http://schemas.microsoft.com/office/drawing/2014/main" xmlns="" id="{EA7028AD-5BB2-A390-A150-78BC42D416B8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2">
              <a:extLst>
                <a:ext uri="{FF2B5EF4-FFF2-40B4-BE49-F238E27FC236}">
                  <a16:creationId xmlns:a16="http://schemas.microsoft.com/office/drawing/2014/main" xmlns="" id="{3DEE900E-61BF-C0B2-DFA6-D86540DD42C9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xmlns="" id="{9A8C4587-DA0B-53D7-BCE6-FFB7AAE05086}"/>
              </a:ext>
            </a:extLst>
          </p:cNvPr>
          <p:cNvSpPr/>
          <p:nvPr/>
        </p:nvSpPr>
        <p:spPr>
          <a:xfrm rot="5400000" flipV="1">
            <a:off x="-1688798" y="-1795395"/>
            <a:ext cx="6860011" cy="10450800"/>
          </a:xfrm>
          <a:custGeom>
            <a:avLst/>
            <a:gdLst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0 w 12192000"/>
              <a:gd name="connsiteY3" fmla="*/ 1958338 h 1958338"/>
              <a:gd name="connsiteX4" fmla="*/ 0 w 12192000"/>
              <a:gd name="connsiteY4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92000 w 12192000"/>
              <a:gd name="connsiteY2" fmla="*/ 1958338 h 1958338"/>
              <a:gd name="connsiteX3" fmla="*/ 4039437 w 12192000"/>
              <a:gd name="connsiteY3" fmla="*/ 1326382 h 1958338"/>
              <a:gd name="connsiteX4" fmla="*/ 0 w 12192000"/>
              <a:gd name="connsiteY4" fmla="*/ 1958338 h 1958338"/>
              <a:gd name="connsiteX5" fmla="*/ 0 w 12192000"/>
              <a:gd name="connsiteY5" fmla="*/ 0 h 1958338"/>
              <a:gd name="connsiteX0" fmla="*/ 0 w 12192000"/>
              <a:gd name="connsiteY0" fmla="*/ 0 h 2009635"/>
              <a:gd name="connsiteX1" fmla="*/ 12192000 w 12192000"/>
              <a:gd name="connsiteY1" fmla="*/ 0 h 2009635"/>
              <a:gd name="connsiteX2" fmla="*/ 12192000 w 12192000"/>
              <a:gd name="connsiteY2" fmla="*/ 1958338 h 2009635"/>
              <a:gd name="connsiteX3" fmla="*/ 8852598 w 12192000"/>
              <a:gd name="connsiteY3" fmla="*/ 1115367 h 2009635"/>
              <a:gd name="connsiteX4" fmla="*/ 4039437 w 12192000"/>
              <a:gd name="connsiteY4" fmla="*/ 1326382 h 2009635"/>
              <a:gd name="connsiteX5" fmla="*/ 0 w 12192000"/>
              <a:gd name="connsiteY5" fmla="*/ 1958338 h 2009635"/>
              <a:gd name="connsiteX6" fmla="*/ 0 w 12192000"/>
              <a:gd name="connsiteY6" fmla="*/ 0 h 2009635"/>
              <a:gd name="connsiteX0" fmla="*/ 0 w 12192000"/>
              <a:gd name="connsiteY0" fmla="*/ 0 h 2019002"/>
              <a:gd name="connsiteX1" fmla="*/ 12192000 w 12192000"/>
              <a:gd name="connsiteY1" fmla="*/ 0 h 2019002"/>
              <a:gd name="connsiteX2" fmla="*/ 12192000 w 12192000"/>
              <a:gd name="connsiteY2" fmla="*/ 1958338 h 2019002"/>
              <a:gd name="connsiteX3" fmla="*/ 8892791 w 12192000"/>
              <a:gd name="connsiteY3" fmla="*/ 1306286 h 2019002"/>
              <a:gd name="connsiteX4" fmla="*/ 4039437 w 12192000"/>
              <a:gd name="connsiteY4" fmla="*/ 1326382 h 2019002"/>
              <a:gd name="connsiteX5" fmla="*/ 0 w 12192000"/>
              <a:gd name="connsiteY5" fmla="*/ 1958338 h 2019002"/>
              <a:gd name="connsiteX6" fmla="*/ 0 w 12192000"/>
              <a:gd name="connsiteY6" fmla="*/ 0 h 2019002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4039437 w 12192000"/>
              <a:gd name="connsiteY4" fmla="*/ 1326382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13003"/>
              <a:gd name="connsiteX1" fmla="*/ 12192000 w 12192000"/>
              <a:gd name="connsiteY1" fmla="*/ 0 h 2013003"/>
              <a:gd name="connsiteX2" fmla="*/ 12192000 w 12192000"/>
              <a:gd name="connsiteY2" fmla="*/ 1958338 h 2013003"/>
              <a:gd name="connsiteX3" fmla="*/ 8892791 w 12192000"/>
              <a:gd name="connsiteY3" fmla="*/ 1306286 h 2013003"/>
              <a:gd name="connsiteX4" fmla="*/ 8875597 w 12192000"/>
              <a:gd name="connsiteY4" fmla="*/ 1942755 h 2013003"/>
              <a:gd name="connsiteX5" fmla="*/ 0 w 12192000"/>
              <a:gd name="connsiteY5" fmla="*/ 1958338 h 2013003"/>
              <a:gd name="connsiteX6" fmla="*/ 0 w 12192000"/>
              <a:gd name="connsiteY6" fmla="*/ 0 h 2013003"/>
              <a:gd name="connsiteX0" fmla="*/ 0 w 12192000"/>
              <a:gd name="connsiteY0" fmla="*/ 0 h 2004488"/>
              <a:gd name="connsiteX1" fmla="*/ 12192000 w 12192000"/>
              <a:gd name="connsiteY1" fmla="*/ 0 h 2004488"/>
              <a:gd name="connsiteX2" fmla="*/ 12192000 w 12192000"/>
              <a:gd name="connsiteY2" fmla="*/ 1958338 h 2004488"/>
              <a:gd name="connsiteX3" fmla="*/ 9543666 w 12192000"/>
              <a:gd name="connsiteY3" fmla="*/ 1093561 h 2004488"/>
              <a:gd name="connsiteX4" fmla="*/ 8875597 w 12192000"/>
              <a:gd name="connsiteY4" fmla="*/ 1942755 h 2004488"/>
              <a:gd name="connsiteX5" fmla="*/ 0 w 12192000"/>
              <a:gd name="connsiteY5" fmla="*/ 1958338 h 2004488"/>
              <a:gd name="connsiteX6" fmla="*/ 0 w 12192000"/>
              <a:gd name="connsiteY6" fmla="*/ 0 h 2004488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20536"/>
              <a:gd name="connsiteX1" fmla="*/ 12192000 w 12192000"/>
              <a:gd name="connsiteY1" fmla="*/ 0 h 2020536"/>
              <a:gd name="connsiteX2" fmla="*/ 12192000 w 12192000"/>
              <a:gd name="connsiteY2" fmla="*/ 1958338 h 2020536"/>
              <a:gd name="connsiteX3" fmla="*/ 9280141 w 12192000"/>
              <a:gd name="connsiteY3" fmla="*/ 1445986 h 2020536"/>
              <a:gd name="connsiteX4" fmla="*/ 8875597 w 12192000"/>
              <a:gd name="connsiteY4" fmla="*/ 1942755 h 2020536"/>
              <a:gd name="connsiteX5" fmla="*/ 0 w 12192000"/>
              <a:gd name="connsiteY5" fmla="*/ 1958338 h 2020536"/>
              <a:gd name="connsiteX6" fmla="*/ 0 w 12192000"/>
              <a:gd name="connsiteY6" fmla="*/ 0 h 2020536"/>
              <a:gd name="connsiteX0" fmla="*/ 0 w 12192000"/>
              <a:gd name="connsiteY0" fmla="*/ 0 h 2015853"/>
              <a:gd name="connsiteX1" fmla="*/ 12192000 w 12192000"/>
              <a:gd name="connsiteY1" fmla="*/ 0 h 2015853"/>
              <a:gd name="connsiteX2" fmla="*/ 12192000 w 12192000"/>
              <a:gd name="connsiteY2" fmla="*/ 1958338 h 2015853"/>
              <a:gd name="connsiteX3" fmla="*/ 9197591 w 12192000"/>
              <a:gd name="connsiteY3" fmla="*/ 1363436 h 2015853"/>
              <a:gd name="connsiteX4" fmla="*/ 8875597 w 12192000"/>
              <a:gd name="connsiteY4" fmla="*/ 1942755 h 2015853"/>
              <a:gd name="connsiteX5" fmla="*/ 0 w 12192000"/>
              <a:gd name="connsiteY5" fmla="*/ 1958338 h 2015853"/>
              <a:gd name="connsiteX6" fmla="*/ 0 w 12192000"/>
              <a:gd name="connsiteY6" fmla="*/ 0 h 2015853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75597 w 12192000"/>
              <a:gd name="connsiteY4" fmla="*/ 19427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193580"/>
              <a:gd name="connsiteX1" fmla="*/ 12192000 w 12192000"/>
              <a:gd name="connsiteY1" fmla="*/ 0 h 2193580"/>
              <a:gd name="connsiteX2" fmla="*/ 12192000 w 12192000"/>
              <a:gd name="connsiteY2" fmla="*/ 1958338 h 2193580"/>
              <a:gd name="connsiteX3" fmla="*/ 9264266 w 12192000"/>
              <a:gd name="connsiteY3" fmla="*/ 1433286 h 2193580"/>
              <a:gd name="connsiteX4" fmla="*/ 9545522 w 12192000"/>
              <a:gd name="connsiteY4" fmla="*/ 2193580 h 2193580"/>
              <a:gd name="connsiteX5" fmla="*/ 0 w 12192000"/>
              <a:gd name="connsiteY5" fmla="*/ 1958338 h 2193580"/>
              <a:gd name="connsiteX6" fmla="*/ 0 w 12192000"/>
              <a:gd name="connsiteY6" fmla="*/ 0 h 2193580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69247 w 12192000"/>
              <a:gd name="connsiteY4" fmla="*/ 1514130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19767"/>
              <a:gd name="connsiteX1" fmla="*/ 12192000 w 12192000"/>
              <a:gd name="connsiteY1" fmla="*/ 0 h 2019767"/>
              <a:gd name="connsiteX2" fmla="*/ 12192000 w 12192000"/>
              <a:gd name="connsiteY2" fmla="*/ 1958338 h 2019767"/>
              <a:gd name="connsiteX3" fmla="*/ 9264266 w 12192000"/>
              <a:gd name="connsiteY3" fmla="*/ 1433286 h 2019767"/>
              <a:gd name="connsiteX4" fmla="*/ 8859722 w 12192000"/>
              <a:gd name="connsiteY4" fmla="*/ 1955455 h 2019767"/>
              <a:gd name="connsiteX5" fmla="*/ 0 w 12192000"/>
              <a:gd name="connsiteY5" fmla="*/ 1958338 h 2019767"/>
              <a:gd name="connsiteX6" fmla="*/ 0 w 12192000"/>
              <a:gd name="connsiteY6" fmla="*/ 0 h 2019767"/>
              <a:gd name="connsiteX0" fmla="*/ 0 w 12192000"/>
              <a:gd name="connsiteY0" fmla="*/ 0 h 2004381"/>
              <a:gd name="connsiteX1" fmla="*/ 12192000 w 12192000"/>
              <a:gd name="connsiteY1" fmla="*/ 0 h 2004381"/>
              <a:gd name="connsiteX2" fmla="*/ 12192000 w 12192000"/>
              <a:gd name="connsiteY2" fmla="*/ 1958338 h 2004381"/>
              <a:gd name="connsiteX3" fmla="*/ 9407141 w 12192000"/>
              <a:gd name="connsiteY3" fmla="*/ 1090386 h 2004381"/>
              <a:gd name="connsiteX4" fmla="*/ 8859722 w 12192000"/>
              <a:gd name="connsiteY4" fmla="*/ 1955455 h 2004381"/>
              <a:gd name="connsiteX5" fmla="*/ 0 w 12192000"/>
              <a:gd name="connsiteY5" fmla="*/ 1958338 h 2004381"/>
              <a:gd name="connsiteX6" fmla="*/ 0 w 12192000"/>
              <a:gd name="connsiteY6" fmla="*/ 0 h 2004381"/>
              <a:gd name="connsiteX0" fmla="*/ 0 w 12192000"/>
              <a:gd name="connsiteY0" fmla="*/ 0 h 2020974"/>
              <a:gd name="connsiteX1" fmla="*/ 12192000 w 12192000"/>
              <a:gd name="connsiteY1" fmla="*/ 0 h 2020974"/>
              <a:gd name="connsiteX2" fmla="*/ 12192000 w 12192000"/>
              <a:gd name="connsiteY2" fmla="*/ 1958338 h 2020974"/>
              <a:gd name="connsiteX3" fmla="*/ 9407141 w 12192000"/>
              <a:gd name="connsiteY3" fmla="*/ 1090386 h 2020974"/>
              <a:gd name="connsiteX4" fmla="*/ 8859722 w 12192000"/>
              <a:gd name="connsiteY4" fmla="*/ 1955455 h 2020974"/>
              <a:gd name="connsiteX5" fmla="*/ 0 w 12192000"/>
              <a:gd name="connsiteY5" fmla="*/ 1958338 h 2020974"/>
              <a:gd name="connsiteX6" fmla="*/ 0 w 12192000"/>
              <a:gd name="connsiteY6" fmla="*/ 0 h 2020974"/>
              <a:gd name="connsiteX0" fmla="*/ 0 w 12192000"/>
              <a:gd name="connsiteY0" fmla="*/ 0 h 1998527"/>
              <a:gd name="connsiteX1" fmla="*/ 12192000 w 12192000"/>
              <a:gd name="connsiteY1" fmla="*/ 0 h 1998527"/>
              <a:gd name="connsiteX2" fmla="*/ 12192000 w 12192000"/>
              <a:gd name="connsiteY2" fmla="*/ 1958338 h 1998527"/>
              <a:gd name="connsiteX3" fmla="*/ 9407141 w 12192000"/>
              <a:gd name="connsiteY3" fmla="*/ 1090386 h 1998527"/>
              <a:gd name="connsiteX4" fmla="*/ 8859722 w 12192000"/>
              <a:gd name="connsiteY4" fmla="*/ 1955455 h 1998527"/>
              <a:gd name="connsiteX5" fmla="*/ 0 w 12192000"/>
              <a:gd name="connsiteY5" fmla="*/ 1958338 h 1998527"/>
              <a:gd name="connsiteX6" fmla="*/ 0 w 12192000"/>
              <a:gd name="connsiteY6" fmla="*/ 0 h 1998527"/>
              <a:gd name="connsiteX0" fmla="*/ 0 w 12192000"/>
              <a:gd name="connsiteY0" fmla="*/ 0 h 2010143"/>
              <a:gd name="connsiteX1" fmla="*/ 12192000 w 12192000"/>
              <a:gd name="connsiteY1" fmla="*/ 0 h 2010143"/>
              <a:gd name="connsiteX2" fmla="*/ 12192000 w 12192000"/>
              <a:gd name="connsiteY2" fmla="*/ 1958338 h 2010143"/>
              <a:gd name="connsiteX3" fmla="*/ 9267441 w 12192000"/>
              <a:gd name="connsiteY3" fmla="*/ 1439636 h 2010143"/>
              <a:gd name="connsiteX4" fmla="*/ 8859722 w 12192000"/>
              <a:gd name="connsiteY4" fmla="*/ 1955455 h 2010143"/>
              <a:gd name="connsiteX5" fmla="*/ 0 w 12192000"/>
              <a:gd name="connsiteY5" fmla="*/ 1958338 h 2010143"/>
              <a:gd name="connsiteX6" fmla="*/ 0 w 12192000"/>
              <a:gd name="connsiteY6" fmla="*/ 0 h 2010143"/>
              <a:gd name="connsiteX0" fmla="*/ 0 w 12192000"/>
              <a:gd name="connsiteY0" fmla="*/ 0 h 2021257"/>
              <a:gd name="connsiteX1" fmla="*/ 12192000 w 12192000"/>
              <a:gd name="connsiteY1" fmla="*/ 0 h 2021257"/>
              <a:gd name="connsiteX2" fmla="*/ 12192000 w 12192000"/>
              <a:gd name="connsiteY2" fmla="*/ 1958338 h 2021257"/>
              <a:gd name="connsiteX3" fmla="*/ 9267441 w 12192000"/>
              <a:gd name="connsiteY3" fmla="*/ 1439636 h 2021257"/>
              <a:gd name="connsiteX4" fmla="*/ 8859722 w 12192000"/>
              <a:gd name="connsiteY4" fmla="*/ 1955455 h 2021257"/>
              <a:gd name="connsiteX5" fmla="*/ 0 w 12192000"/>
              <a:gd name="connsiteY5" fmla="*/ 1958338 h 2021257"/>
              <a:gd name="connsiteX6" fmla="*/ 0 w 12192000"/>
              <a:gd name="connsiteY6" fmla="*/ 0 h 2021257"/>
              <a:gd name="connsiteX0" fmla="*/ 0 w 12192000"/>
              <a:gd name="connsiteY0" fmla="*/ 0 h 2010797"/>
              <a:gd name="connsiteX1" fmla="*/ 12192000 w 12192000"/>
              <a:gd name="connsiteY1" fmla="*/ 0 h 2010797"/>
              <a:gd name="connsiteX2" fmla="*/ 12192000 w 12192000"/>
              <a:gd name="connsiteY2" fmla="*/ 1958338 h 2010797"/>
              <a:gd name="connsiteX3" fmla="*/ 9267441 w 12192000"/>
              <a:gd name="connsiteY3" fmla="*/ 1239611 h 2010797"/>
              <a:gd name="connsiteX4" fmla="*/ 8859722 w 12192000"/>
              <a:gd name="connsiteY4" fmla="*/ 1955455 h 2010797"/>
              <a:gd name="connsiteX5" fmla="*/ 0 w 12192000"/>
              <a:gd name="connsiteY5" fmla="*/ 1958338 h 2010797"/>
              <a:gd name="connsiteX6" fmla="*/ 0 w 12192000"/>
              <a:gd name="connsiteY6" fmla="*/ 0 h 2010797"/>
              <a:gd name="connsiteX0" fmla="*/ 0 w 12192000"/>
              <a:gd name="connsiteY0" fmla="*/ 0 h 2020666"/>
              <a:gd name="connsiteX1" fmla="*/ 12192000 w 12192000"/>
              <a:gd name="connsiteY1" fmla="*/ 0 h 2020666"/>
              <a:gd name="connsiteX2" fmla="*/ 12192000 w 12192000"/>
              <a:gd name="connsiteY2" fmla="*/ 1958338 h 2020666"/>
              <a:gd name="connsiteX3" fmla="*/ 9267441 w 12192000"/>
              <a:gd name="connsiteY3" fmla="*/ 1430111 h 2020666"/>
              <a:gd name="connsiteX4" fmla="*/ 8859722 w 12192000"/>
              <a:gd name="connsiteY4" fmla="*/ 1955455 h 2020666"/>
              <a:gd name="connsiteX5" fmla="*/ 0 w 12192000"/>
              <a:gd name="connsiteY5" fmla="*/ 1958338 h 2020666"/>
              <a:gd name="connsiteX6" fmla="*/ 0 w 12192000"/>
              <a:gd name="connsiteY6" fmla="*/ 0 h 2020666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69775 w 12192000"/>
              <a:gd name="connsiteY2" fmla="*/ 11836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439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50725 w 12192000"/>
              <a:gd name="connsiteY2" fmla="*/ 124713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0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8338"/>
              <a:gd name="connsiteX1" fmla="*/ 12192000 w 12192000"/>
              <a:gd name="connsiteY1" fmla="*/ 0 h 1958338"/>
              <a:gd name="connsiteX2" fmla="*/ 12188825 w 12192000"/>
              <a:gd name="connsiteY2" fmla="*/ 1431288 h 1958338"/>
              <a:gd name="connsiteX3" fmla="*/ 9267441 w 12192000"/>
              <a:gd name="connsiteY3" fmla="*/ 1430111 h 1958338"/>
              <a:gd name="connsiteX4" fmla="*/ 8859722 w 12192000"/>
              <a:gd name="connsiteY4" fmla="*/ 1955455 h 1958338"/>
              <a:gd name="connsiteX5" fmla="*/ 7957752 w 12192000"/>
              <a:gd name="connsiteY5" fmla="*/ 1958338 h 1958338"/>
              <a:gd name="connsiteX6" fmla="*/ 0 w 12192000"/>
              <a:gd name="connsiteY6" fmla="*/ 0 h 1958338"/>
              <a:gd name="connsiteX0" fmla="*/ 0 w 12192000"/>
              <a:gd name="connsiteY0" fmla="*/ 0 h 1955455"/>
              <a:gd name="connsiteX1" fmla="*/ 12192000 w 12192000"/>
              <a:gd name="connsiteY1" fmla="*/ 0 h 1955455"/>
              <a:gd name="connsiteX2" fmla="*/ 12188825 w 12192000"/>
              <a:gd name="connsiteY2" fmla="*/ 1431288 h 1955455"/>
              <a:gd name="connsiteX3" fmla="*/ 9267441 w 12192000"/>
              <a:gd name="connsiteY3" fmla="*/ 1430111 h 1955455"/>
              <a:gd name="connsiteX4" fmla="*/ 8859722 w 12192000"/>
              <a:gd name="connsiteY4" fmla="*/ 1955455 h 1955455"/>
              <a:gd name="connsiteX5" fmla="*/ 7903777 w 12192000"/>
              <a:gd name="connsiteY5" fmla="*/ 1796413 h 1955455"/>
              <a:gd name="connsiteX6" fmla="*/ 0 w 12192000"/>
              <a:gd name="connsiteY6" fmla="*/ 0 h 1955455"/>
              <a:gd name="connsiteX0" fmla="*/ 0 w 12192000"/>
              <a:gd name="connsiteY0" fmla="*/ 0 h 1961513"/>
              <a:gd name="connsiteX1" fmla="*/ 12192000 w 12192000"/>
              <a:gd name="connsiteY1" fmla="*/ 0 h 1961513"/>
              <a:gd name="connsiteX2" fmla="*/ 12188825 w 12192000"/>
              <a:gd name="connsiteY2" fmla="*/ 1431288 h 1961513"/>
              <a:gd name="connsiteX3" fmla="*/ 9267441 w 12192000"/>
              <a:gd name="connsiteY3" fmla="*/ 1430111 h 1961513"/>
              <a:gd name="connsiteX4" fmla="*/ 8859722 w 12192000"/>
              <a:gd name="connsiteY4" fmla="*/ 1955455 h 1961513"/>
              <a:gd name="connsiteX5" fmla="*/ 7773605 w 12192000"/>
              <a:gd name="connsiteY5" fmla="*/ 1961513 h 1961513"/>
              <a:gd name="connsiteX6" fmla="*/ 0 w 12192000"/>
              <a:gd name="connsiteY6" fmla="*/ 0 h 1961513"/>
              <a:gd name="connsiteX0" fmla="*/ 0 w 12192000"/>
              <a:gd name="connsiteY0" fmla="*/ 0 h 1961513"/>
              <a:gd name="connsiteX1" fmla="*/ 12192000 w 12192000"/>
              <a:gd name="connsiteY1" fmla="*/ 0 h 1961513"/>
              <a:gd name="connsiteX2" fmla="*/ 12188825 w 12192000"/>
              <a:gd name="connsiteY2" fmla="*/ 1431288 h 1961513"/>
              <a:gd name="connsiteX3" fmla="*/ 9267441 w 12192000"/>
              <a:gd name="connsiteY3" fmla="*/ 1430111 h 1961513"/>
              <a:gd name="connsiteX4" fmla="*/ 8856550 w 12192000"/>
              <a:gd name="connsiteY4" fmla="*/ 1958630 h 1961513"/>
              <a:gd name="connsiteX5" fmla="*/ 7773605 w 12192000"/>
              <a:gd name="connsiteY5" fmla="*/ 1961513 h 1961513"/>
              <a:gd name="connsiteX6" fmla="*/ 0 w 12192000"/>
              <a:gd name="connsiteY6" fmla="*/ 0 h 1961513"/>
              <a:gd name="connsiteX0" fmla="*/ 0 w 6318738"/>
              <a:gd name="connsiteY0" fmla="*/ 8793 h 1961513"/>
              <a:gd name="connsiteX1" fmla="*/ 6318738 w 6318738"/>
              <a:gd name="connsiteY1" fmla="*/ 0 h 1961513"/>
              <a:gd name="connsiteX2" fmla="*/ 6315563 w 6318738"/>
              <a:gd name="connsiteY2" fmla="*/ 1431288 h 1961513"/>
              <a:gd name="connsiteX3" fmla="*/ 3394179 w 6318738"/>
              <a:gd name="connsiteY3" fmla="*/ 1430111 h 1961513"/>
              <a:gd name="connsiteX4" fmla="*/ 2983288 w 6318738"/>
              <a:gd name="connsiteY4" fmla="*/ 1958630 h 1961513"/>
              <a:gd name="connsiteX5" fmla="*/ 1900343 w 6318738"/>
              <a:gd name="connsiteY5" fmla="*/ 1961513 h 1961513"/>
              <a:gd name="connsiteX6" fmla="*/ 0 w 6318738"/>
              <a:gd name="connsiteY6" fmla="*/ 8793 h 1961513"/>
              <a:gd name="connsiteX0" fmla="*/ 0 w 4420825"/>
              <a:gd name="connsiteY0" fmla="*/ 0 h 6301441"/>
              <a:gd name="connsiteX1" fmla="*/ 4420825 w 4420825"/>
              <a:gd name="connsiteY1" fmla="*/ 4339928 h 6301441"/>
              <a:gd name="connsiteX2" fmla="*/ 4417650 w 4420825"/>
              <a:gd name="connsiteY2" fmla="*/ 5771216 h 6301441"/>
              <a:gd name="connsiteX3" fmla="*/ 1496266 w 4420825"/>
              <a:gd name="connsiteY3" fmla="*/ 5770039 h 6301441"/>
              <a:gd name="connsiteX4" fmla="*/ 1085375 w 4420825"/>
              <a:gd name="connsiteY4" fmla="*/ 6298558 h 6301441"/>
              <a:gd name="connsiteX5" fmla="*/ 2430 w 4420825"/>
              <a:gd name="connsiteY5" fmla="*/ 6301441 h 6301441"/>
              <a:gd name="connsiteX6" fmla="*/ 0 w 4420825"/>
              <a:gd name="connsiteY6" fmla="*/ 0 h 6301441"/>
              <a:gd name="connsiteX0" fmla="*/ 0 w 6869058"/>
              <a:gd name="connsiteY0" fmla="*/ 0 h 6301441"/>
              <a:gd name="connsiteX1" fmla="*/ 6869058 w 6869058"/>
              <a:gd name="connsiteY1" fmla="*/ 92393 h 6301441"/>
              <a:gd name="connsiteX2" fmla="*/ 4417650 w 6869058"/>
              <a:gd name="connsiteY2" fmla="*/ 5771216 h 6301441"/>
              <a:gd name="connsiteX3" fmla="*/ 1496266 w 6869058"/>
              <a:gd name="connsiteY3" fmla="*/ 5770039 h 6301441"/>
              <a:gd name="connsiteX4" fmla="*/ 1085375 w 6869058"/>
              <a:gd name="connsiteY4" fmla="*/ 6298558 h 6301441"/>
              <a:gd name="connsiteX5" fmla="*/ 2430 w 6869058"/>
              <a:gd name="connsiteY5" fmla="*/ 6301441 h 6301441"/>
              <a:gd name="connsiteX6" fmla="*/ 0 w 6869058"/>
              <a:gd name="connsiteY6" fmla="*/ 0 h 6301441"/>
              <a:gd name="connsiteX0" fmla="*/ 0 w 6864372"/>
              <a:gd name="connsiteY0" fmla="*/ 0 h 6301441"/>
              <a:gd name="connsiteX1" fmla="*/ 6864372 w 6864372"/>
              <a:gd name="connsiteY1" fmla="*/ 7987 h 6301441"/>
              <a:gd name="connsiteX2" fmla="*/ 4417650 w 6864372"/>
              <a:gd name="connsiteY2" fmla="*/ 5771216 h 6301441"/>
              <a:gd name="connsiteX3" fmla="*/ 1496266 w 6864372"/>
              <a:gd name="connsiteY3" fmla="*/ 5770039 h 6301441"/>
              <a:gd name="connsiteX4" fmla="*/ 1085375 w 6864372"/>
              <a:gd name="connsiteY4" fmla="*/ 6298558 h 6301441"/>
              <a:gd name="connsiteX5" fmla="*/ 2430 w 6864372"/>
              <a:gd name="connsiteY5" fmla="*/ 6301441 h 6301441"/>
              <a:gd name="connsiteX6" fmla="*/ 0 w 6864372"/>
              <a:gd name="connsiteY6" fmla="*/ 0 h 6301441"/>
              <a:gd name="connsiteX0" fmla="*/ 0 w 6864372"/>
              <a:gd name="connsiteY0" fmla="*/ 0 h 6301441"/>
              <a:gd name="connsiteX1" fmla="*/ 6864372 w 6864372"/>
              <a:gd name="connsiteY1" fmla="*/ 7987 h 6301441"/>
              <a:gd name="connsiteX2" fmla="*/ 6860742 w 6864372"/>
              <a:gd name="connsiteY2" fmla="*/ 5771219 h 6301441"/>
              <a:gd name="connsiteX3" fmla="*/ 1496266 w 6864372"/>
              <a:gd name="connsiteY3" fmla="*/ 5770039 h 6301441"/>
              <a:gd name="connsiteX4" fmla="*/ 1085375 w 6864372"/>
              <a:gd name="connsiteY4" fmla="*/ 6298558 h 6301441"/>
              <a:gd name="connsiteX5" fmla="*/ 2430 w 6864372"/>
              <a:gd name="connsiteY5" fmla="*/ 6301441 h 6301441"/>
              <a:gd name="connsiteX6" fmla="*/ 0 w 6864372"/>
              <a:gd name="connsiteY6" fmla="*/ 0 h 6301441"/>
              <a:gd name="connsiteX0" fmla="*/ 0 w 6860894"/>
              <a:gd name="connsiteY0" fmla="*/ 817513 h 7118954"/>
              <a:gd name="connsiteX1" fmla="*/ 6858025 w 6860894"/>
              <a:gd name="connsiteY1" fmla="*/ 0 h 7118954"/>
              <a:gd name="connsiteX2" fmla="*/ 6860742 w 6860894"/>
              <a:gd name="connsiteY2" fmla="*/ 6588732 h 7118954"/>
              <a:gd name="connsiteX3" fmla="*/ 1496266 w 6860894"/>
              <a:gd name="connsiteY3" fmla="*/ 6587552 h 7118954"/>
              <a:gd name="connsiteX4" fmla="*/ 1085375 w 6860894"/>
              <a:gd name="connsiteY4" fmla="*/ 7116071 h 7118954"/>
              <a:gd name="connsiteX5" fmla="*/ 2430 w 6860894"/>
              <a:gd name="connsiteY5" fmla="*/ 7118954 h 7118954"/>
              <a:gd name="connsiteX6" fmla="*/ 0 w 6860894"/>
              <a:gd name="connsiteY6" fmla="*/ 817513 h 7118954"/>
              <a:gd name="connsiteX0" fmla="*/ 0 w 6864069"/>
              <a:gd name="connsiteY0" fmla="*/ 1538 h 7118954"/>
              <a:gd name="connsiteX1" fmla="*/ 6861200 w 6864069"/>
              <a:gd name="connsiteY1" fmla="*/ 0 h 7118954"/>
              <a:gd name="connsiteX2" fmla="*/ 6863917 w 6864069"/>
              <a:gd name="connsiteY2" fmla="*/ 6588732 h 7118954"/>
              <a:gd name="connsiteX3" fmla="*/ 1499441 w 6864069"/>
              <a:gd name="connsiteY3" fmla="*/ 6587552 h 7118954"/>
              <a:gd name="connsiteX4" fmla="*/ 1088550 w 6864069"/>
              <a:gd name="connsiteY4" fmla="*/ 7116071 h 7118954"/>
              <a:gd name="connsiteX5" fmla="*/ 5605 w 6864069"/>
              <a:gd name="connsiteY5" fmla="*/ 7118954 h 7118954"/>
              <a:gd name="connsiteX6" fmla="*/ 0 w 6864069"/>
              <a:gd name="connsiteY6" fmla="*/ 1538 h 7118954"/>
              <a:gd name="connsiteX0" fmla="*/ 49309 w 6858513"/>
              <a:gd name="connsiteY0" fmla="*/ 522750 h 7118954"/>
              <a:gd name="connsiteX1" fmla="*/ 6855644 w 6858513"/>
              <a:gd name="connsiteY1" fmla="*/ 0 h 7118954"/>
              <a:gd name="connsiteX2" fmla="*/ 6858361 w 6858513"/>
              <a:gd name="connsiteY2" fmla="*/ 6588732 h 7118954"/>
              <a:gd name="connsiteX3" fmla="*/ 1493885 w 6858513"/>
              <a:gd name="connsiteY3" fmla="*/ 6587552 h 7118954"/>
              <a:gd name="connsiteX4" fmla="*/ 1082994 w 6858513"/>
              <a:gd name="connsiteY4" fmla="*/ 7116071 h 7118954"/>
              <a:gd name="connsiteX5" fmla="*/ 49 w 6858513"/>
              <a:gd name="connsiteY5" fmla="*/ 7118954 h 7118954"/>
              <a:gd name="connsiteX6" fmla="*/ 49309 w 6858513"/>
              <a:gd name="connsiteY6" fmla="*/ 522750 h 7118954"/>
              <a:gd name="connsiteX0" fmla="*/ 0 w 6860004"/>
              <a:gd name="connsiteY0" fmla="*/ 160803 h 7118954"/>
              <a:gd name="connsiteX1" fmla="*/ 6857135 w 6860004"/>
              <a:gd name="connsiteY1" fmla="*/ 0 h 7118954"/>
              <a:gd name="connsiteX2" fmla="*/ 6859852 w 6860004"/>
              <a:gd name="connsiteY2" fmla="*/ 6588732 h 7118954"/>
              <a:gd name="connsiteX3" fmla="*/ 1495376 w 6860004"/>
              <a:gd name="connsiteY3" fmla="*/ 6587552 h 7118954"/>
              <a:gd name="connsiteX4" fmla="*/ 1084485 w 6860004"/>
              <a:gd name="connsiteY4" fmla="*/ 7116071 h 7118954"/>
              <a:gd name="connsiteX5" fmla="*/ 1540 w 6860004"/>
              <a:gd name="connsiteY5" fmla="*/ 7118954 h 7118954"/>
              <a:gd name="connsiteX6" fmla="*/ 0 w 6860004"/>
              <a:gd name="connsiteY6" fmla="*/ 160803 h 7118954"/>
              <a:gd name="connsiteX0" fmla="*/ 0 w 6859858"/>
              <a:gd name="connsiteY0" fmla="*/ 0 h 6958151"/>
              <a:gd name="connsiteX1" fmla="*/ 6723785 w 6859858"/>
              <a:gd name="connsiteY1" fmla="*/ 480547 h 6958151"/>
              <a:gd name="connsiteX2" fmla="*/ 6859852 w 6859858"/>
              <a:gd name="connsiteY2" fmla="*/ 6427929 h 6958151"/>
              <a:gd name="connsiteX3" fmla="*/ 1495376 w 6859858"/>
              <a:gd name="connsiteY3" fmla="*/ 6426749 h 6958151"/>
              <a:gd name="connsiteX4" fmla="*/ 1084485 w 6859858"/>
              <a:gd name="connsiteY4" fmla="*/ 6955268 h 6958151"/>
              <a:gd name="connsiteX5" fmla="*/ 1540 w 6859858"/>
              <a:gd name="connsiteY5" fmla="*/ 6958151 h 6958151"/>
              <a:gd name="connsiteX6" fmla="*/ 0 w 6859858"/>
              <a:gd name="connsiteY6" fmla="*/ 0 h 6958151"/>
              <a:gd name="connsiteX0" fmla="*/ 0 w 6859948"/>
              <a:gd name="connsiteY0" fmla="*/ 2053 h 6960204"/>
              <a:gd name="connsiteX1" fmla="*/ 6853963 w 6859948"/>
              <a:gd name="connsiteY1" fmla="*/ 0 h 6960204"/>
              <a:gd name="connsiteX2" fmla="*/ 6859852 w 6859948"/>
              <a:gd name="connsiteY2" fmla="*/ 6429982 h 6960204"/>
              <a:gd name="connsiteX3" fmla="*/ 1495376 w 6859948"/>
              <a:gd name="connsiteY3" fmla="*/ 6428802 h 6960204"/>
              <a:gd name="connsiteX4" fmla="*/ 1084485 w 6859948"/>
              <a:gd name="connsiteY4" fmla="*/ 6957321 h 6960204"/>
              <a:gd name="connsiteX5" fmla="*/ 1540 w 6859948"/>
              <a:gd name="connsiteY5" fmla="*/ 6960204 h 6960204"/>
              <a:gd name="connsiteX6" fmla="*/ 0 w 6859948"/>
              <a:gd name="connsiteY6" fmla="*/ 2053 h 6960204"/>
              <a:gd name="connsiteX0" fmla="*/ 0 w 6859948"/>
              <a:gd name="connsiteY0" fmla="*/ 0 h 10451365"/>
              <a:gd name="connsiteX1" fmla="*/ 6853963 w 6859948"/>
              <a:gd name="connsiteY1" fmla="*/ 3491161 h 10451365"/>
              <a:gd name="connsiteX2" fmla="*/ 6859852 w 6859948"/>
              <a:gd name="connsiteY2" fmla="*/ 9921143 h 10451365"/>
              <a:gd name="connsiteX3" fmla="*/ 1495376 w 6859948"/>
              <a:gd name="connsiteY3" fmla="*/ 9919963 h 10451365"/>
              <a:gd name="connsiteX4" fmla="*/ 1084485 w 6859948"/>
              <a:gd name="connsiteY4" fmla="*/ 10448482 h 10451365"/>
              <a:gd name="connsiteX5" fmla="*/ 1540 w 6859948"/>
              <a:gd name="connsiteY5" fmla="*/ 10451365 h 10451365"/>
              <a:gd name="connsiteX6" fmla="*/ 0 w 6859948"/>
              <a:gd name="connsiteY6" fmla="*/ 0 h 10451365"/>
              <a:gd name="connsiteX0" fmla="*/ 0 w 6860011"/>
              <a:gd name="connsiteY0" fmla="*/ 2052 h 10453417"/>
              <a:gd name="connsiteX1" fmla="*/ 6857390 w 6860011"/>
              <a:gd name="connsiteY1" fmla="*/ 0 h 10453417"/>
              <a:gd name="connsiteX2" fmla="*/ 6859852 w 6860011"/>
              <a:gd name="connsiteY2" fmla="*/ 9923195 h 10453417"/>
              <a:gd name="connsiteX3" fmla="*/ 1495376 w 6860011"/>
              <a:gd name="connsiteY3" fmla="*/ 9922015 h 10453417"/>
              <a:gd name="connsiteX4" fmla="*/ 1084485 w 6860011"/>
              <a:gd name="connsiteY4" fmla="*/ 10450534 h 10453417"/>
              <a:gd name="connsiteX5" fmla="*/ 1540 w 6860011"/>
              <a:gd name="connsiteY5" fmla="*/ 10453417 h 10453417"/>
              <a:gd name="connsiteX6" fmla="*/ 0 w 6860011"/>
              <a:gd name="connsiteY6" fmla="*/ 2052 h 10453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0011" h="10453417">
                <a:moveTo>
                  <a:pt x="0" y="2052"/>
                </a:moveTo>
                <a:lnTo>
                  <a:pt x="6857390" y="0"/>
                </a:lnTo>
                <a:cubicBezTo>
                  <a:pt x="6856332" y="481329"/>
                  <a:pt x="6860910" y="9441866"/>
                  <a:pt x="6859852" y="9923195"/>
                </a:cubicBezTo>
                <a:lnTo>
                  <a:pt x="1495376" y="9922015"/>
                </a:lnTo>
                <a:cubicBezTo>
                  <a:pt x="1498691" y="9921464"/>
                  <a:pt x="1483418" y="9928097"/>
                  <a:pt x="1084485" y="10450534"/>
                </a:cubicBezTo>
                <a:lnTo>
                  <a:pt x="1540" y="10453417"/>
                </a:lnTo>
                <a:cubicBezTo>
                  <a:pt x="-328" y="8080945"/>
                  <a:pt x="1868" y="2374524"/>
                  <a:pt x="0" y="2052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1C721B3B-CF80-7035-FA0C-765D27E93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37" y="2401543"/>
            <a:ext cx="5618315" cy="401513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ПРОВОДНИКИ ХОРОШИХ ДЕЛ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+mn-lt"/>
              </a:rPr>
              <a:t>Совместно с благотворительным фондом «Почет» мы каждый год проводим </a:t>
            </a:r>
            <a:r>
              <a:rPr lang="ru-RU" sz="2400" dirty="0" err="1" smtClean="0">
                <a:solidFill>
                  <a:schemeClr val="tx1"/>
                </a:solidFill>
                <a:latin typeface="+mn-lt"/>
              </a:rPr>
              <a:t>грантовый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 конкурс гражданских инициатив «Проводники хороших дел». Победители получают финансирование на реализацию своих волонтерских проектов. Лучших добровольцев поощряют наградами руководства компании и значками «Волонтер «РЖД» в конце каждого года — на форуме корпоративных волонтеров</a:t>
            </a:r>
            <a:r>
              <a:rPr lang="ru-RU" sz="2400" dirty="0" smtClean="0">
                <a:latin typeface="+mn-lt"/>
              </a:rPr>
              <a:t>.</a:t>
            </a:r>
            <a:endParaRPr lang="ru-RU" sz="2400" dirty="0">
              <a:latin typeface="+mn-lt"/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0F5CF03A-C934-6638-D5C2-6493A5B3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37" y="365125"/>
            <a:ext cx="5536429" cy="1868121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/ПРОВОДНИКИ</a:t>
            </a:r>
            <a:b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</a:br>
            <a: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ХОРОШИХ</a:t>
            </a:r>
            <a:b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</a:br>
            <a: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ДЕЛ</a:t>
            </a:r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FFF4E1FE-6BF9-AE72-F9F6-DA29B226215B}"/>
              </a:ext>
            </a:extLst>
          </p:cNvPr>
          <p:cNvCxnSpPr>
            <a:cxnSpLocks/>
          </p:cNvCxnSpPr>
          <p:nvPr/>
        </p:nvCxnSpPr>
        <p:spPr>
          <a:xfrm>
            <a:off x="-11430" y="-1085850"/>
            <a:ext cx="0" cy="79438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di_chibotarNM\Desktop\Мои документы\Моя папка\МОЛОДЕЖКА\Фото\девушка с сердечко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1324" y="568325"/>
            <a:ext cx="6289676" cy="6289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6793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F0442715-A1DE-BE51-A960-3DC0A5DC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37" y="365125"/>
            <a:ext cx="4582095" cy="943413"/>
          </a:xfrm>
        </p:spPr>
        <p:txBody>
          <a:bodyPr>
            <a:normAutofit/>
          </a:bodyPr>
          <a:lstStyle/>
          <a:p>
            <a:r>
              <a:rPr lang="ru-RU" sz="4800" dirty="0">
                <a:latin typeface="RussianRail G Pro" pitchFamily="34" charset="-52"/>
              </a:rPr>
              <a:t>/ </a:t>
            </a:r>
            <a:r>
              <a:rPr lang="ru-RU" sz="4800" dirty="0" smtClean="0">
                <a:latin typeface="RussianRail G Pro" pitchFamily="34" charset="-52"/>
              </a:rPr>
              <a:t>Для чего?</a:t>
            </a:r>
            <a:endParaRPr lang="ru-RU" sz="4800" dirty="0">
              <a:latin typeface="RussianRail G Pro" pitchFamily="34" charset="-5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D6B37D1-924A-9021-8579-DAA0E98264C2}"/>
              </a:ext>
            </a:extLst>
          </p:cNvPr>
          <p:cNvSpPr/>
          <p:nvPr/>
        </p:nvSpPr>
        <p:spPr>
          <a:xfrm>
            <a:off x="5875275" y="2195000"/>
            <a:ext cx="2906111" cy="800448"/>
          </a:xfrm>
          <a:prstGeom prst="rect">
            <a:avLst/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807FAF-E5C2-E8D2-4FCD-9062253B6CCB}"/>
              </a:ext>
            </a:extLst>
          </p:cNvPr>
          <p:cNvSpPr txBox="1"/>
          <p:nvPr/>
        </p:nvSpPr>
        <p:spPr>
          <a:xfrm>
            <a:off x="6210719" y="2362069"/>
            <a:ext cx="2633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УРОВНЯ ИНФОРМИРОВАННОСТИ </a:t>
            </a:r>
            <a:endParaRPr lang="ru-RU" sz="1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85D1471C-F607-A307-C876-EBBA86A95F35}"/>
              </a:ext>
            </a:extLst>
          </p:cNvPr>
          <p:cNvCxnSpPr>
            <a:cxnSpLocks/>
          </p:cNvCxnSpPr>
          <p:nvPr/>
        </p:nvCxnSpPr>
        <p:spPr>
          <a:xfrm>
            <a:off x="8920628" y="2230744"/>
            <a:ext cx="0" cy="370536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0E2B7F26-665E-6488-5046-7FB8CA4AF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3420A4-AD13-B0B0-A8BC-F5755CFD9C9A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14</a:t>
            </a:fld>
            <a:endParaRPr lang="ru-RU" sz="12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Picture 2" descr="H:\Вестник\КСМ (1).jpeg"/>
          <p:cNvPicPr>
            <a:picLocks noChangeAspect="1" noChangeArrowheads="1"/>
          </p:cNvPicPr>
          <p:nvPr/>
        </p:nvPicPr>
        <p:blipFill rotWithShape="1">
          <a:blip r:embed="rId3" cstate="print"/>
          <a:srcRect l="11241" t="4053" r="8954"/>
          <a:stretch/>
        </p:blipFill>
        <p:spPr bwMode="auto">
          <a:xfrm>
            <a:off x="583324" y="1386899"/>
            <a:ext cx="4572000" cy="5295795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880523" y="2301762"/>
            <a:ext cx="28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1</a:t>
            </a:r>
            <a:endParaRPr lang="ru-RU" sz="32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D6B37D1-924A-9021-8579-DAA0E98264C2}"/>
              </a:ext>
            </a:extLst>
          </p:cNvPr>
          <p:cNvSpPr/>
          <p:nvPr/>
        </p:nvSpPr>
        <p:spPr>
          <a:xfrm>
            <a:off x="5885781" y="3498318"/>
            <a:ext cx="2906111" cy="800448"/>
          </a:xfrm>
          <a:prstGeom prst="rect">
            <a:avLst/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807FAF-E5C2-E8D2-4FCD-9062253B6CCB}"/>
              </a:ext>
            </a:extLst>
          </p:cNvPr>
          <p:cNvSpPr txBox="1"/>
          <p:nvPr/>
        </p:nvSpPr>
        <p:spPr>
          <a:xfrm>
            <a:off x="6221224" y="3570791"/>
            <a:ext cx="2575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КОРПОРАТИВНЫХ КОМПЕТЕНЦИЙ</a:t>
            </a:r>
            <a:endParaRPr lang="ru-RU" sz="1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1029" y="3605080"/>
            <a:ext cx="28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</a:t>
            </a:r>
            <a:endParaRPr lang="ru-RU" sz="3200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AD6B37D1-924A-9021-8579-DAA0E98264C2}"/>
              </a:ext>
            </a:extLst>
          </p:cNvPr>
          <p:cNvSpPr/>
          <p:nvPr/>
        </p:nvSpPr>
        <p:spPr>
          <a:xfrm>
            <a:off x="5880521" y="4833168"/>
            <a:ext cx="2906111" cy="800448"/>
          </a:xfrm>
          <a:prstGeom prst="rect">
            <a:avLst/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6807FAF-E5C2-E8D2-4FCD-9062253B6CCB}"/>
              </a:ext>
            </a:extLst>
          </p:cNvPr>
          <p:cNvSpPr txBox="1"/>
          <p:nvPr/>
        </p:nvSpPr>
        <p:spPr>
          <a:xfrm>
            <a:off x="6215964" y="5000237"/>
            <a:ext cx="2575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ПОВЫШЕНИЕ УРОВНЯ ВОВЛЕЧЕННОСТИ</a:t>
            </a:r>
            <a:endParaRPr lang="ru-RU" sz="1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85769" y="4939930"/>
            <a:ext cx="28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</a:t>
            </a:r>
            <a:endParaRPr lang="ru-RU" sz="3200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AD6B37D1-924A-9021-8579-DAA0E98264C2}"/>
              </a:ext>
            </a:extLst>
          </p:cNvPr>
          <p:cNvSpPr/>
          <p:nvPr/>
        </p:nvSpPr>
        <p:spPr>
          <a:xfrm>
            <a:off x="9180875" y="2836146"/>
            <a:ext cx="2906111" cy="800448"/>
          </a:xfrm>
          <a:prstGeom prst="rect">
            <a:avLst/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6807FAF-E5C2-E8D2-4FCD-9062253B6CCB}"/>
              </a:ext>
            </a:extLst>
          </p:cNvPr>
          <p:cNvSpPr txBox="1"/>
          <p:nvPr/>
        </p:nvSpPr>
        <p:spPr>
          <a:xfrm>
            <a:off x="9516319" y="3003215"/>
            <a:ext cx="26337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НАВЫКА РАБОТЫ С ПРОЕКТАМИ</a:t>
            </a:r>
            <a:endParaRPr lang="ru-RU" sz="1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186123" y="2942908"/>
            <a:ext cx="28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4</a:t>
            </a:r>
            <a:endParaRPr lang="ru-RU" sz="3200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AD6B37D1-924A-9021-8579-DAA0E98264C2}"/>
              </a:ext>
            </a:extLst>
          </p:cNvPr>
          <p:cNvSpPr/>
          <p:nvPr/>
        </p:nvSpPr>
        <p:spPr>
          <a:xfrm>
            <a:off x="9191381" y="4218294"/>
            <a:ext cx="2906111" cy="800448"/>
          </a:xfrm>
          <a:prstGeom prst="rect">
            <a:avLst/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807FAF-E5C2-E8D2-4FCD-9062253B6CCB}"/>
              </a:ext>
            </a:extLst>
          </p:cNvPr>
          <p:cNvSpPr txBox="1"/>
          <p:nvPr/>
        </p:nvSpPr>
        <p:spPr>
          <a:xfrm>
            <a:off x="9526825" y="4211937"/>
            <a:ext cx="26337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РАЗВИТИЕ СИСТЕМЫ СОВЕТОВ МОЛОДЕЖИ И КОРПРАТИВНОГО ВОЛОНТЕРСТВА</a:t>
            </a:r>
            <a:endParaRPr lang="ru-RU" sz="1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96629" y="4325056"/>
            <a:ext cx="283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5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7471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72">
            <a:extLst>
              <a:ext uri="{FF2B5EF4-FFF2-40B4-BE49-F238E27FC236}">
                <a16:creationId xmlns:a16="http://schemas.microsoft.com/office/drawing/2014/main" xmlns="" id="{56EC3134-4DCA-3732-2F09-F644F15C51E3}"/>
              </a:ext>
            </a:extLst>
          </p:cNvPr>
          <p:cNvGrpSpPr/>
          <p:nvPr/>
        </p:nvGrpSpPr>
        <p:grpSpPr>
          <a:xfrm>
            <a:off x="5616796" y="847725"/>
            <a:ext cx="12033029" cy="6526554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55" name="Прямоугольник 2">
              <a:extLst>
                <a:ext uri="{FF2B5EF4-FFF2-40B4-BE49-F238E27FC236}">
                  <a16:creationId xmlns:a16="http://schemas.microsoft.com/office/drawing/2014/main" xmlns="" id="{7BE8A1CF-FD42-0A38-D5FC-17B4BC9B24AA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Прямоугольник 2">
              <a:extLst>
                <a:ext uri="{FF2B5EF4-FFF2-40B4-BE49-F238E27FC236}">
                  <a16:creationId xmlns:a16="http://schemas.microsoft.com/office/drawing/2014/main" xmlns="" id="{F08CDB25-72F4-6E64-861F-491C9718267F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Прямоугольник 2">
              <a:extLst>
                <a:ext uri="{FF2B5EF4-FFF2-40B4-BE49-F238E27FC236}">
                  <a16:creationId xmlns:a16="http://schemas.microsoft.com/office/drawing/2014/main" xmlns="" id="{EA7028AD-5BB2-A390-A150-78BC42D416B8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8" name="Прямоугольник 2">
              <a:extLst>
                <a:ext uri="{FF2B5EF4-FFF2-40B4-BE49-F238E27FC236}">
                  <a16:creationId xmlns:a16="http://schemas.microsoft.com/office/drawing/2014/main" xmlns="" id="{3DEE900E-61BF-C0B2-DFA6-D86540DD42C9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solidFill>
              <a:srgbClr val="4B6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36AC5FAE-F688-B5C9-2402-48093E6B10B1}"/>
              </a:ext>
            </a:extLst>
          </p:cNvPr>
          <p:cNvGrpSpPr/>
          <p:nvPr/>
        </p:nvGrpSpPr>
        <p:grpSpPr>
          <a:xfrm>
            <a:off x="531813" y="2160665"/>
            <a:ext cx="2629205" cy="4259185"/>
            <a:chOff x="874713" y="2160665"/>
            <a:chExt cx="2629205" cy="4259185"/>
          </a:xfrm>
        </p:grpSpPr>
        <p:sp>
          <p:nvSpPr>
            <p:cNvPr id="12" name="Прямоугольник 4">
              <a:extLst>
                <a:ext uri="{FF2B5EF4-FFF2-40B4-BE49-F238E27FC236}">
                  <a16:creationId xmlns:a16="http://schemas.microsoft.com/office/drawing/2014/main" xmlns="" id="{FB8ED3C1-7FA9-AAE6-F0E3-A2E58734A085}"/>
                </a:ext>
              </a:extLst>
            </p:cNvPr>
            <p:cNvSpPr/>
            <p:nvPr/>
          </p:nvSpPr>
          <p:spPr>
            <a:xfrm>
              <a:off x="874713" y="2160665"/>
              <a:ext cx="2629205" cy="4259185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9205" h="4259185">
                  <a:moveTo>
                    <a:pt x="0" y="0"/>
                  </a:moveTo>
                  <a:lnTo>
                    <a:pt x="2628900" y="0"/>
                  </a:lnTo>
                  <a:cubicBezTo>
                    <a:pt x="2629958" y="1215470"/>
                    <a:pt x="2627842" y="2513490"/>
                    <a:pt x="2628900" y="3728960"/>
                  </a:cubicBezTo>
                  <a:lnTo>
                    <a:pt x="2228850" y="4259185"/>
                  </a:lnTo>
                  <a:lnTo>
                    <a:pt x="0" y="4256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B3F3CDB1-A455-A1F9-6839-D0D1651A3832}"/>
                </a:ext>
              </a:extLst>
            </p:cNvPr>
            <p:cNvCxnSpPr>
              <a:cxnSpLocks/>
              <a:stCxn id="12" idx="0"/>
              <a:endCxn id="12" idx="1"/>
            </p:cNvCxnSpPr>
            <p:nvPr/>
          </p:nvCxnSpPr>
          <p:spPr>
            <a:xfrm>
              <a:off x="874713" y="2160665"/>
              <a:ext cx="2628900" cy="0"/>
            </a:xfrm>
            <a:prstGeom prst="line">
              <a:avLst/>
            </a:prstGeom>
            <a:ln w="635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C92D8C6F-439C-1556-7C4F-36D4D3019550}"/>
              </a:ext>
            </a:extLst>
          </p:cNvPr>
          <p:cNvGrpSpPr/>
          <p:nvPr/>
        </p:nvGrpSpPr>
        <p:grpSpPr>
          <a:xfrm>
            <a:off x="3378878" y="2160665"/>
            <a:ext cx="2632425" cy="3824210"/>
            <a:chOff x="4331378" y="2160665"/>
            <a:chExt cx="2632425" cy="3824210"/>
          </a:xfrm>
        </p:grpSpPr>
        <p:sp>
          <p:nvSpPr>
            <p:cNvPr id="15" name="Прямоугольник 4">
              <a:extLst>
                <a:ext uri="{FF2B5EF4-FFF2-40B4-BE49-F238E27FC236}">
                  <a16:creationId xmlns:a16="http://schemas.microsoft.com/office/drawing/2014/main" xmlns="" id="{9C134786-7538-3A09-82BD-3AB22F59C01F}"/>
                </a:ext>
              </a:extLst>
            </p:cNvPr>
            <p:cNvSpPr/>
            <p:nvPr/>
          </p:nvSpPr>
          <p:spPr>
            <a:xfrm>
              <a:off x="4331378" y="2163572"/>
              <a:ext cx="2632425" cy="3821303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32425"/>
                <a:gd name="connsiteY0" fmla="*/ 441102 h 4259185"/>
                <a:gd name="connsiteX1" fmla="*/ 2632120 w 2632425"/>
                <a:gd name="connsiteY1" fmla="*/ 0 h 4259185"/>
                <a:gd name="connsiteX2" fmla="*/ 2632120 w 2632425"/>
                <a:gd name="connsiteY2" fmla="*/ 3728960 h 4259185"/>
                <a:gd name="connsiteX3" fmla="*/ 2232070 w 2632425"/>
                <a:gd name="connsiteY3" fmla="*/ 4259185 h 4259185"/>
                <a:gd name="connsiteX4" fmla="*/ 3220 w 2632425"/>
                <a:gd name="connsiteY4" fmla="*/ 4256010 h 4259185"/>
                <a:gd name="connsiteX5" fmla="*/ 0 w 2632425"/>
                <a:gd name="connsiteY5" fmla="*/ 441102 h 4259185"/>
                <a:gd name="connsiteX0" fmla="*/ 0 w 2632425"/>
                <a:gd name="connsiteY0" fmla="*/ 3220 h 3821303"/>
                <a:gd name="connsiteX1" fmla="*/ 2632120 w 2632425"/>
                <a:gd name="connsiteY1" fmla="*/ 0 h 3821303"/>
                <a:gd name="connsiteX2" fmla="*/ 2632120 w 2632425"/>
                <a:gd name="connsiteY2" fmla="*/ 3291078 h 3821303"/>
                <a:gd name="connsiteX3" fmla="*/ 2232070 w 2632425"/>
                <a:gd name="connsiteY3" fmla="*/ 3821303 h 3821303"/>
                <a:gd name="connsiteX4" fmla="*/ 3220 w 2632425"/>
                <a:gd name="connsiteY4" fmla="*/ 3818128 h 3821303"/>
                <a:gd name="connsiteX5" fmla="*/ 0 w 2632425"/>
                <a:gd name="connsiteY5" fmla="*/ 3220 h 382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2425" h="3821303">
                  <a:moveTo>
                    <a:pt x="0" y="3220"/>
                  </a:moveTo>
                  <a:lnTo>
                    <a:pt x="2632120" y="0"/>
                  </a:lnTo>
                  <a:cubicBezTo>
                    <a:pt x="2633178" y="1215470"/>
                    <a:pt x="2631062" y="2075608"/>
                    <a:pt x="2632120" y="3291078"/>
                  </a:cubicBezTo>
                  <a:lnTo>
                    <a:pt x="2232070" y="3821303"/>
                  </a:lnTo>
                  <a:lnTo>
                    <a:pt x="3220" y="3818128"/>
                  </a:lnTo>
                  <a:cubicBezTo>
                    <a:pt x="2147" y="2546492"/>
                    <a:pt x="1073" y="1274856"/>
                    <a:pt x="0" y="322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FC8885FC-F8DB-87F8-5AF9-BC1B8D62A884}"/>
                </a:ext>
              </a:extLst>
            </p:cNvPr>
            <p:cNvCxnSpPr/>
            <p:nvPr/>
          </p:nvCxnSpPr>
          <p:spPr>
            <a:xfrm>
              <a:off x="4334903" y="2160665"/>
              <a:ext cx="2628900" cy="0"/>
            </a:xfrm>
            <a:prstGeom prst="line">
              <a:avLst/>
            </a:prstGeom>
            <a:ln w="635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89E440AE-57F4-6A3B-6645-E933ADA04FEB}"/>
              </a:ext>
            </a:extLst>
          </p:cNvPr>
          <p:cNvGrpSpPr/>
          <p:nvPr/>
        </p:nvGrpSpPr>
        <p:grpSpPr>
          <a:xfrm>
            <a:off x="9120188" y="2160664"/>
            <a:ext cx="2629205" cy="3297161"/>
            <a:chOff x="7824788" y="2160665"/>
            <a:chExt cx="2629205" cy="3392410"/>
          </a:xfrm>
        </p:grpSpPr>
        <p:sp>
          <p:nvSpPr>
            <p:cNvPr id="18" name="Прямоугольник 4">
              <a:extLst>
                <a:ext uri="{FF2B5EF4-FFF2-40B4-BE49-F238E27FC236}">
                  <a16:creationId xmlns:a16="http://schemas.microsoft.com/office/drawing/2014/main" xmlns="" id="{549A7510-72B4-413A-AA85-DDCE203BE1DC}"/>
                </a:ext>
              </a:extLst>
            </p:cNvPr>
            <p:cNvSpPr/>
            <p:nvPr/>
          </p:nvSpPr>
          <p:spPr>
            <a:xfrm>
              <a:off x="7824788" y="2161398"/>
              <a:ext cx="2629205" cy="3391677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876886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876886 h 4259185"/>
                <a:gd name="connsiteX0" fmla="*/ 0 w 2629205"/>
                <a:gd name="connsiteY0" fmla="*/ 9378 h 3391677"/>
                <a:gd name="connsiteX1" fmla="*/ 2628900 w 2629205"/>
                <a:gd name="connsiteY1" fmla="*/ 0 h 3391677"/>
                <a:gd name="connsiteX2" fmla="*/ 2628900 w 2629205"/>
                <a:gd name="connsiteY2" fmla="*/ 2861452 h 3391677"/>
                <a:gd name="connsiteX3" fmla="*/ 2228850 w 2629205"/>
                <a:gd name="connsiteY3" fmla="*/ 3391677 h 3391677"/>
                <a:gd name="connsiteX4" fmla="*/ 0 w 2629205"/>
                <a:gd name="connsiteY4" fmla="*/ 3388502 h 3391677"/>
                <a:gd name="connsiteX5" fmla="*/ 0 w 2629205"/>
                <a:gd name="connsiteY5" fmla="*/ 9378 h 339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9205" h="3391677">
                  <a:moveTo>
                    <a:pt x="0" y="9378"/>
                  </a:moveTo>
                  <a:lnTo>
                    <a:pt x="2628900" y="0"/>
                  </a:lnTo>
                  <a:cubicBezTo>
                    <a:pt x="2629958" y="1215470"/>
                    <a:pt x="2627842" y="1645982"/>
                    <a:pt x="2628900" y="2861452"/>
                  </a:cubicBezTo>
                  <a:lnTo>
                    <a:pt x="2228850" y="3391677"/>
                  </a:lnTo>
                  <a:lnTo>
                    <a:pt x="0" y="3388502"/>
                  </a:lnTo>
                  <a:lnTo>
                    <a:pt x="0" y="937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974BE06D-F870-DCD8-854F-6395E0A84EE3}"/>
                </a:ext>
              </a:extLst>
            </p:cNvPr>
            <p:cNvCxnSpPr/>
            <p:nvPr/>
          </p:nvCxnSpPr>
          <p:spPr>
            <a:xfrm>
              <a:off x="7824788" y="2160665"/>
              <a:ext cx="2628900" cy="0"/>
            </a:xfrm>
            <a:prstGeom prst="line">
              <a:avLst/>
            </a:prstGeom>
            <a:ln w="635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2CDB7B7-F030-7681-A2CB-428503D25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2377776"/>
            <a:ext cx="2628900" cy="452509"/>
          </a:xfrm>
        </p:spPr>
        <p:txBody>
          <a:bodyPr/>
          <a:lstStyle/>
          <a:p>
            <a:pPr algn="ctr"/>
            <a:r>
              <a:rPr lang="ru-RU" sz="2000" dirty="0" smtClean="0"/>
              <a:t>Группа </a:t>
            </a:r>
            <a:r>
              <a:rPr lang="en-US" sz="2000" dirty="0" smtClean="0"/>
              <a:t>WA</a:t>
            </a:r>
            <a:endParaRPr lang="ru-RU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BC048B-BC1B-103C-799D-C680D5DE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RussianRail G Pro" pitchFamily="34" charset="-52"/>
              </a:rPr>
              <a:t>/ КАК К НАМ ПРИСОЕДИНИТСЯ</a:t>
            </a:r>
            <a:endParaRPr lang="ru-RU" dirty="0"/>
          </a:p>
        </p:txBody>
      </p:sp>
      <p:grpSp>
        <p:nvGrpSpPr>
          <p:cNvPr id="21" name="Группа 35">
            <a:extLst>
              <a:ext uri="{FF2B5EF4-FFF2-40B4-BE49-F238E27FC236}">
                <a16:creationId xmlns:a16="http://schemas.microsoft.com/office/drawing/2014/main" xmlns="" id="{D0B7D943-A7C0-768F-8713-EFA112AF97C3}"/>
              </a:ext>
            </a:extLst>
          </p:cNvPr>
          <p:cNvGrpSpPr/>
          <p:nvPr/>
        </p:nvGrpSpPr>
        <p:grpSpPr>
          <a:xfrm>
            <a:off x="-3245793" y="2160665"/>
            <a:ext cx="2629205" cy="4259185"/>
            <a:chOff x="874713" y="2160665"/>
            <a:chExt cx="2629205" cy="4259185"/>
          </a:xfrm>
        </p:grpSpPr>
        <p:sp>
          <p:nvSpPr>
            <p:cNvPr id="37" name="Прямоугольник 4">
              <a:extLst>
                <a:ext uri="{FF2B5EF4-FFF2-40B4-BE49-F238E27FC236}">
                  <a16:creationId xmlns:a16="http://schemas.microsoft.com/office/drawing/2014/main" xmlns="" id="{FDCFC896-D8BC-F46C-9B15-414D6B905F6C}"/>
                </a:ext>
              </a:extLst>
            </p:cNvPr>
            <p:cNvSpPr/>
            <p:nvPr/>
          </p:nvSpPr>
          <p:spPr>
            <a:xfrm>
              <a:off x="874713" y="2160665"/>
              <a:ext cx="2629205" cy="4259185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9205" h="4259185">
                  <a:moveTo>
                    <a:pt x="0" y="0"/>
                  </a:moveTo>
                  <a:lnTo>
                    <a:pt x="2628900" y="0"/>
                  </a:lnTo>
                  <a:cubicBezTo>
                    <a:pt x="2629958" y="1215470"/>
                    <a:pt x="2627842" y="2513490"/>
                    <a:pt x="2628900" y="3728960"/>
                  </a:cubicBezTo>
                  <a:lnTo>
                    <a:pt x="2228850" y="4259185"/>
                  </a:lnTo>
                  <a:lnTo>
                    <a:pt x="0" y="4256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xmlns="" id="{739F8F56-4BE0-BFF6-5A86-C0C8F3CA0409}"/>
                </a:ext>
              </a:extLst>
            </p:cNvPr>
            <p:cNvCxnSpPr>
              <a:cxnSpLocks/>
              <a:stCxn id="37" idx="0"/>
              <a:endCxn id="37" idx="1"/>
            </p:cNvCxnSpPr>
            <p:nvPr/>
          </p:nvCxnSpPr>
          <p:spPr>
            <a:xfrm>
              <a:off x="874713" y="2160665"/>
              <a:ext cx="2628900" cy="0"/>
            </a:xfrm>
            <a:prstGeom prst="line">
              <a:avLst/>
            </a:prstGeom>
            <a:ln w="635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Треугольник 3">
            <a:extLst>
              <a:ext uri="{FF2B5EF4-FFF2-40B4-BE49-F238E27FC236}">
                <a16:creationId xmlns:a16="http://schemas.microsoft.com/office/drawing/2014/main" xmlns="" id="{BFE5D1AE-4D7D-ADF9-F5C9-B7D093552727}"/>
              </a:ext>
            </a:extLst>
          </p:cNvPr>
          <p:cNvSpPr/>
          <p:nvPr/>
        </p:nvSpPr>
        <p:spPr>
          <a:xfrm>
            <a:off x="-1110611" y="5726064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xmlns="" id="{32CDB7B7-F030-7681-A2CB-428503D25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0425" y="2339108"/>
            <a:ext cx="2609850" cy="452509"/>
          </a:xfrm>
        </p:spPr>
        <p:txBody>
          <a:bodyPr/>
          <a:lstStyle/>
          <a:p>
            <a:pPr algn="ctr"/>
            <a:r>
              <a:rPr lang="ru-RU" sz="2000" dirty="0" smtClean="0"/>
              <a:t>Группа ВК</a:t>
            </a:r>
            <a:endParaRPr lang="ru-RU" sz="2000" dirty="0"/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xmlns="" id="{32CDB7B7-F030-7681-A2CB-428503D25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79390" y="2273144"/>
            <a:ext cx="2188847" cy="670081"/>
          </a:xfrm>
        </p:spPr>
        <p:txBody>
          <a:bodyPr/>
          <a:lstStyle/>
          <a:p>
            <a:pPr algn="ctr"/>
            <a:r>
              <a:rPr lang="ru-RU" sz="2000" dirty="0" smtClean="0"/>
              <a:t>Мы на </a:t>
            </a:r>
          </a:p>
          <a:p>
            <a:pPr algn="ctr"/>
            <a:r>
              <a:rPr lang="ru-RU" sz="2000" dirty="0" smtClean="0"/>
              <a:t>Добро.ру</a:t>
            </a:r>
            <a:endParaRPr lang="ru-RU" sz="2000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3FE27438-CB75-C2C5-8759-76F4F2FC1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990689" y="2927121"/>
            <a:ext cx="734719" cy="63058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4C79350D-CAC1-8301-5BE5-EE8001B0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67661" y="2757653"/>
            <a:ext cx="975923" cy="8427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8E33952-A699-6242-EB34-7D50E0636E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/>
        </p:blipFill>
        <p:spPr>
          <a:xfrm>
            <a:off x="1405391" y="2832027"/>
            <a:ext cx="921015" cy="811925"/>
          </a:xfrm>
          <a:prstGeom prst="rect">
            <a:avLst/>
          </a:prstGeom>
        </p:spPr>
      </p:pic>
      <p:grpSp>
        <p:nvGrpSpPr>
          <p:cNvPr id="45" name="Группа 35">
            <a:extLst>
              <a:ext uri="{FF2B5EF4-FFF2-40B4-BE49-F238E27FC236}">
                <a16:creationId xmlns:a16="http://schemas.microsoft.com/office/drawing/2014/main" xmlns="" id="{D0B7D943-A7C0-768F-8713-EFA112AF97C3}"/>
              </a:ext>
            </a:extLst>
          </p:cNvPr>
          <p:cNvGrpSpPr/>
          <p:nvPr/>
        </p:nvGrpSpPr>
        <p:grpSpPr>
          <a:xfrm>
            <a:off x="6260157" y="2160665"/>
            <a:ext cx="2629205" cy="3601959"/>
            <a:chOff x="874713" y="2160665"/>
            <a:chExt cx="2629205" cy="4259185"/>
          </a:xfrm>
        </p:grpSpPr>
        <p:sp>
          <p:nvSpPr>
            <p:cNvPr id="46" name="Прямоугольник 4">
              <a:extLst>
                <a:ext uri="{FF2B5EF4-FFF2-40B4-BE49-F238E27FC236}">
                  <a16:creationId xmlns:a16="http://schemas.microsoft.com/office/drawing/2014/main" xmlns="" id="{FDCFC896-D8BC-F46C-9B15-414D6B905F6C}"/>
                </a:ext>
              </a:extLst>
            </p:cNvPr>
            <p:cNvSpPr/>
            <p:nvPr/>
          </p:nvSpPr>
          <p:spPr>
            <a:xfrm>
              <a:off x="874713" y="2160665"/>
              <a:ext cx="2629205" cy="4259185"/>
            </a:xfrm>
            <a:custGeom>
              <a:avLst/>
              <a:gdLst>
                <a:gd name="connsiteX0" fmla="*/ 0 w 2628900"/>
                <a:gd name="connsiteY0" fmla="*/ 0 h 4256010"/>
                <a:gd name="connsiteX1" fmla="*/ 2628900 w 2628900"/>
                <a:gd name="connsiteY1" fmla="*/ 0 h 4256010"/>
                <a:gd name="connsiteX2" fmla="*/ 2628900 w 2628900"/>
                <a:gd name="connsiteY2" fmla="*/ 4256010 h 4256010"/>
                <a:gd name="connsiteX3" fmla="*/ 0 w 2628900"/>
                <a:gd name="connsiteY3" fmla="*/ 4256010 h 4256010"/>
                <a:gd name="connsiteX4" fmla="*/ 0 w 2628900"/>
                <a:gd name="connsiteY4" fmla="*/ 0 h 4256010"/>
                <a:gd name="connsiteX0" fmla="*/ 0 w 2628900"/>
                <a:gd name="connsiteY0" fmla="*/ 0 h 4259185"/>
                <a:gd name="connsiteX1" fmla="*/ 2628900 w 2628900"/>
                <a:gd name="connsiteY1" fmla="*/ 0 h 4259185"/>
                <a:gd name="connsiteX2" fmla="*/ 2628900 w 2628900"/>
                <a:gd name="connsiteY2" fmla="*/ 4256010 h 4259185"/>
                <a:gd name="connsiteX3" fmla="*/ 2206625 w 2628900"/>
                <a:gd name="connsiteY3" fmla="*/ 4259185 h 4259185"/>
                <a:gd name="connsiteX4" fmla="*/ 0 w 2628900"/>
                <a:gd name="connsiteY4" fmla="*/ 4256010 h 4259185"/>
                <a:gd name="connsiteX5" fmla="*/ 0 w 2628900"/>
                <a:gd name="connsiteY5" fmla="*/ 0 h 4259185"/>
                <a:gd name="connsiteX0" fmla="*/ 0 w 2632075"/>
                <a:gd name="connsiteY0" fmla="*/ 0 h 4259185"/>
                <a:gd name="connsiteX1" fmla="*/ 2628900 w 2632075"/>
                <a:gd name="connsiteY1" fmla="*/ 0 h 4259185"/>
                <a:gd name="connsiteX2" fmla="*/ 2632075 w 2632075"/>
                <a:gd name="connsiteY2" fmla="*/ 3646410 h 4259185"/>
                <a:gd name="connsiteX3" fmla="*/ 2206625 w 2632075"/>
                <a:gd name="connsiteY3" fmla="*/ 4259185 h 4259185"/>
                <a:gd name="connsiteX4" fmla="*/ 0 w 2632075"/>
                <a:gd name="connsiteY4" fmla="*/ 4256010 h 4259185"/>
                <a:gd name="connsiteX5" fmla="*/ 0 w 263207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06625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  <a:gd name="connsiteX0" fmla="*/ 0 w 2629205"/>
                <a:gd name="connsiteY0" fmla="*/ 0 h 4259185"/>
                <a:gd name="connsiteX1" fmla="*/ 2628900 w 2629205"/>
                <a:gd name="connsiteY1" fmla="*/ 0 h 4259185"/>
                <a:gd name="connsiteX2" fmla="*/ 2628900 w 2629205"/>
                <a:gd name="connsiteY2" fmla="*/ 3728960 h 4259185"/>
                <a:gd name="connsiteX3" fmla="*/ 2228850 w 2629205"/>
                <a:gd name="connsiteY3" fmla="*/ 4259185 h 4259185"/>
                <a:gd name="connsiteX4" fmla="*/ 0 w 2629205"/>
                <a:gd name="connsiteY4" fmla="*/ 4256010 h 4259185"/>
                <a:gd name="connsiteX5" fmla="*/ 0 w 2629205"/>
                <a:gd name="connsiteY5" fmla="*/ 0 h 425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9205" h="4259185">
                  <a:moveTo>
                    <a:pt x="0" y="0"/>
                  </a:moveTo>
                  <a:lnTo>
                    <a:pt x="2628900" y="0"/>
                  </a:lnTo>
                  <a:cubicBezTo>
                    <a:pt x="2629958" y="1215470"/>
                    <a:pt x="2627842" y="2513490"/>
                    <a:pt x="2628900" y="3728960"/>
                  </a:cubicBezTo>
                  <a:lnTo>
                    <a:pt x="2228850" y="4259185"/>
                  </a:lnTo>
                  <a:lnTo>
                    <a:pt x="0" y="42560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xmlns="" id="{739F8F56-4BE0-BFF6-5A86-C0C8F3CA0409}"/>
                </a:ext>
              </a:extLst>
            </p:cNvPr>
            <p:cNvCxnSpPr>
              <a:cxnSpLocks/>
              <a:stCxn id="46" idx="0"/>
              <a:endCxn id="46" idx="1"/>
            </p:cNvCxnSpPr>
            <p:nvPr/>
          </p:nvCxnSpPr>
          <p:spPr>
            <a:xfrm>
              <a:off x="874713" y="2160665"/>
              <a:ext cx="2628900" cy="0"/>
            </a:xfrm>
            <a:prstGeom prst="line">
              <a:avLst/>
            </a:prstGeom>
            <a:ln w="635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Текст 2">
            <a:extLst>
              <a:ext uri="{FF2B5EF4-FFF2-40B4-BE49-F238E27FC236}">
                <a16:creationId xmlns:a16="http://schemas.microsoft.com/office/drawing/2014/main" xmlns="" id="{32CDB7B7-F030-7681-A2CB-428503D25D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7450" y="2291483"/>
            <a:ext cx="2609850" cy="452509"/>
          </a:xfrm>
        </p:spPr>
        <p:txBody>
          <a:bodyPr/>
          <a:lstStyle/>
          <a:p>
            <a:pPr algn="ctr"/>
            <a:r>
              <a:rPr lang="ru-RU" sz="2000" dirty="0" smtClean="0"/>
              <a:t>Группа ВК</a:t>
            </a:r>
            <a:endParaRPr lang="ru-RU" sz="2000" dirty="0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4C79350D-CAC1-8301-5BE5-EE8001B0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087061" y="2710028"/>
            <a:ext cx="975923" cy="842737"/>
          </a:xfrm>
          <a:prstGeom prst="rect">
            <a:avLst/>
          </a:prstGeom>
        </p:spPr>
      </p:pic>
      <p:pic>
        <p:nvPicPr>
          <p:cNvPr id="2050" name="Picture 2" descr="C:\Users\di_chibotarNM\Desktop\Мои документы\Моя папка\МОЛОДЕЖКА\Фото\куар на вк волонтерство.jf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7975" y="3705225"/>
            <a:ext cx="1933575" cy="1933575"/>
          </a:xfrm>
          <a:prstGeom prst="rect">
            <a:avLst/>
          </a:prstGeom>
          <a:noFill/>
        </p:spPr>
      </p:pic>
      <p:pic>
        <p:nvPicPr>
          <p:cNvPr id="2051" name="Picture 3" descr="C:\Users\di_chibotarNM\Desktop\Мои документы\Моя папка\МОЛОДЕЖКА\Фото\куар на вк молодежка.jf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5700" y="3705224"/>
            <a:ext cx="2162175" cy="2162175"/>
          </a:xfrm>
          <a:prstGeom prst="rect">
            <a:avLst/>
          </a:prstGeom>
          <a:noFill/>
        </p:spPr>
      </p:pic>
      <p:sp>
        <p:nvSpPr>
          <p:cNvPr id="34" name="Треугольник 3">
            <a:extLst>
              <a:ext uri="{FF2B5EF4-FFF2-40B4-BE49-F238E27FC236}">
                <a16:creationId xmlns:a16="http://schemas.microsoft.com/office/drawing/2014/main" xmlns="" id="{E24741C6-BD04-8907-E80E-05C24939B488}"/>
              </a:ext>
            </a:extLst>
          </p:cNvPr>
          <p:cNvSpPr/>
          <p:nvPr/>
        </p:nvSpPr>
        <p:spPr>
          <a:xfrm>
            <a:off x="5507688" y="5317713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Треугольник 3">
            <a:extLst>
              <a:ext uri="{FF2B5EF4-FFF2-40B4-BE49-F238E27FC236}">
                <a16:creationId xmlns:a16="http://schemas.microsoft.com/office/drawing/2014/main" xmlns="" id="{BFE5D1AE-4D7D-ADF9-F5C9-B7D093552727}"/>
              </a:ext>
            </a:extLst>
          </p:cNvPr>
          <p:cNvSpPr/>
          <p:nvPr/>
        </p:nvSpPr>
        <p:spPr>
          <a:xfrm>
            <a:off x="8328664" y="5068839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3" name="Рисунок 52" descr="КУАР ГРУППА В ВОЦАП 1.jfif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/>
          <a:srcRect l="6487" r="6487"/>
          <a:stretch>
            <a:fillRect/>
          </a:stretch>
        </p:blipFill>
        <p:spPr>
          <a:xfrm>
            <a:off x="646113" y="3952875"/>
            <a:ext cx="2420937" cy="2314575"/>
          </a:xfrm>
        </p:spPr>
      </p:pic>
      <p:sp>
        <p:nvSpPr>
          <p:cNvPr id="32" name="Треугольник 3">
            <a:extLst>
              <a:ext uri="{FF2B5EF4-FFF2-40B4-BE49-F238E27FC236}">
                <a16:creationId xmlns:a16="http://schemas.microsoft.com/office/drawing/2014/main" xmlns="" id="{31A23383-F641-555B-8693-6B1F2FE3EC57}"/>
              </a:ext>
            </a:extLst>
          </p:cNvPr>
          <p:cNvSpPr/>
          <p:nvPr/>
        </p:nvSpPr>
        <p:spPr>
          <a:xfrm>
            <a:off x="2666995" y="5726064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1" name="Рисунок 40" descr="загруженное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83227" y="3564221"/>
            <a:ext cx="1755382" cy="1755382"/>
          </a:xfrm>
          <a:prstGeom prst="rect">
            <a:avLst/>
          </a:prstGeom>
        </p:spPr>
      </p:pic>
      <p:sp>
        <p:nvSpPr>
          <p:cNvPr id="35" name="Треугольник 3">
            <a:extLst>
              <a:ext uri="{FF2B5EF4-FFF2-40B4-BE49-F238E27FC236}">
                <a16:creationId xmlns:a16="http://schemas.microsoft.com/office/drawing/2014/main" xmlns="" id="{223CED01-7336-F31B-51AE-57545EFEB6B7}"/>
              </a:ext>
            </a:extLst>
          </p:cNvPr>
          <p:cNvSpPr/>
          <p:nvPr/>
        </p:nvSpPr>
        <p:spPr>
          <a:xfrm>
            <a:off x="11184588" y="4703351"/>
            <a:ext cx="622470" cy="807175"/>
          </a:xfrm>
          <a:custGeom>
            <a:avLst/>
            <a:gdLst>
              <a:gd name="connsiteX0" fmla="*/ 0 w 612740"/>
              <a:gd name="connsiteY0" fmla="*/ 528224 h 528224"/>
              <a:gd name="connsiteX1" fmla="*/ 306370 w 612740"/>
              <a:gd name="connsiteY1" fmla="*/ 0 h 528224"/>
              <a:gd name="connsiteX2" fmla="*/ 612740 w 612740"/>
              <a:gd name="connsiteY2" fmla="*/ 528224 h 528224"/>
              <a:gd name="connsiteX3" fmla="*/ 0 w 612740"/>
              <a:gd name="connsiteY3" fmla="*/ 528224 h 528224"/>
              <a:gd name="connsiteX0" fmla="*/ 0 w 712363"/>
              <a:gd name="connsiteY0" fmla="*/ 531782 h 531782"/>
              <a:gd name="connsiteX1" fmla="*/ 405993 w 712363"/>
              <a:gd name="connsiteY1" fmla="*/ 0 h 531782"/>
              <a:gd name="connsiteX2" fmla="*/ 712363 w 712363"/>
              <a:gd name="connsiteY2" fmla="*/ 528224 h 531782"/>
              <a:gd name="connsiteX3" fmla="*/ 0 w 712363"/>
              <a:gd name="connsiteY3" fmla="*/ 531782 h 531782"/>
              <a:gd name="connsiteX0" fmla="*/ 0 w 406443"/>
              <a:gd name="connsiteY0" fmla="*/ 531782 h 534947"/>
              <a:gd name="connsiteX1" fmla="*/ 405993 w 406443"/>
              <a:gd name="connsiteY1" fmla="*/ 0 h 534947"/>
              <a:gd name="connsiteX2" fmla="*/ 406443 w 406443"/>
              <a:gd name="connsiteY2" fmla="*/ 534947 h 534947"/>
              <a:gd name="connsiteX3" fmla="*/ 0 w 406443"/>
              <a:gd name="connsiteY3" fmla="*/ 531782 h 534947"/>
              <a:gd name="connsiteX0" fmla="*/ 0 w 406443"/>
              <a:gd name="connsiteY0" fmla="*/ 557763 h 560928"/>
              <a:gd name="connsiteX1" fmla="*/ 405993 w 406443"/>
              <a:gd name="connsiteY1" fmla="*/ 0 h 560928"/>
              <a:gd name="connsiteX2" fmla="*/ 406443 w 406443"/>
              <a:gd name="connsiteY2" fmla="*/ 560928 h 560928"/>
              <a:gd name="connsiteX3" fmla="*/ 0 w 406443"/>
              <a:gd name="connsiteY3" fmla="*/ 557763 h 560928"/>
              <a:gd name="connsiteX0" fmla="*/ 0 w 406443"/>
              <a:gd name="connsiteY0" fmla="*/ 648156 h 651321"/>
              <a:gd name="connsiteX1" fmla="*/ 402891 w 406443"/>
              <a:gd name="connsiteY1" fmla="*/ 0 h 651321"/>
              <a:gd name="connsiteX2" fmla="*/ 406443 w 406443"/>
              <a:gd name="connsiteY2" fmla="*/ 651321 h 651321"/>
              <a:gd name="connsiteX3" fmla="*/ 0 w 406443"/>
              <a:gd name="connsiteY3" fmla="*/ 648156 h 651321"/>
              <a:gd name="connsiteX0" fmla="*/ 0 w 406443"/>
              <a:gd name="connsiteY0" fmla="*/ 625558 h 628723"/>
              <a:gd name="connsiteX1" fmla="*/ 399790 w 406443"/>
              <a:gd name="connsiteY1" fmla="*/ 0 h 628723"/>
              <a:gd name="connsiteX2" fmla="*/ 406443 w 406443"/>
              <a:gd name="connsiteY2" fmla="*/ 628723 h 628723"/>
              <a:gd name="connsiteX3" fmla="*/ 0 w 406443"/>
              <a:gd name="connsiteY3" fmla="*/ 625558 h 628723"/>
              <a:gd name="connsiteX0" fmla="*/ 0 w 406443"/>
              <a:gd name="connsiteY0" fmla="*/ 636857 h 640022"/>
              <a:gd name="connsiteX1" fmla="*/ 402891 w 406443"/>
              <a:gd name="connsiteY1" fmla="*/ 0 h 640022"/>
              <a:gd name="connsiteX2" fmla="*/ 406443 w 406443"/>
              <a:gd name="connsiteY2" fmla="*/ 640022 h 640022"/>
              <a:gd name="connsiteX3" fmla="*/ 0 w 406443"/>
              <a:gd name="connsiteY3" fmla="*/ 636857 h 64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3" h="640022">
                <a:moveTo>
                  <a:pt x="0" y="636857"/>
                </a:moveTo>
                <a:lnTo>
                  <a:pt x="402891" y="0"/>
                </a:lnTo>
                <a:cubicBezTo>
                  <a:pt x="405109" y="209574"/>
                  <a:pt x="404225" y="430448"/>
                  <a:pt x="406443" y="640022"/>
                </a:cubicBezTo>
                <a:lnTo>
                  <a:pt x="0" y="63685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0359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7">
            <a:extLst>
              <a:ext uri="{FF2B5EF4-FFF2-40B4-BE49-F238E27FC236}">
                <a16:creationId xmlns:a16="http://schemas.microsoft.com/office/drawing/2014/main" xmlns="" id="{16053FFF-80D5-1399-0262-355E640904B5}"/>
              </a:ext>
            </a:extLst>
          </p:cNvPr>
          <p:cNvGrpSpPr/>
          <p:nvPr/>
        </p:nvGrpSpPr>
        <p:grpSpPr>
          <a:xfrm>
            <a:off x="-5102310" y="2442885"/>
            <a:ext cx="17292937" cy="3977241"/>
            <a:chOff x="-5100937" y="2442885"/>
            <a:chExt cx="17292937" cy="3977241"/>
          </a:xfrm>
        </p:grpSpPr>
        <p:sp>
          <p:nvSpPr>
            <p:cNvPr id="186" name="Прямоугольник 3">
              <a:extLst>
                <a:ext uri="{FF2B5EF4-FFF2-40B4-BE49-F238E27FC236}">
                  <a16:creationId xmlns:a16="http://schemas.microsoft.com/office/drawing/2014/main" xmlns="" id="{34F9B81A-8C5A-92C9-A9DA-EC8817610761}"/>
                </a:ext>
              </a:extLst>
            </p:cNvPr>
            <p:cNvSpPr/>
            <p:nvPr/>
          </p:nvSpPr>
          <p:spPr>
            <a:xfrm>
              <a:off x="-5100937" y="2442885"/>
              <a:ext cx="17292937" cy="3977241"/>
            </a:xfrm>
            <a:custGeom>
              <a:avLst/>
              <a:gdLst>
                <a:gd name="connsiteX0" fmla="*/ 0 w 12192000"/>
                <a:gd name="connsiteY0" fmla="*/ 0 h 3975099"/>
                <a:gd name="connsiteX1" fmla="*/ 12192000 w 12192000"/>
                <a:gd name="connsiteY1" fmla="*/ 0 h 3975099"/>
                <a:gd name="connsiteX2" fmla="*/ 12192000 w 12192000"/>
                <a:gd name="connsiteY2" fmla="*/ 3975099 h 3975099"/>
                <a:gd name="connsiteX3" fmla="*/ 0 w 12192000"/>
                <a:gd name="connsiteY3" fmla="*/ 3975099 h 3975099"/>
                <a:gd name="connsiteX4" fmla="*/ 0 w 12192000"/>
                <a:gd name="connsiteY4" fmla="*/ 0 h 3975099"/>
                <a:gd name="connsiteX0" fmla="*/ 0 w 12192000"/>
                <a:gd name="connsiteY0" fmla="*/ 0 h 3975099"/>
                <a:gd name="connsiteX1" fmla="*/ 4504494 w 12192000"/>
                <a:gd name="connsiteY1" fmla="*/ 7054 h 3975099"/>
                <a:gd name="connsiteX2" fmla="*/ 12192000 w 12192000"/>
                <a:gd name="connsiteY2" fmla="*/ 0 h 3975099"/>
                <a:gd name="connsiteX3" fmla="*/ 12192000 w 12192000"/>
                <a:gd name="connsiteY3" fmla="*/ 3975099 h 3975099"/>
                <a:gd name="connsiteX4" fmla="*/ 0 w 12192000"/>
                <a:gd name="connsiteY4" fmla="*/ 3975099 h 3975099"/>
                <a:gd name="connsiteX5" fmla="*/ 0 w 12192000"/>
                <a:gd name="connsiteY5" fmla="*/ 0 h 3975099"/>
                <a:gd name="connsiteX0" fmla="*/ 0 w 12192000"/>
                <a:gd name="connsiteY0" fmla="*/ 2 h 3975101"/>
                <a:gd name="connsiteX1" fmla="*/ 1742883 w 12192000"/>
                <a:gd name="connsiteY1" fmla="*/ 3695341 h 3975101"/>
                <a:gd name="connsiteX2" fmla="*/ 4504494 w 12192000"/>
                <a:gd name="connsiteY2" fmla="*/ 7056 h 3975101"/>
                <a:gd name="connsiteX3" fmla="*/ 12192000 w 12192000"/>
                <a:gd name="connsiteY3" fmla="*/ 2 h 3975101"/>
                <a:gd name="connsiteX4" fmla="*/ 12192000 w 12192000"/>
                <a:gd name="connsiteY4" fmla="*/ 3975101 h 3975101"/>
                <a:gd name="connsiteX5" fmla="*/ 0 w 12192000"/>
                <a:gd name="connsiteY5" fmla="*/ 3975101 h 3975101"/>
                <a:gd name="connsiteX6" fmla="*/ 0 w 12192000"/>
                <a:gd name="connsiteY6" fmla="*/ 2 h 3975101"/>
                <a:gd name="connsiteX0" fmla="*/ 6137 w 12192000"/>
                <a:gd name="connsiteY0" fmla="*/ 3694421 h 3975099"/>
                <a:gd name="connsiteX1" fmla="*/ 1742883 w 12192000"/>
                <a:gd name="connsiteY1" fmla="*/ 369533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36511 w 12192000"/>
                <a:gd name="connsiteY1" fmla="*/ 360612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0300 w 12192000"/>
                <a:gd name="connsiteY0" fmla="*/ 3742212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0300 w 12192000"/>
                <a:gd name="connsiteY6" fmla="*/ 3742212 h 3975099"/>
                <a:gd name="connsiteX0" fmla="*/ 2951 w 12192000"/>
                <a:gd name="connsiteY0" fmla="*/ 3691235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35 h 3975099"/>
                <a:gd name="connsiteX0" fmla="*/ 2951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4421 h 3975099"/>
                <a:gd name="connsiteX0" fmla="*/ 44226 w 12192000"/>
                <a:gd name="connsiteY0" fmla="*/ 375157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44226 w 12192000"/>
                <a:gd name="connsiteY6" fmla="*/ 3751571 h 3975099"/>
                <a:gd name="connsiteX0" fmla="*/ 2951 w 12192000"/>
                <a:gd name="connsiteY0" fmla="*/ 3691246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46 h 3975099"/>
                <a:gd name="connsiteX0" fmla="*/ 12 w 12189061"/>
                <a:gd name="connsiteY0" fmla="*/ 3691246 h 3975099"/>
                <a:gd name="connsiteX1" fmla="*/ 1739944 w 12189061"/>
                <a:gd name="connsiteY1" fmla="*/ 3688966 h 3975099"/>
                <a:gd name="connsiteX2" fmla="*/ 4501555 w 12189061"/>
                <a:gd name="connsiteY2" fmla="*/ 7054 h 3975099"/>
                <a:gd name="connsiteX3" fmla="*/ 12189061 w 12189061"/>
                <a:gd name="connsiteY3" fmla="*/ 0 h 3975099"/>
                <a:gd name="connsiteX4" fmla="*/ 12189061 w 12189061"/>
                <a:gd name="connsiteY4" fmla="*/ 3975099 h 3975099"/>
                <a:gd name="connsiteX5" fmla="*/ 60561 w 12189061"/>
                <a:gd name="connsiteY5" fmla="*/ 3962399 h 3975099"/>
                <a:gd name="connsiteX6" fmla="*/ 12 w 12189061"/>
                <a:gd name="connsiteY6" fmla="*/ 3691246 h 3975099"/>
                <a:gd name="connsiteX0" fmla="*/ 260 w 12189309"/>
                <a:gd name="connsiteY0" fmla="*/ 3691246 h 3975099"/>
                <a:gd name="connsiteX1" fmla="*/ 1740192 w 12189309"/>
                <a:gd name="connsiteY1" fmla="*/ 3688966 h 3975099"/>
                <a:gd name="connsiteX2" fmla="*/ 4501803 w 12189309"/>
                <a:gd name="connsiteY2" fmla="*/ 7054 h 3975099"/>
                <a:gd name="connsiteX3" fmla="*/ 12189309 w 12189309"/>
                <a:gd name="connsiteY3" fmla="*/ 0 h 3975099"/>
                <a:gd name="connsiteX4" fmla="*/ 12189309 w 12189309"/>
                <a:gd name="connsiteY4" fmla="*/ 3975099 h 3975099"/>
                <a:gd name="connsiteX5" fmla="*/ 484 w 12189309"/>
                <a:gd name="connsiteY5" fmla="*/ 3971924 h 3975099"/>
                <a:gd name="connsiteX6" fmla="*/ 260 w 12189309"/>
                <a:gd name="connsiteY6" fmla="*/ 3691246 h 3975099"/>
                <a:gd name="connsiteX0" fmla="*/ 5103404 w 17292453"/>
                <a:gd name="connsiteY0" fmla="*/ 3691246 h 3977241"/>
                <a:gd name="connsiteX1" fmla="*/ 6843336 w 17292453"/>
                <a:gd name="connsiteY1" fmla="*/ 3688966 h 3977241"/>
                <a:gd name="connsiteX2" fmla="*/ 9604947 w 17292453"/>
                <a:gd name="connsiteY2" fmla="*/ 7054 h 3977241"/>
                <a:gd name="connsiteX3" fmla="*/ 17292453 w 17292453"/>
                <a:gd name="connsiteY3" fmla="*/ 0 h 3977241"/>
                <a:gd name="connsiteX4" fmla="*/ 17292453 w 17292453"/>
                <a:gd name="connsiteY4" fmla="*/ 3975099 h 3977241"/>
                <a:gd name="connsiteX5" fmla="*/ 0 w 17292453"/>
                <a:gd name="connsiteY5" fmla="*/ 3977241 h 3977241"/>
                <a:gd name="connsiteX6" fmla="*/ 5103404 w 17292453"/>
                <a:gd name="connsiteY6" fmla="*/ 3691246 h 3977241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7292937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92937" h="3977241">
                  <a:moveTo>
                    <a:pt x="260" y="3691246"/>
                  </a:moveTo>
                  <a:lnTo>
                    <a:pt x="6843820" y="3688966"/>
                  </a:lnTo>
                  <a:lnTo>
                    <a:pt x="9605431" y="7054"/>
                  </a:lnTo>
                  <a:lnTo>
                    <a:pt x="17292937" y="0"/>
                  </a:lnTo>
                  <a:lnTo>
                    <a:pt x="17292937" y="3975099"/>
                  </a:lnTo>
                  <a:lnTo>
                    <a:pt x="484" y="3977241"/>
                  </a:lnTo>
                  <a:cubicBezTo>
                    <a:pt x="1468" y="3882620"/>
                    <a:pt x="-724" y="3785867"/>
                    <a:pt x="260" y="369124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7" name="Прямая соединительная линия 186">
              <a:extLst>
                <a:ext uri="{FF2B5EF4-FFF2-40B4-BE49-F238E27FC236}">
                  <a16:creationId xmlns:a16="http://schemas.microsoft.com/office/drawing/2014/main" xmlns="" id="{7F85433C-A2E8-CE8B-C401-4F067CD9D7CE}"/>
                </a:ext>
              </a:extLst>
            </p:cNvPr>
            <p:cNvCxnSpPr>
              <a:cxnSpLocks/>
            </p:cNvCxnSpPr>
            <p:nvPr/>
          </p:nvCxnSpPr>
          <p:spPr>
            <a:xfrm>
              <a:off x="-5096688" y="6420126"/>
              <a:ext cx="17288688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Заголовок 43">
            <a:extLst>
              <a:ext uri="{FF2B5EF4-FFF2-40B4-BE49-F238E27FC236}">
                <a16:creationId xmlns:a16="http://schemas.microsoft.com/office/drawing/2014/main" xmlns="" id="{4221E90D-8F63-0D68-F2BF-AFCFCA64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/Кто мы</a:t>
            </a:r>
            <a:endParaRPr lang="ru-RU" dirty="0"/>
          </a:p>
        </p:txBody>
      </p:sp>
      <p:pic>
        <p:nvPicPr>
          <p:cNvPr id="13" name="Рисунок 12" descr="Рисунок1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174" b="174"/>
          <a:stretch>
            <a:fillRect/>
          </a:stretch>
        </p:blipFill>
        <p:spPr/>
      </p:pic>
      <p:cxnSp>
        <p:nvCxnSpPr>
          <p:cNvPr id="189" name="Прямая соединительная линия 188">
            <a:extLst>
              <a:ext uri="{FF2B5EF4-FFF2-40B4-BE49-F238E27FC236}">
                <a16:creationId xmlns:a16="http://schemas.microsoft.com/office/drawing/2014/main" xmlns="" id="{912DEE18-D07E-7D8F-4EC3-1FB4C2FF8A5B}"/>
              </a:ext>
            </a:extLst>
          </p:cNvPr>
          <p:cNvCxnSpPr>
            <a:cxnSpLocks/>
          </p:cNvCxnSpPr>
          <p:nvPr/>
        </p:nvCxnSpPr>
        <p:spPr>
          <a:xfrm>
            <a:off x="-11430" y="0"/>
            <a:ext cx="0" cy="7652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араллелограмм 56">
            <a:extLst>
              <a:ext uri="{FF2B5EF4-FFF2-40B4-BE49-F238E27FC236}">
                <a16:creationId xmlns:a16="http://schemas.microsoft.com/office/drawing/2014/main" xmlns="" id="{EC8A803E-187C-D251-21AB-398C960B0B77}"/>
              </a:ext>
            </a:extLst>
          </p:cNvPr>
          <p:cNvSpPr/>
          <p:nvPr/>
        </p:nvSpPr>
        <p:spPr>
          <a:xfrm>
            <a:off x="5910380" y="2067208"/>
            <a:ext cx="5842454" cy="3542095"/>
          </a:xfrm>
          <a:prstGeom prst="parallelogram">
            <a:avLst>
              <a:gd name="adj" fmla="val 7478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di_chibotarNM\Desktop\Мои документы\Моя папка\МОЛОДЕЖКА\4F5D7CC2-7E66-4CE9-82E3-308A615849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617" y="1457863"/>
            <a:ext cx="4268241" cy="4946237"/>
          </a:xfrm>
          <a:prstGeom prst="rect">
            <a:avLst/>
          </a:prstGeom>
          <a:noFill/>
        </p:spPr>
      </p:pic>
      <p:sp>
        <p:nvSpPr>
          <p:cNvPr id="45" name="Текст 44">
            <a:extLst>
              <a:ext uri="{FF2B5EF4-FFF2-40B4-BE49-F238E27FC236}">
                <a16:creationId xmlns:a16="http://schemas.microsoft.com/office/drawing/2014/main" xmlns="" id="{0504BA59-8166-17CA-E128-D43D13170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940" y="1066264"/>
            <a:ext cx="5321412" cy="3542791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Чиботарь Наталья Михайловна</a:t>
            </a:r>
            <a:r>
              <a:rPr lang="ru-RU" b="1" dirty="0" smtClean="0"/>
              <a:t> - </a:t>
            </a:r>
          </a:p>
          <a:p>
            <a:r>
              <a:rPr lang="ru-RU" dirty="0" smtClean="0"/>
              <a:t>председатель Тындинского совета молодежи.</a:t>
            </a:r>
          </a:p>
          <a:p>
            <a:r>
              <a:rPr lang="ru-RU" dirty="0" smtClean="0"/>
              <a:t>Имеет высшее образование.</a:t>
            </a:r>
          </a:p>
          <a:p>
            <a:r>
              <a:rPr lang="ru-RU" dirty="0" smtClean="0"/>
              <a:t>Трудовую деятельность начала в апреле 2014 года в Юкталинской дистанции пути  в должности сигналиста. </a:t>
            </a:r>
          </a:p>
          <a:p>
            <a:r>
              <a:rPr lang="ru-RU" dirty="0" smtClean="0"/>
              <a:t>С февраля 2022 по </a:t>
            </a:r>
          </a:p>
          <a:p>
            <a:r>
              <a:rPr lang="ru-RU" dirty="0" smtClean="0"/>
              <a:t>настоящее время работает инженером </a:t>
            </a:r>
          </a:p>
          <a:p>
            <a:r>
              <a:rPr lang="ru-RU" dirty="0" smtClean="0"/>
              <a:t>Тындинского отдела инфраструктуры.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498607" y="4031475"/>
            <a:ext cx="2793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sz="1400" dirty="0" smtClean="0">
                <a:latin typeface="RussianRail G Pro" pitchFamily="34" charset="-52"/>
                <a:ea typeface="Verdana" panose="020B0604030504040204" pitchFamily="34" charset="0"/>
              </a:rPr>
              <a:t>+7 914-583-54-08</a:t>
            </a:r>
          </a:p>
          <a:p>
            <a:pPr>
              <a:spcBef>
                <a:spcPts val="0"/>
              </a:spcBef>
              <a:defRPr/>
            </a:pPr>
            <a:r>
              <a:rPr lang="en-US" altLang="ru-RU" sz="1400" u="sng" dirty="0" smtClean="0">
                <a:solidFill>
                  <a:schemeClr val="accent1">
                    <a:lumMod val="75000"/>
                  </a:schemeClr>
                </a:solidFill>
                <a:latin typeface="RussianRail G Pro" pitchFamily="34" charset="-52"/>
                <a:ea typeface="Verdana" panose="020B0604030504040204" pitchFamily="34" charset="0"/>
              </a:rPr>
              <a:t>DI_ChibotarNM@dvgd.rzd</a:t>
            </a:r>
            <a:endParaRPr lang="ru-RU" altLang="ru-RU" sz="1400" dirty="0">
              <a:solidFill>
                <a:srgbClr val="4B66CA"/>
              </a:solidFill>
              <a:latin typeface="RussianRail G Pro" pitchFamily="34" charset="-52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70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7">
            <a:extLst>
              <a:ext uri="{FF2B5EF4-FFF2-40B4-BE49-F238E27FC236}">
                <a16:creationId xmlns:a16="http://schemas.microsoft.com/office/drawing/2014/main" xmlns="" id="{16053FFF-80D5-1399-0262-355E640904B5}"/>
              </a:ext>
            </a:extLst>
          </p:cNvPr>
          <p:cNvGrpSpPr/>
          <p:nvPr/>
        </p:nvGrpSpPr>
        <p:grpSpPr>
          <a:xfrm>
            <a:off x="-5102310" y="2442885"/>
            <a:ext cx="17292937" cy="3977241"/>
            <a:chOff x="-5100937" y="2442885"/>
            <a:chExt cx="17292937" cy="3977241"/>
          </a:xfrm>
        </p:grpSpPr>
        <p:sp>
          <p:nvSpPr>
            <p:cNvPr id="186" name="Прямоугольник 3">
              <a:extLst>
                <a:ext uri="{FF2B5EF4-FFF2-40B4-BE49-F238E27FC236}">
                  <a16:creationId xmlns:a16="http://schemas.microsoft.com/office/drawing/2014/main" xmlns="" id="{34F9B81A-8C5A-92C9-A9DA-EC8817610761}"/>
                </a:ext>
              </a:extLst>
            </p:cNvPr>
            <p:cNvSpPr/>
            <p:nvPr/>
          </p:nvSpPr>
          <p:spPr>
            <a:xfrm>
              <a:off x="-5100937" y="2442885"/>
              <a:ext cx="17292937" cy="3977241"/>
            </a:xfrm>
            <a:custGeom>
              <a:avLst/>
              <a:gdLst>
                <a:gd name="connsiteX0" fmla="*/ 0 w 12192000"/>
                <a:gd name="connsiteY0" fmla="*/ 0 h 3975099"/>
                <a:gd name="connsiteX1" fmla="*/ 12192000 w 12192000"/>
                <a:gd name="connsiteY1" fmla="*/ 0 h 3975099"/>
                <a:gd name="connsiteX2" fmla="*/ 12192000 w 12192000"/>
                <a:gd name="connsiteY2" fmla="*/ 3975099 h 3975099"/>
                <a:gd name="connsiteX3" fmla="*/ 0 w 12192000"/>
                <a:gd name="connsiteY3" fmla="*/ 3975099 h 3975099"/>
                <a:gd name="connsiteX4" fmla="*/ 0 w 12192000"/>
                <a:gd name="connsiteY4" fmla="*/ 0 h 3975099"/>
                <a:gd name="connsiteX0" fmla="*/ 0 w 12192000"/>
                <a:gd name="connsiteY0" fmla="*/ 0 h 3975099"/>
                <a:gd name="connsiteX1" fmla="*/ 4504494 w 12192000"/>
                <a:gd name="connsiteY1" fmla="*/ 7054 h 3975099"/>
                <a:gd name="connsiteX2" fmla="*/ 12192000 w 12192000"/>
                <a:gd name="connsiteY2" fmla="*/ 0 h 3975099"/>
                <a:gd name="connsiteX3" fmla="*/ 12192000 w 12192000"/>
                <a:gd name="connsiteY3" fmla="*/ 3975099 h 3975099"/>
                <a:gd name="connsiteX4" fmla="*/ 0 w 12192000"/>
                <a:gd name="connsiteY4" fmla="*/ 3975099 h 3975099"/>
                <a:gd name="connsiteX5" fmla="*/ 0 w 12192000"/>
                <a:gd name="connsiteY5" fmla="*/ 0 h 3975099"/>
                <a:gd name="connsiteX0" fmla="*/ 0 w 12192000"/>
                <a:gd name="connsiteY0" fmla="*/ 2 h 3975101"/>
                <a:gd name="connsiteX1" fmla="*/ 1742883 w 12192000"/>
                <a:gd name="connsiteY1" fmla="*/ 3695341 h 3975101"/>
                <a:gd name="connsiteX2" fmla="*/ 4504494 w 12192000"/>
                <a:gd name="connsiteY2" fmla="*/ 7056 h 3975101"/>
                <a:gd name="connsiteX3" fmla="*/ 12192000 w 12192000"/>
                <a:gd name="connsiteY3" fmla="*/ 2 h 3975101"/>
                <a:gd name="connsiteX4" fmla="*/ 12192000 w 12192000"/>
                <a:gd name="connsiteY4" fmla="*/ 3975101 h 3975101"/>
                <a:gd name="connsiteX5" fmla="*/ 0 w 12192000"/>
                <a:gd name="connsiteY5" fmla="*/ 3975101 h 3975101"/>
                <a:gd name="connsiteX6" fmla="*/ 0 w 12192000"/>
                <a:gd name="connsiteY6" fmla="*/ 2 h 3975101"/>
                <a:gd name="connsiteX0" fmla="*/ 6137 w 12192000"/>
                <a:gd name="connsiteY0" fmla="*/ 3694421 h 3975099"/>
                <a:gd name="connsiteX1" fmla="*/ 1742883 w 12192000"/>
                <a:gd name="connsiteY1" fmla="*/ 369533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36511 w 12192000"/>
                <a:gd name="connsiteY1" fmla="*/ 360612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0300 w 12192000"/>
                <a:gd name="connsiteY0" fmla="*/ 3742212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0300 w 12192000"/>
                <a:gd name="connsiteY6" fmla="*/ 3742212 h 3975099"/>
                <a:gd name="connsiteX0" fmla="*/ 2951 w 12192000"/>
                <a:gd name="connsiteY0" fmla="*/ 3691235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35 h 3975099"/>
                <a:gd name="connsiteX0" fmla="*/ 2951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4421 h 3975099"/>
                <a:gd name="connsiteX0" fmla="*/ 44226 w 12192000"/>
                <a:gd name="connsiteY0" fmla="*/ 375157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44226 w 12192000"/>
                <a:gd name="connsiteY6" fmla="*/ 3751571 h 3975099"/>
                <a:gd name="connsiteX0" fmla="*/ 2951 w 12192000"/>
                <a:gd name="connsiteY0" fmla="*/ 3691246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46 h 3975099"/>
                <a:gd name="connsiteX0" fmla="*/ 12 w 12189061"/>
                <a:gd name="connsiteY0" fmla="*/ 3691246 h 3975099"/>
                <a:gd name="connsiteX1" fmla="*/ 1739944 w 12189061"/>
                <a:gd name="connsiteY1" fmla="*/ 3688966 h 3975099"/>
                <a:gd name="connsiteX2" fmla="*/ 4501555 w 12189061"/>
                <a:gd name="connsiteY2" fmla="*/ 7054 h 3975099"/>
                <a:gd name="connsiteX3" fmla="*/ 12189061 w 12189061"/>
                <a:gd name="connsiteY3" fmla="*/ 0 h 3975099"/>
                <a:gd name="connsiteX4" fmla="*/ 12189061 w 12189061"/>
                <a:gd name="connsiteY4" fmla="*/ 3975099 h 3975099"/>
                <a:gd name="connsiteX5" fmla="*/ 60561 w 12189061"/>
                <a:gd name="connsiteY5" fmla="*/ 3962399 h 3975099"/>
                <a:gd name="connsiteX6" fmla="*/ 12 w 12189061"/>
                <a:gd name="connsiteY6" fmla="*/ 3691246 h 3975099"/>
                <a:gd name="connsiteX0" fmla="*/ 260 w 12189309"/>
                <a:gd name="connsiteY0" fmla="*/ 3691246 h 3975099"/>
                <a:gd name="connsiteX1" fmla="*/ 1740192 w 12189309"/>
                <a:gd name="connsiteY1" fmla="*/ 3688966 h 3975099"/>
                <a:gd name="connsiteX2" fmla="*/ 4501803 w 12189309"/>
                <a:gd name="connsiteY2" fmla="*/ 7054 h 3975099"/>
                <a:gd name="connsiteX3" fmla="*/ 12189309 w 12189309"/>
                <a:gd name="connsiteY3" fmla="*/ 0 h 3975099"/>
                <a:gd name="connsiteX4" fmla="*/ 12189309 w 12189309"/>
                <a:gd name="connsiteY4" fmla="*/ 3975099 h 3975099"/>
                <a:gd name="connsiteX5" fmla="*/ 484 w 12189309"/>
                <a:gd name="connsiteY5" fmla="*/ 3971924 h 3975099"/>
                <a:gd name="connsiteX6" fmla="*/ 260 w 12189309"/>
                <a:gd name="connsiteY6" fmla="*/ 3691246 h 3975099"/>
                <a:gd name="connsiteX0" fmla="*/ 5103404 w 17292453"/>
                <a:gd name="connsiteY0" fmla="*/ 3691246 h 3977241"/>
                <a:gd name="connsiteX1" fmla="*/ 6843336 w 17292453"/>
                <a:gd name="connsiteY1" fmla="*/ 3688966 h 3977241"/>
                <a:gd name="connsiteX2" fmla="*/ 9604947 w 17292453"/>
                <a:gd name="connsiteY2" fmla="*/ 7054 h 3977241"/>
                <a:gd name="connsiteX3" fmla="*/ 17292453 w 17292453"/>
                <a:gd name="connsiteY3" fmla="*/ 0 h 3977241"/>
                <a:gd name="connsiteX4" fmla="*/ 17292453 w 17292453"/>
                <a:gd name="connsiteY4" fmla="*/ 3975099 h 3977241"/>
                <a:gd name="connsiteX5" fmla="*/ 0 w 17292453"/>
                <a:gd name="connsiteY5" fmla="*/ 3977241 h 3977241"/>
                <a:gd name="connsiteX6" fmla="*/ 5103404 w 17292453"/>
                <a:gd name="connsiteY6" fmla="*/ 3691246 h 3977241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7292937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292937" h="3977241">
                  <a:moveTo>
                    <a:pt x="260" y="3691246"/>
                  </a:moveTo>
                  <a:lnTo>
                    <a:pt x="6843820" y="3688966"/>
                  </a:lnTo>
                  <a:lnTo>
                    <a:pt x="9605431" y="7054"/>
                  </a:lnTo>
                  <a:lnTo>
                    <a:pt x="17292937" y="0"/>
                  </a:lnTo>
                  <a:lnTo>
                    <a:pt x="17292937" y="3975099"/>
                  </a:lnTo>
                  <a:lnTo>
                    <a:pt x="484" y="3977241"/>
                  </a:lnTo>
                  <a:cubicBezTo>
                    <a:pt x="1468" y="3882620"/>
                    <a:pt x="-724" y="3785867"/>
                    <a:pt x="260" y="369124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7" name="Прямая соединительная линия 186">
              <a:extLst>
                <a:ext uri="{FF2B5EF4-FFF2-40B4-BE49-F238E27FC236}">
                  <a16:creationId xmlns:a16="http://schemas.microsoft.com/office/drawing/2014/main" xmlns="" id="{7F85433C-A2E8-CE8B-C401-4F067CD9D7CE}"/>
                </a:ext>
              </a:extLst>
            </p:cNvPr>
            <p:cNvCxnSpPr>
              <a:cxnSpLocks/>
            </p:cNvCxnSpPr>
            <p:nvPr/>
          </p:nvCxnSpPr>
          <p:spPr>
            <a:xfrm>
              <a:off x="-5096688" y="6420126"/>
              <a:ext cx="17288688" cy="0"/>
            </a:xfrm>
            <a:prstGeom prst="line">
              <a:avLst/>
            </a:prstGeom>
            <a:ln w="762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Заголовок 43">
            <a:extLst>
              <a:ext uri="{FF2B5EF4-FFF2-40B4-BE49-F238E27FC236}">
                <a16:creationId xmlns:a16="http://schemas.microsoft.com/office/drawing/2014/main" xmlns="" id="{4221E90D-8F63-0D68-F2BF-AFCFCA64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/Кто мы</a:t>
            </a:r>
            <a:endParaRPr lang="ru-RU" dirty="0"/>
          </a:p>
        </p:txBody>
      </p:sp>
      <p:pic>
        <p:nvPicPr>
          <p:cNvPr id="13" name="Рисунок 12" descr="Рисунок1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174" b="174"/>
          <a:stretch>
            <a:fillRect/>
          </a:stretch>
        </p:blipFill>
        <p:spPr/>
      </p:pic>
      <p:cxnSp>
        <p:nvCxnSpPr>
          <p:cNvPr id="189" name="Прямая соединительная линия 188">
            <a:extLst>
              <a:ext uri="{FF2B5EF4-FFF2-40B4-BE49-F238E27FC236}">
                <a16:creationId xmlns:a16="http://schemas.microsoft.com/office/drawing/2014/main" xmlns="" id="{912DEE18-D07E-7D8F-4EC3-1FB4C2FF8A5B}"/>
              </a:ext>
            </a:extLst>
          </p:cNvPr>
          <p:cNvCxnSpPr>
            <a:cxnSpLocks/>
          </p:cNvCxnSpPr>
          <p:nvPr/>
        </p:nvCxnSpPr>
        <p:spPr>
          <a:xfrm>
            <a:off x="-11430" y="0"/>
            <a:ext cx="0" cy="7652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араллелограмм 56">
            <a:extLst>
              <a:ext uri="{FF2B5EF4-FFF2-40B4-BE49-F238E27FC236}">
                <a16:creationId xmlns:a16="http://schemas.microsoft.com/office/drawing/2014/main" xmlns="" id="{EC8A803E-187C-D251-21AB-398C960B0B77}"/>
              </a:ext>
            </a:extLst>
          </p:cNvPr>
          <p:cNvSpPr/>
          <p:nvPr/>
        </p:nvSpPr>
        <p:spPr>
          <a:xfrm>
            <a:off x="5910380" y="2067208"/>
            <a:ext cx="5842454" cy="3542095"/>
          </a:xfrm>
          <a:prstGeom prst="parallelogram">
            <a:avLst>
              <a:gd name="adj" fmla="val 7478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Текст 44">
            <a:extLst>
              <a:ext uri="{FF2B5EF4-FFF2-40B4-BE49-F238E27FC236}">
                <a16:creationId xmlns:a16="http://schemas.microsoft.com/office/drawing/2014/main" xmlns="" id="{0504BA59-8166-17CA-E128-D43D13170F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4550" y="1037160"/>
            <a:ext cx="5321412" cy="3008630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Черепанова Дарья Николаевна</a:t>
            </a:r>
            <a:r>
              <a:rPr lang="ru-RU" dirty="0" smtClean="0"/>
              <a:t>- </a:t>
            </a:r>
          </a:p>
          <a:p>
            <a:r>
              <a:rPr lang="ru-RU" dirty="0" smtClean="0"/>
              <a:t>руководитель Тындинского дорожного штаба волонтеров.</a:t>
            </a:r>
          </a:p>
          <a:p>
            <a:r>
              <a:rPr lang="ru-RU" dirty="0" smtClean="0"/>
              <a:t>Имеет высшее образование.</a:t>
            </a:r>
          </a:p>
          <a:p>
            <a:r>
              <a:rPr lang="ru-RU" dirty="0" smtClean="0"/>
              <a:t>Трудовую деятельность </a:t>
            </a:r>
            <a:r>
              <a:rPr lang="ru-RU" dirty="0" smtClean="0">
                <a:solidFill>
                  <a:srgbClr val="FF0000"/>
                </a:solidFill>
              </a:rPr>
              <a:t>начала в июне </a:t>
            </a:r>
            <a:r>
              <a:rPr lang="ru-RU" dirty="0" smtClean="0"/>
              <a:t>2008 года в Тындинском региональном центре связи в должности электромонтера.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 февраля 2022 </a:t>
            </a:r>
          </a:p>
          <a:p>
            <a:r>
              <a:rPr lang="ru-RU" dirty="0" smtClean="0"/>
              <a:t>по настоящее время </a:t>
            </a:r>
          </a:p>
          <a:p>
            <a:r>
              <a:rPr lang="ru-RU" dirty="0" smtClean="0"/>
              <a:t>работает электромехаником </a:t>
            </a:r>
          </a:p>
          <a:p>
            <a:r>
              <a:rPr lang="ru-RU" dirty="0" smtClean="0"/>
              <a:t>в Тындинском региональном </a:t>
            </a:r>
          </a:p>
          <a:p>
            <a:r>
              <a:rPr lang="ru-RU" dirty="0" smtClean="0"/>
              <a:t>центре связи.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586071" y="3959913"/>
            <a:ext cx="3429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altLang="ru-RU" sz="1400" dirty="0" smtClean="0">
                <a:latin typeface="RussianRail G Pro" pitchFamily="34" charset="-52"/>
                <a:ea typeface="Verdana" panose="020B0604030504040204" pitchFamily="34" charset="0"/>
              </a:rPr>
              <a:t>+7 914-616-74-93</a:t>
            </a:r>
          </a:p>
          <a:p>
            <a:pPr>
              <a:spcBef>
                <a:spcPts val="0"/>
              </a:spcBef>
              <a:defRPr/>
            </a:pPr>
            <a:r>
              <a:rPr lang="en-US" altLang="ru-RU" sz="1400" u="sng" dirty="0" smtClean="0">
                <a:solidFill>
                  <a:schemeClr val="accent1">
                    <a:lumMod val="75000"/>
                  </a:schemeClr>
                </a:solidFill>
                <a:latin typeface="RussianRail G Pro" pitchFamily="34" charset="-52"/>
                <a:ea typeface="Verdana" panose="020B0604030504040204" pitchFamily="34" charset="0"/>
              </a:rPr>
              <a:t>rcs6_CherepanovaDN@dvgd.rzd</a:t>
            </a:r>
            <a:endParaRPr lang="ru-RU" altLang="ru-RU" sz="1400" dirty="0">
              <a:solidFill>
                <a:srgbClr val="4B66CA"/>
              </a:solidFill>
              <a:latin typeface="RussianRail G Pro" pitchFamily="34" charset="-52"/>
              <a:ea typeface="Verdana" panose="020B0604030504040204" pitchFamily="34" charset="0"/>
            </a:endParaRPr>
          </a:p>
        </p:txBody>
      </p:sp>
      <p:pic>
        <p:nvPicPr>
          <p:cNvPr id="2051" name="Picture 3" descr="C:\Users\di_chibotarNM\Desktop\Мои документы\Моя папка\МОЛОДЕЖКА\Дашка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703" y="1021511"/>
            <a:ext cx="5370663" cy="5370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0701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16BC5A3-E96B-9461-69AF-4951936E49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12344BE-80C6-A30E-1F19-4461E09B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07" y="1476866"/>
            <a:ext cx="7910059" cy="261757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300" b="1" dirty="0" smtClean="0">
                <a:solidFill>
                  <a:schemeClr val="bg1"/>
                </a:solidFill>
                <a:latin typeface="RussianRail G Pro" pitchFamily="34" charset="-52"/>
              </a:rPr>
              <a:t>/Целевая программа «Молодежь </a:t>
            </a:r>
          </a:p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9300" b="1" dirty="0" smtClean="0">
                <a:solidFill>
                  <a:schemeClr val="bg1"/>
                </a:solidFill>
                <a:latin typeface="RussianRail G Pro" pitchFamily="34" charset="-52"/>
              </a:rPr>
              <a:t>ОАО «РЖД»</a:t>
            </a:r>
            <a:r>
              <a:rPr lang="ru-RU" sz="9300" dirty="0" smtClean="0">
                <a:solidFill>
                  <a:schemeClr val="bg1"/>
                </a:solidFill>
                <a:latin typeface="RussianRail G Pro" pitchFamily="34" charset="-52"/>
              </a:rPr>
              <a:t> </a:t>
            </a:r>
            <a:endParaRPr lang="ru-RU" sz="9300" dirty="0">
              <a:solidFill>
                <a:schemeClr val="bg1"/>
              </a:solidFill>
              <a:latin typeface="RussianRail G Pro" pitchFamily="34" charset="-52"/>
            </a:endParaRPr>
          </a:p>
          <a:p>
            <a:pPr>
              <a:lnSpc>
                <a:spcPct val="100000"/>
              </a:lnSpc>
            </a:pPr>
            <a:endParaRPr lang="ru-RU" sz="8000" dirty="0">
              <a:solidFill>
                <a:schemeClr val="bg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0CB603A-018E-E535-30E6-71C4AA9D1DEA}"/>
              </a:ext>
            </a:extLst>
          </p:cNvPr>
          <p:cNvGrpSpPr/>
          <p:nvPr/>
        </p:nvGrpSpPr>
        <p:grpSpPr>
          <a:xfrm>
            <a:off x="-8911987" y="1293942"/>
            <a:ext cx="18756750" cy="2298833"/>
            <a:chOff x="-989128" y="441324"/>
            <a:chExt cx="11716551" cy="97659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1CE5E3F3-6EFD-BD44-1228-59BFB854B4F9}"/>
                </a:ext>
              </a:extLst>
            </p:cNvPr>
            <p:cNvSpPr/>
            <p:nvPr/>
          </p:nvSpPr>
          <p:spPr>
            <a:xfrm>
              <a:off x="-989128" y="441325"/>
              <a:ext cx="10841724" cy="976596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0 w 24015599"/>
                <a:gd name="connsiteY0" fmla="*/ 16467 h 3668995"/>
                <a:gd name="connsiteX1" fmla="*/ 24015599 w 24015599"/>
                <a:gd name="connsiteY1" fmla="*/ 0 h 3668995"/>
                <a:gd name="connsiteX2" fmla="*/ 21261193 w 24015599"/>
                <a:gd name="connsiteY2" fmla="*/ 3664326 h 3668995"/>
                <a:gd name="connsiteX3" fmla="*/ 13866058 w 24015599"/>
                <a:gd name="connsiteY3" fmla="*/ 3668995 h 3668995"/>
                <a:gd name="connsiteX4" fmla="*/ 0 w 24015599"/>
                <a:gd name="connsiteY4" fmla="*/ 16467 h 3668995"/>
                <a:gd name="connsiteX0" fmla="*/ 0 w 40984827"/>
                <a:gd name="connsiteY0" fmla="*/ 0 h 3672170"/>
                <a:gd name="connsiteX1" fmla="*/ 40984827 w 40984827"/>
                <a:gd name="connsiteY1" fmla="*/ 3175 h 3672170"/>
                <a:gd name="connsiteX2" fmla="*/ 38230421 w 40984827"/>
                <a:gd name="connsiteY2" fmla="*/ 3667501 h 3672170"/>
                <a:gd name="connsiteX3" fmla="*/ 30835286 w 40984827"/>
                <a:gd name="connsiteY3" fmla="*/ 3672170 h 3672170"/>
                <a:gd name="connsiteX4" fmla="*/ 0 w 40984827"/>
                <a:gd name="connsiteY4" fmla="*/ 0 h 3672170"/>
                <a:gd name="connsiteX0" fmla="*/ 0 w 40984827"/>
                <a:gd name="connsiteY0" fmla="*/ 0 h 3711451"/>
                <a:gd name="connsiteX1" fmla="*/ 40984827 w 40984827"/>
                <a:gd name="connsiteY1" fmla="*/ 3175 h 3711451"/>
                <a:gd name="connsiteX2" fmla="*/ 38230421 w 40984827"/>
                <a:gd name="connsiteY2" fmla="*/ 3667501 h 3711451"/>
                <a:gd name="connsiteX3" fmla="*/ 11136056 w 40984827"/>
                <a:gd name="connsiteY3" fmla="*/ 3711451 h 3711451"/>
                <a:gd name="connsiteX4" fmla="*/ 0 w 40984827"/>
                <a:gd name="connsiteY4" fmla="*/ 0 h 3711451"/>
                <a:gd name="connsiteX0" fmla="*/ 0 w 40984827"/>
                <a:gd name="connsiteY0" fmla="*/ 0 h 3667501"/>
                <a:gd name="connsiteX1" fmla="*/ 40984827 w 40984827"/>
                <a:gd name="connsiteY1" fmla="*/ 3175 h 3667501"/>
                <a:gd name="connsiteX2" fmla="*/ 38230421 w 40984827"/>
                <a:gd name="connsiteY2" fmla="*/ 3667501 h 3667501"/>
                <a:gd name="connsiteX3" fmla="*/ 6265258 w 40984827"/>
                <a:gd name="connsiteY3" fmla="*/ 2375910 h 3667501"/>
                <a:gd name="connsiteX4" fmla="*/ 0 w 40984827"/>
                <a:gd name="connsiteY4" fmla="*/ 0 h 3667501"/>
                <a:gd name="connsiteX0" fmla="*/ 0 w 40984827"/>
                <a:gd name="connsiteY0" fmla="*/ 0 h 3691812"/>
                <a:gd name="connsiteX1" fmla="*/ 40984827 w 40984827"/>
                <a:gd name="connsiteY1" fmla="*/ 3175 h 3691812"/>
                <a:gd name="connsiteX2" fmla="*/ 38230421 w 40984827"/>
                <a:gd name="connsiteY2" fmla="*/ 3667501 h 3691812"/>
                <a:gd name="connsiteX3" fmla="*/ 39281 w 40984827"/>
                <a:gd name="connsiteY3" fmla="*/ 3691812 h 3691812"/>
                <a:gd name="connsiteX4" fmla="*/ 0 w 40984827"/>
                <a:gd name="connsiteY4" fmla="*/ 0 h 3691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84827" h="3691812">
                  <a:moveTo>
                    <a:pt x="0" y="0"/>
                  </a:moveTo>
                  <a:lnTo>
                    <a:pt x="40984827" y="3175"/>
                  </a:lnTo>
                  <a:lnTo>
                    <a:pt x="38230421" y="3667501"/>
                  </a:lnTo>
                  <a:lnTo>
                    <a:pt x="39281" y="36918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Прямоугольник 2">
              <a:extLst>
                <a:ext uri="{FF2B5EF4-FFF2-40B4-BE49-F238E27FC236}">
                  <a16:creationId xmlns:a16="http://schemas.microsoft.com/office/drawing/2014/main" xmlns="" id="{6CC1EB38-B570-3CCA-1898-1062D0D8CECF}"/>
                </a:ext>
              </a:extLst>
            </p:cNvPr>
            <p:cNvSpPr/>
            <p:nvPr/>
          </p:nvSpPr>
          <p:spPr>
            <a:xfrm>
              <a:off x="9620098" y="441744"/>
              <a:ext cx="512789" cy="483951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Прямоугольник 2">
              <a:extLst>
                <a:ext uri="{FF2B5EF4-FFF2-40B4-BE49-F238E27FC236}">
                  <a16:creationId xmlns:a16="http://schemas.microsoft.com/office/drawing/2014/main" xmlns="" id="{36DE3437-FCB9-F620-A0AB-0138AE6DF206}"/>
                </a:ext>
              </a:extLst>
            </p:cNvPr>
            <p:cNvSpPr/>
            <p:nvPr/>
          </p:nvSpPr>
          <p:spPr>
            <a:xfrm>
              <a:off x="9895740" y="441744"/>
              <a:ext cx="486477" cy="483951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Прямоугольник 2">
              <a:extLst>
                <a:ext uri="{FF2B5EF4-FFF2-40B4-BE49-F238E27FC236}">
                  <a16:creationId xmlns:a16="http://schemas.microsoft.com/office/drawing/2014/main" xmlns="" id="{F08C46A3-163A-80C2-39DE-08C8A852CA30}"/>
                </a:ext>
              </a:extLst>
            </p:cNvPr>
            <p:cNvSpPr/>
            <p:nvPr/>
          </p:nvSpPr>
          <p:spPr>
            <a:xfrm>
              <a:off x="10146409" y="442578"/>
              <a:ext cx="425825" cy="485675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3219987"/>
                <a:gd name="connsiteY0" fmla="*/ 0 h 3653222"/>
                <a:gd name="connsiteX1" fmla="*/ 3219987 w 3219987"/>
                <a:gd name="connsiteY1" fmla="*/ 17710 h 3653222"/>
                <a:gd name="connsiteX2" fmla="*/ 782106 w 3219987"/>
                <a:gd name="connsiteY2" fmla="*/ 3648552 h 3653222"/>
                <a:gd name="connsiteX3" fmla="*/ 0 w 3219987"/>
                <a:gd name="connsiteY3" fmla="*/ 3653222 h 3653222"/>
                <a:gd name="connsiteX4" fmla="*/ 2747535 w 3219987"/>
                <a:gd name="connsiteY4" fmla="*/ 0 h 3653222"/>
                <a:gd name="connsiteX0" fmla="*/ 2747535 w 3219987"/>
                <a:gd name="connsiteY0" fmla="*/ 0 h 3653222"/>
                <a:gd name="connsiteX1" fmla="*/ 3219987 w 3219987"/>
                <a:gd name="connsiteY1" fmla="*/ 17710 h 3653222"/>
                <a:gd name="connsiteX2" fmla="*/ 590037 w 3219987"/>
                <a:gd name="connsiteY2" fmla="*/ 3648549 h 3653222"/>
                <a:gd name="connsiteX3" fmla="*/ 0 w 3219987"/>
                <a:gd name="connsiteY3" fmla="*/ 3653222 h 3653222"/>
                <a:gd name="connsiteX4" fmla="*/ 2747535 w 3219987"/>
                <a:gd name="connsiteY4" fmla="*/ 0 h 3653222"/>
                <a:gd name="connsiteX0" fmla="*/ 2747535 w 3219987"/>
                <a:gd name="connsiteY0" fmla="*/ 0 h 3672557"/>
                <a:gd name="connsiteX1" fmla="*/ 3219987 w 3219987"/>
                <a:gd name="connsiteY1" fmla="*/ 17710 h 3672557"/>
                <a:gd name="connsiteX2" fmla="*/ 469994 w 3219987"/>
                <a:gd name="connsiteY2" fmla="*/ 3672557 h 3672557"/>
                <a:gd name="connsiteX3" fmla="*/ 0 w 3219987"/>
                <a:gd name="connsiteY3" fmla="*/ 3653222 h 3672557"/>
                <a:gd name="connsiteX4" fmla="*/ 2747535 w 3219987"/>
                <a:gd name="connsiteY4" fmla="*/ 0 h 367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987" h="3672557">
                  <a:moveTo>
                    <a:pt x="2747535" y="0"/>
                  </a:moveTo>
                  <a:lnTo>
                    <a:pt x="3219987" y="17710"/>
                  </a:lnTo>
                  <a:lnTo>
                    <a:pt x="469994" y="3672557"/>
                  </a:lnTo>
                  <a:lnTo>
                    <a:pt x="0" y="3653222"/>
                  </a:lnTo>
                  <a:lnTo>
                    <a:pt x="2747535" y="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:a16="http://schemas.microsoft.com/office/drawing/2014/main" xmlns="" id="{26EC013D-4239-14D3-EEBE-8669BFA0BED4}"/>
                </a:ext>
              </a:extLst>
            </p:cNvPr>
            <p:cNvSpPr/>
            <p:nvPr/>
          </p:nvSpPr>
          <p:spPr>
            <a:xfrm>
              <a:off x="10345778" y="441324"/>
              <a:ext cx="381645" cy="48375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  <a:gd name="connsiteX0" fmla="*/ 2757008 w 2885910"/>
                <a:gd name="connsiteY0" fmla="*/ 0 h 3658026"/>
                <a:gd name="connsiteX1" fmla="*/ 2885910 w 2885910"/>
                <a:gd name="connsiteY1" fmla="*/ 3176 h 3658026"/>
                <a:gd name="connsiteX2" fmla="*/ 279969 w 2885910"/>
                <a:gd name="connsiteY2" fmla="*/ 3658026 h 3658026"/>
                <a:gd name="connsiteX3" fmla="*/ 0 w 2885910"/>
                <a:gd name="connsiteY3" fmla="*/ 3653222 h 3658026"/>
                <a:gd name="connsiteX4" fmla="*/ 2757008 w 2885910"/>
                <a:gd name="connsiteY4" fmla="*/ 0 h 3658026"/>
                <a:gd name="connsiteX0" fmla="*/ 2757008 w 2885910"/>
                <a:gd name="connsiteY0" fmla="*/ 0 h 3658026"/>
                <a:gd name="connsiteX1" fmla="*/ 2885910 w 2885910"/>
                <a:gd name="connsiteY1" fmla="*/ 3176 h 3658026"/>
                <a:gd name="connsiteX2" fmla="*/ 159924 w 2885910"/>
                <a:gd name="connsiteY2" fmla="*/ 3658026 h 3658026"/>
                <a:gd name="connsiteX3" fmla="*/ 0 w 2885910"/>
                <a:gd name="connsiteY3" fmla="*/ 3653222 h 3658026"/>
                <a:gd name="connsiteX4" fmla="*/ 2757008 w 2885910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5910" h="3658026">
                  <a:moveTo>
                    <a:pt x="2757008" y="0"/>
                  </a:moveTo>
                  <a:lnTo>
                    <a:pt x="2885910" y="3176"/>
                  </a:lnTo>
                  <a:lnTo>
                    <a:pt x="159924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3102EE-0C65-E396-6148-D197D0D972E1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80C8E7A2-D122-DC6A-2B3B-9EEE2967CBDE}"/>
              </a:ext>
            </a:extLst>
          </p:cNvPr>
          <p:cNvGrpSpPr/>
          <p:nvPr/>
        </p:nvGrpSpPr>
        <p:grpSpPr>
          <a:xfrm>
            <a:off x="9249621" y="4480109"/>
            <a:ext cx="2503213" cy="1936566"/>
            <a:chOff x="704576" y="4524928"/>
            <a:chExt cx="2503213" cy="1936566"/>
          </a:xfrm>
          <a:solidFill>
            <a:srgbClr val="F6F6F6"/>
          </a:solidFill>
        </p:grpSpPr>
        <p:sp>
          <p:nvSpPr>
            <p:cNvPr id="10" name="Прямоугольник 2">
              <a:extLst>
                <a:ext uri="{FF2B5EF4-FFF2-40B4-BE49-F238E27FC236}">
                  <a16:creationId xmlns:a16="http://schemas.microsoft.com/office/drawing/2014/main" xmlns="" id="{BB2BCF19-7721-B1F8-8AF3-150292F695A7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Прямоугольник 2">
              <a:extLst>
                <a:ext uri="{FF2B5EF4-FFF2-40B4-BE49-F238E27FC236}">
                  <a16:creationId xmlns:a16="http://schemas.microsoft.com/office/drawing/2014/main" xmlns="" id="{37AE682B-77DC-1887-9D39-9EDAF1BF7748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Прямоугольник 2">
              <a:extLst>
                <a:ext uri="{FF2B5EF4-FFF2-40B4-BE49-F238E27FC236}">
                  <a16:creationId xmlns:a16="http://schemas.microsoft.com/office/drawing/2014/main" xmlns="" id="{CCBD0194-BA3A-0FC1-2B59-D9ED461A8FB4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Прямоугольник 2">
              <a:extLst>
                <a:ext uri="{FF2B5EF4-FFF2-40B4-BE49-F238E27FC236}">
                  <a16:creationId xmlns:a16="http://schemas.microsoft.com/office/drawing/2014/main" xmlns="" id="{F7DE71B0-D1E8-FEFC-283F-04E8C2553FBE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AB29CC4-83A1-70A2-93DA-4309C3F0C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8858" y="106787"/>
            <a:ext cx="2269764" cy="4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5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606510" y="576723"/>
            <a:ext cx="2080027" cy="123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18" name="Rounded Rectangle 97"/>
          <p:cNvSpPr/>
          <p:nvPr/>
        </p:nvSpPr>
        <p:spPr>
          <a:xfrm>
            <a:off x="-2579460" y="394586"/>
            <a:ext cx="11542893" cy="1076890"/>
          </a:xfrm>
          <a:prstGeom prst="roundRect">
            <a:avLst>
              <a:gd name="adj" fmla="val 50000"/>
            </a:avLst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100" dirty="0" smtClean="0">
              <a:solidFill>
                <a:prstClr val="black">
                  <a:lumMod val="75000"/>
                  <a:lumOff val="25000"/>
                </a:prstClr>
              </a:solidFill>
              <a:latin typeface="RussianRail G Pro" pitchFamily="34" charset="-52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0395" y="588762"/>
            <a:ext cx="99761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RussianRail G Pro" pitchFamily="34" charset="-52"/>
                <a:ea typeface="Verdana" panose="020B0604030504040204" pitchFamily="34" charset="0"/>
              </a:rPr>
              <a:t/>
            </a:r>
            <a:br>
              <a:rPr lang="ru-RU" sz="3200" b="1" dirty="0" smtClean="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RussianRail G Pro" pitchFamily="34" charset="-52"/>
                <a:ea typeface="Verdana" panose="020B0604030504040204" pitchFamily="34" charset="0"/>
              </a:rPr>
            </a:br>
            <a:endParaRPr lang="ru-RU" sz="3200" b="1" dirty="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2">
                  <a:lumMod val="90000"/>
                </a:schemeClr>
              </a:solidFill>
              <a:latin typeface="RussianRail G Pro" pitchFamily="34" charset="-52"/>
              <a:ea typeface="Verdana" panose="020B0604030504040204" pitchFamily="34" charset="0"/>
            </a:endParaRP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400396" y="2584433"/>
            <a:ext cx="5113300" cy="497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4B66C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latin typeface="RussianRail G Pro" pitchFamily="34" charset="-52"/>
              </a:rPr>
              <a:t>Привлечение талантливой </a:t>
            </a:r>
            <a:r>
              <a:rPr lang="ru-RU" dirty="0" smtClean="0">
                <a:latin typeface="RussianRail G Pro" pitchFamily="34" charset="-52"/>
              </a:rPr>
              <a:t>молодежи</a:t>
            </a:r>
            <a:endParaRPr lang="ru-RU" dirty="0">
              <a:latin typeface="RussianRail G Pro" pitchFamily="34" charset="-52"/>
            </a:endParaRPr>
          </a:p>
          <a:p>
            <a:pPr marL="457200" indent="-457200" algn="l">
              <a:buClr>
                <a:srgbClr val="4B66C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latin typeface="RussianRail G Pro" pitchFamily="34" charset="-52"/>
              </a:rPr>
              <a:t>Развитие кадрового </a:t>
            </a:r>
            <a:r>
              <a:rPr lang="ru-RU" dirty="0" smtClean="0">
                <a:latin typeface="RussianRail G Pro" pitchFamily="34" charset="-52"/>
              </a:rPr>
              <a:t>потенциала</a:t>
            </a:r>
            <a:endParaRPr lang="ru-RU" dirty="0">
              <a:latin typeface="RussianRail G Pro" pitchFamily="34" charset="-52"/>
            </a:endParaRPr>
          </a:p>
          <a:p>
            <a:pPr marL="457200" indent="-457200" algn="l">
              <a:buClr>
                <a:srgbClr val="4B66CA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dirty="0">
                <a:latin typeface="RussianRail G Pro" pitchFamily="34" charset="-52"/>
              </a:rPr>
              <a:t>Создание условий для закрепления, профессионального и </a:t>
            </a:r>
            <a:r>
              <a:rPr lang="ru-RU" dirty="0" smtClean="0">
                <a:latin typeface="RussianRail G Pro" pitchFamily="34" charset="-52"/>
              </a:rPr>
              <a:t>личностного </a:t>
            </a:r>
            <a:r>
              <a:rPr lang="ru-RU" dirty="0">
                <a:latin typeface="RussianRail G Pro" pitchFamily="34" charset="-52"/>
              </a:rPr>
              <a:t>развития, </a:t>
            </a:r>
            <a:r>
              <a:rPr lang="ru-RU" dirty="0" smtClean="0">
                <a:latin typeface="RussianRail G Pro" pitchFamily="34" charset="-52"/>
              </a:rPr>
              <a:t>и творческой самореализации</a:t>
            </a:r>
            <a:endParaRPr lang="ru-RU" dirty="0">
              <a:latin typeface="RussianRail G Pro" pitchFamily="34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5650" y="491322"/>
            <a:ext cx="1095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/Целевая </a:t>
            </a:r>
            <a:r>
              <a:rPr lang="ru-RU" sz="2400" b="1" dirty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программа </a:t>
            </a:r>
            <a:endParaRPr lang="ru-RU" sz="2400" b="1" dirty="0" smtClean="0">
              <a:solidFill>
                <a:schemeClr val="bg1"/>
              </a:solidFill>
              <a:latin typeface="RussianRail G Pro" pitchFamily="34" charset="-52"/>
              <a:ea typeface="Verdana" panose="020B0604030504040204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</a:rPr>
              <a:t>Молодежь ОАО «РЖД» 2021-2025 г.г.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BB60836-8E7C-5009-81EE-8665DA37E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0395" y="1778031"/>
            <a:ext cx="432204" cy="432330"/>
          </a:xfrm>
          <a:prstGeom prst="rect">
            <a:avLst/>
          </a:prstGeom>
        </p:spPr>
      </p:pic>
      <p:sp>
        <p:nvSpPr>
          <p:cNvPr id="35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832598" y="1794169"/>
            <a:ext cx="3003421" cy="40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4B66CA"/>
              </a:buClr>
              <a:buSzPct val="150000"/>
            </a:pPr>
            <a:r>
              <a:rPr lang="ru-RU" sz="2800" b="1" dirty="0" smtClean="0">
                <a:latin typeface="RussianRail G Pro" pitchFamily="34" charset="-52"/>
              </a:rPr>
              <a:t>Цели программы</a:t>
            </a:r>
            <a:endParaRPr lang="ru-RU" sz="2800" b="1" dirty="0">
              <a:latin typeface="RussianRail G Pro" pitchFamily="34" charset="-52"/>
            </a:endParaRPr>
          </a:p>
        </p:txBody>
      </p:sp>
      <p:sp>
        <p:nvSpPr>
          <p:cNvPr id="5" name="Шестиугольник 4"/>
          <p:cNvSpPr/>
          <p:nvPr/>
        </p:nvSpPr>
        <p:spPr>
          <a:xfrm>
            <a:off x="8428117" y="1997430"/>
            <a:ext cx="1980000" cy="1800000"/>
          </a:xfrm>
          <a:prstGeom prst="hexagon">
            <a:avLst/>
          </a:prstGeom>
          <a:solidFill>
            <a:srgbClr val="4B6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1" name="Шестиугольник 40"/>
          <p:cNvSpPr/>
          <p:nvPr/>
        </p:nvSpPr>
        <p:spPr>
          <a:xfrm>
            <a:off x="6738069" y="2897430"/>
            <a:ext cx="1980000" cy="180000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2" name="Шестиугольник 41"/>
          <p:cNvSpPr/>
          <p:nvPr/>
        </p:nvSpPr>
        <p:spPr>
          <a:xfrm>
            <a:off x="8428117" y="3947279"/>
            <a:ext cx="1980000" cy="1800000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3" name="Шестиугольник 42"/>
          <p:cNvSpPr/>
          <p:nvPr/>
        </p:nvSpPr>
        <p:spPr>
          <a:xfrm>
            <a:off x="6738069" y="4864591"/>
            <a:ext cx="1980000" cy="1800000"/>
          </a:xfrm>
          <a:prstGeom prst="hexagon">
            <a:avLst/>
          </a:prstGeom>
          <a:solidFill>
            <a:srgbClr val="4B6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4" name="Шестиугольник 43"/>
          <p:cNvSpPr/>
          <p:nvPr/>
        </p:nvSpPr>
        <p:spPr>
          <a:xfrm>
            <a:off x="10118165" y="2972355"/>
            <a:ext cx="1980000" cy="1800000"/>
          </a:xfrm>
          <a:prstGeom prst="hexagon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45" name="Шестиугольник 44"/>
          <p:cNvSpPr/>
          <p:nvPr/>
        </p:nvSpPr>
        <p:spPr>
          <a:xfrm>
            <a:off x="5048021" y="3881011"/>
            <a:ext cx="1980000" cy="1800000"/>
          </a:xfrm>
          <a:prstGeom prst="hexagon">
            <a:avLst/>
          </a:prstGeom>
          <a:solidFill>
            <a:srgbClr val="4B66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ussianRail G Pro" pitchFamily="34" charset="-52"/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5418160" y="2275351"/>
            <a:ext cx="3084393" cy="402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4B66CA"/>
              </a:buClr>
              <a:buSzPct val="150000"/>
            </a:pPr>
            <a:r>
              <a:rPr lang="ru-RU" b="1" dirty="0" smtClean="0">
                <a:latin typeface="RussianRail G Pro" pitchFamily="34" charset="-52"/>
              </a:rPr>
              <a:t>НАПРАВЛЕНИЯ</a:t>
            </a:r>
            <a:endParaRPr lang="ru-RU" b="1" dirty="0">
              <a:latin typeface="RussianRail G Pro" pitchFamily="34" charset="-52"/>
            </a:endParaRP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6839378" y="2836822"/>
            <a:ext cx="1804677" cy="2444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"/>
              </a:spcBef>
              <a:buClr>
                <a:srgbClr val="4B66CA"/>
              </a:buClr>
              <a:buSzPct val="150000"/>
            </a:pPr>
            <a:r>
              <a:rPr lang="ru-RU" sz="1200" b="1" dirty="0">
                <a:latin typeface="RussianRail G Pro" pitchFamily="34" charset="-52"/>
              </a:rPr>
              <a:t>Духовно-нравственное воспитание, развитие </a:t>
            </a:r>
            <a:r>
              <a:rPr lang="ru-RU" sz="1200" b="1" dirty="0" smtClean="0">
                <a:latin typeface="RussianRail G Pro" pitchFamily="34" charset="-52"/>
              </a:rPr>
              <a:t>волонтёрства</a:t>
            </a:r>
            <a:r>
              <a:rPr lang="ru-RU" sz="1200" b="1" dirty="0">
                <a:latin typeface="RussianRail G Pro" pitchFamily="34" charset="-52"/>
              </a:rPr>
              <a:t>, продвижение ценностей здорового </a:t>
            </a:r>
            <a:endParaRPr lang="ru-RU" sz="1200" b="1" dirty="0" smtClean="0">
              <a:latin typeface="RussianRail G Pro" pitchFamily="34" charset="-52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4B66CA"/>
              </a:buClr>
              <a:buSzPct val="150000"/>
            </a:pPr>
            <a:r>
              <a:rPr lang="ru-RU" sz="1200" b="1" dirty="0" smtClean="0">
                <a:latin typeface="RussianRail G Pro" pitchFamily="34" charset="-52"/>
              </a:rPr>
              <a:t>образа </a:t>
            </a:r>
            <a:r>
              <a:rPr lang="ru-RU" sz="1200" b="1" dirty="0">
                <a:latin typeface="RussianRail G Pro" pitchFamily="34" charset="-52"/>
              </a:rPr>
              <a:t>жизни, спорта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6751717" y="5254387"/>
            <a:ext cx="1970661" cy="1282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  <a:t>Развитие </a:t>
            </a:r>
            <a:r>
              <a:rPr lang="ru-RU" sz="1400" dirty="0" smtClean="0">
                <a:solidFill>
                  <a:schemeClr val="bg1"/>
                </a:solidFill>
                <a:latin typeface="RussianRail G Pro" pitchFamily="34" charset="-52"/>
              </a:rPr>
              <a:t>международного молодежного </a:t>
            </a:r>
            <a: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  <a:t>сотрудничества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8441182" y="3889785"/>
            <a:ext cx="1972059" cy="1930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 smtClean="0">
                <a:latin typeface="RussianRail G Pro" pitchFamily="34" charset="-52"/>
              </a:rPr>
              <a:t>Вовлечение молодежи в решение корпоративных задач (инновационную </a:t>
            </a:r>
            <a:r>
              <a:rPr lang="ru-RU" sz="1200" b="1" dirty="0">
                <a:latin typeface="RussianRail G Pro" pitchFamily="34" charset="-52"/>
              </a:rPr>
              <a:t>и научную деятельность) и развитие культуры безопасности</a:t>
            </a:r>
          </a:p>
          <a:p>
            <a:pPr>
              <a:buClr>
                <a:srgbClr val="4B66CA"/>
              </a:buClr>
              <a:buSzPct val="150000"/>
            </a:pPr>
            <a:endParaRPr lang="ru-RU" sz="1300" b="1" dirty="0">
              <a:latin typeface="RussianRail G Pro" pitchFamily="34" charset="-52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10073423" y="3110513"/>
            <a:ext cx="2063985" cy="1707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200" b="1" dirty="0">
                <a:latin typeface="RussianRail G Pro" pitchFamily="34" charset="-52"/>
              </a:rPr>
              <a:t>Поддержание условий для непрерывного и </a:t>
            </a:r>
            <a:r>
              <a:rPr lang="ru-RU" sz="1200" b="1" dirty="0" smtClean="0">
                <a:latin typeface="RussianRail G Pro" pitchFamily="34" charset="-52"/>
              </a:rPr>
              <a:t>всестороннего </a:t>
            </a:r>
            <a:r>
              <a:rPr lang="ru-RU" sz="1200" b="1" dirty="0">
                <a:latin typeface="RussianRail G Pro" pitchFamily="34" charset="-52"/>
              </a:rPr>
              <a:t>развития молодежи</a:t>
            </a: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8523071" y="2396436"/>
            <a:ext cx="1804677" cy="1564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  <a:t>Повышение </a:t>
            </a:r>
            <a:b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  <a:t>уровня</a:t>
            </a:r>
            <a:b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  <a:t>вовлеченности</a:t>
            </a:r>
            <a:b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RussianRail G Pro" pitchFamily="34" charset="-52"/>
              </a:rPr>
              <a:t>молодежи</a:t>
            </a: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xmlns="" id="{003FA038-B49C-3A2D-BF0B-20FE623D0E7E}"/>
              </a:ext>
            </a:extLst>
          </p:cNvPr>
          <p:cNvSpPr txBox="1">
            <a:spLocks/>
          </p:cNvSpPr>
          <p:nvPr/>
        </p:nvSpPr>
        <p:spPr>
          <a:xfrm>
            <a:off x="5135257" y="4113014"/>
            <a:ext cx="1804677" cy="1564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B66CA"/>
              </a:buClr>
              <a:buSzPct val="150000"/>
            </a:pPr>
            <a:r>
              <a:rPr lang="ru-RU" sz="1400" dirty="0" smtClean="0">
                <a:solidFill>
                  <a:schemeClr val="bg1"/>
                </a:solidFill>
                <a:latin typeface="RussianRail G Pro" pitchFamily="34" charset="-52"/>
              </a:rPr>
              <a:t>Развитие системы адаптации и закрепления молодежи в Компании</a:t>
            </a:r>
            <a:endParaRPr lang="ru-RU" sz="1400" dirty="0">
              <a:solidFill>
                <a:schemeClr val="bg1"/>
              </a:solidFill>
              <a:latin typeface="RussianRail G Pro" pitchFamily="34" charset="-52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8343390" y="1820036"/>
            <a:ext cx="450000" cy="9000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7263390" y="2720036"/>
            <a:ext cx="10800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2F1FB0AA-BBC8-1EA0-F5D5-DB8FF4A9D9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9622" y="445891"/>
            <a:ext cx="2453212" cy="52301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2AE623A-1659-BC89-1AD0-CB71809F1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727981" y="4023289"/>
            <a:ext cx="749788" cy="6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33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7">
            <a:extLst>
              <a:ext uri="{FF2B5EF4-FFF2-40B4-BE49-F238E27FC236}">
                <a16:creationId xmlns:a16="http://schemas.microsoft.com/office/drawing/2014/main" xmlns="" id="{3BC2F071-AD8A-FBE7-5DA0-249CC9431B6B}"/>
              </a:ext>
            </a:extLst>
          </p:cNvPr>
          <p:cNvGrpSpPr/>
          <p:nvPr/>
        </p:nvGrpSpPr>
        <p:grpSpPr>
          <a:xfrm>
            <a:off x="-3939182" y="-157"/>
            <a:ext cx="16137996" cy="6858158"/>
            <a:chOff x="-1219" y="-157"/>
            <a:chExt cx="16137996" cy="6858158"/>
          </a:xfrm>
        </p:grpSpPr>
        <p:sp>
          <p:nvSpPr>
            <p:cNvPr id="9" name="Прямоугольник 3">
              <a:extLst>
                <a:ext uri="{FF2B5EF4-FFF2-40B4-BE49-F238E27FC236}">
                  <a16:creationId xmlns:a16="http://schemas.microsoft.com/office/drawing/2014/main" xmlns="" id="{856DD20B-4009-4ABC-813B-CE912586E0D6}"/>
                </a:ext>
              </a:extLst>
            </p:cNvPr>
            <p:cNvSpPr/>
            <p:nvPr/>
          </p:nvSpPr>
          <p:spPr>
            <a:xfrm>
              <a:off x="-1219" y="-157"/>
              <a:ext cx="16137996" cy="6858158"/>
            </a:xfrm>
            <a:custGeom>
              <a:avLst/>
              <a:gdLst>
                <a:gd name="connsiteX0" fmla="*/ 0 w 12192000"/>
                <a:gd name="connsiteY0" fmla="*/ 0 h 3975099"/>
                <a:gd name="connsiteX1" fmla="*/ 12192000 w 12192000"/>
                <a:gd name="connsiteY1" fmla="*/ 0 h 3975099"/>
                <a:gd name="connsiteX2" fmla="*/ 12192000 w 12192000"/>
                <a:gd name="connsiteY2" fmla="*/ 3975099 h 3975099"/>
                <a:gd name="connsiteX3" fmla="*/ 0 w 12192000"/>
                <a:gd name="connsiteY3" fmla="*/ 3975099 h 3975099"/>
                <a:gd name="connsiteX4" fmla="*/ 0 w 12192000"/>
                <a:gd name="connsiteY4" fmla="*/ 0 h 3975099"/>
                <a:gd name="connsiteX0" fmla="*/ 0 w 12192000"/>
                <a:gd name="connsiteY0" fmla="*/ 0 h 3975099"/>
                <a:gd name="connsiteX1" fmla="*/ 4504494 w 12192000"/>
                <a:gd name="connsiteY1" fmla="*/ 7054 h 3975099"/>
                <a:gd name="connsiteX2" fmla="*/ 12192000 w 12192000"/>
                <a:gd name="connsiteY2" fmla="*/ 0 h 3975099"/>
                <a:gd name="connsiteX3" fmla="*/ 12192000 w 12192000"/>
                <a:gd name="connsiteY3" fmla="*/ 3975099 h 3975099"/>
                <a:gd name="connsiteX4" fmla="*/ 0 w 12192000"/>
                <a:gd name="connsiteY4" fmla="*/ 3975099 h 3975099"/>
                <a:gd name="connsiteX5" fmla="*/ 0 w 12192000"/>
                <a:gd name="connsiteY5" fmla="*/ 0 h 3975099"/>
                <a:gd name="connsiteX0" fmla="*/ 0 w 12192000"/>
                <a:gd name="connsiteY0" fmla="*/ 2 h 3975101"/>
                <a:gd name="connsiteX1" fmla="*/ 1742883 w 12192000"/>
                <a:gd name="connsiteY1" fmla="*/ 3695341 h 3975101"/>
                <a:gd name="connsiteX2" fmla="*/ 4504494 w 12192000"/>
                <a:gd name="connsiteY2" fmla="*/ 7056 h 3975101"/>
                <a:gd name="connsiteX3" fmla="*/ 12192000 w 12192000"/>
                <a:gd name="connsiteY3" fmla="*/ 2 h 3975101"/>
                <a:gd name="connsiteX4" fmla="*/ 12192000 w 12192000"/>
                <a:gd name="connsiteY4" fmla="*/ 3975101 h 3975101"/>
                <a:gd name="connsiteX5" fmla="*/ 0 w 12192000"/>
                <a:gd name="connsiteY5" fmla="*/ 3975101 h 3975101"/>
                <a:gd name="connsiteX6" fmla="*/ 0 w 12192000"/>
                <a:gd name="connsiteY6" fmla="*/ 2 h 3975101"/>
                <a:gd name="connsiteX0" fmla="*/ 6137 w 12192000"/>
                <a:gd name="connsiteY0" fmla="*/ 3694421 h 3975099"/>
                <a:gd name="connsiteX1" fmla="*/ 1742883 w 12192000"/>
                <a:gd name="connsiteY1" fmla="*/ 369533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36511 w 12192000"/>
                <a:gd name="connsiteY1" fmla="*/ 3606129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137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137 w 12192000"/>
                <a:gd name="connsiteY6" fmla="*/ 3694421 h 3975099"/>
                <a:gd name="connsiteX0" fmla="*/ 60300 w 12192000"/>
                <a:gd name="connsiteY0" fmla="*/ 3742212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60300 w 12192000"/>
                <a:gd name="connsiteY6" fmla="*/ 3742212 h 3975099"/>
                <a:gd name="connsiteX0" fmla="*/ 2951 w 12192000"/>
                <a:gd name="connsiteY0" fmla="*/ 3691235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35 h 3975099"/>
                <a:gd name="connsiteX0" fmla="*/ 2951 w 12192000"/>
                <a:gd name="connsiteY0" fmla="*/ 369442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4421 h 3975099"/>
                <a:gd name="connsiteX0" fmla="*/ 44226 w 12192000"/>
                <a:gd name="connsiteY0" fmla="*/ 3751571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44226 w 12192000"/>
                <a:gd name="connsiteY6" fmla="*/ 3751571 h 3975099"/>
                <a:gd name="connsiteX0" fmla="*/ 2951 w 12192000"/>
                <a:gd name="connsiteY0" fmla="*/ 3691246 h 3975099"/>
                <a:gd name="connsiteX1" fmla="*/ 1742883 w 12192000"/>
                <a:gd name="connsiteY1" fmla="*/ 3688966 h 3975099"/>
                <a:gd name="connsiteX2" fmla="*/ 4504494 w 12192000"/>
                <a:gd name="connsiteY2" fmla="*/ 7054 h 3975099"/>
                <a:gd name="connsiteX3" fmla="*/ 12192000 w 12192000"/>
                <a:gd name="connsiteY3" fmla="*/ 0 h 3975099"/>
                <a:gd name="connsiteX4" fmla="*/ 12192000 w 12192000"/>
                <a:gd name="connsiteY4" fmla="*/ 3975099 h 3975099"/>
                <a:gd name="connsiteX5" fmla="*/ 0 w 12192000"/>
                <a:gd name="connsiteY5" fmla="*/ 3975099 h 3975099"/>
                <a:gd name="connsiteX6" fmla="*/ 2951 w 12192000"/>
                <a:gd name="connsiteY6" fmla="*/ 3691246 h 3975099"/>
                <a:gd name="connsiteX0" fmla="*/ 12 w 12189061"/>
                <a:gd name="connsiteY0" fmla="*/ 3691246 h 3975099"/>
                <a:gd name="connsiteX1" fmla="*/ 1739944 w 12189061"/>
                <a:gd name="connsiteY1" fmla="*/ 3688966 h 3975099"/>
                <a:gd name="connsiteX2" fmla="*/ 4501555 w 12189061"/>
                <a:gd name="connsiteY2" fmla="*/ 7054 h 3975099"/>
                <a:gd name="connsiteX3" fmla="*/ 12189061 w 12189061"/>
                <a:gd name="connsiteY3" fmla="*/ 0 h 3975099"/>
                <a:gd name="connsiteX4" fmla="*/ 12189061 w 12189061"/>
                <a:gd name="connsiteY4" fmla="*/ 3975099 h 3975099"/>
                <a:gd name="connsiteX5" fmla="*/ 60561 w 12189061"/>
                <a:gd name="connsiteY5" fmla="*/ 3962399 h 3975099"/>
                <a:gd name="connsiteX6" fmla="*/ 12 w 12189061"/>
                <a:gd name="connsiteY6" fmla="*/ 3691246 h 3975099"/>
                <a:gd name="connsiteX0" fmla="*/ 260 w 12189309"/>
                <a:gd name="connsiteY0" fmla="*/ 3691246 h 3975099"/>
                <a:gd name="connsiteX1" fmla="*/ 1740192 w 12189309"/>
                <a:gd name="connsiteY1" fmla="*/ 3688966 h 3975099"/>
                <a:gd name="connsiteX2" fmla="*/ 4501803 w 12189309"/>
                <a:gd name="connsiteY2" fmla="*/ 7054 h 3975099"/>
                <a:gd name="connsiteX3" fmla="*/ 12189309 w 12189309"/>
                <a:gd name="connsiteY3" fmla="*/ 0 h 3975099"/>
                <a:gd name="connsiteX4" fmla="*/ 12189309 w 12189309"/>
                <a:gd name="connsiteY4" fmla="*/ 3975099 h 3975099"/>
                <a:gd name="connsiteX5" fmla="*/ 484 w 12189309"/>
                <a:gd name="connsiteY5" fmla="*/ 3971924 h 3975099"/>
                <a:gd name="connsiteX6" fmla="*/ 260 w 12189309"/>
                <a:gd name="connsiteY6" fmla="*/ 3691246 h 3975099"/>
                <a:gd name="connsiteX0" fmla="*/ 5103404 w 17292453"/>
                <a:gd name="connsiteY0" fmla="*/ 3691246 h 3977241"/>
                <a:gd name="connsiteX1" fmla="*/ 6843336 w 17292453"/>
                <a:gd name="connsiteY1" fmla="*/ 3688966 h 3977241"/>
                <a:gd name="connsiteX2" fmla="*/ 9604947 w 17292453"/>
                <a:gd name="connsiteY2" fmla="*/ 7054 h 3977241"/>
                <a:gd name="connsiteX3" fmla="*/ 17292453 w 17292453"/>
                <a:gd name="connsiteY3" fmla="*/ 0 h 3977241"/>
                <a:gd name="connsiteX4" fmla="*/ 17292453 w 17292453"/>
                <a:gd name="connsiteY4" fmla="*/ 3975099 h 3977241"/>
                <a:gd name="connsiteX5" fmla="*/ 0 w 17292453"/>
                <a:gd name="connsiteY5" fmla="*/ 3977241 h 3977241"/>
                <a:gd name="connsiteX6" fmla="*/ 5103404 w 17292453"/>
                <a:gd name="connsiteY6" fmla="*/ 3691246 h 3977241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7292937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  <a:gd name="connsiteX0" fmla="*/ 260 w 17292937"/>
                <a:gd name="connsiteY0" fmla="*/ 3684192 h 3970187"/>
                <a:gd name="connsiteX1" fmla="*/ 6843820 w 17292937"/>
                <a:gd name="connsiteY1" fmla="*/ 3681912 h 3970187"/>
                <a:gd name="connsiteX2" fmla="*/ 9605431 w 17292937"/>
                <a:gd name="connsiteY2" fmla="*/ 0 h 3970187"/>
                <a:gd name="connsiteX3" fmla="*/ 11923017 w 17292937"/>
                <a:gd name="connsiteY3" fmla="*/ 54728 h 3970187"/>
                <a:gd name="connsiteX4" fmla="*/ 17292937 w 17292937"/>
                <a:gd name="connsiteY4" fmla="*/ 3968045 h 3970187"/>
                <a:gd name="connsiteX5" fmla="*/ 484 w 17292937"/>
                <a:gd name="connsiteY5" fmla="*/ 3970187 h 3970187"/>
                <a:gd name="connsiteX6" fmla="*/ 260 w 17292937"/>
                <a:gd name="connsiteY6" fmla="*/ 3684192 h 3970187"/>
                <a:gd name="connsiteX0" fmla="*/ 260 w 17292937"/>
                <a:gd name="connsiteY0" fmla="*/ 3691246 h 3977241"/>
                <a:gd name="connsiteX1" fmla="*/ 6843820 w 17292937"/>
                <a:gd name="connsiteY1" fmla="*/ 3688966 h 3977241"/>
                <a:gd name="connsiteX2" fmla="*/ 9605431 w 17292937"/>
                <a:gd name="connsiteY2" fmla="*/ 7054 h 3977241"/>
                <a:gd name="connsiteX3" fmla="*/ 12911535 w 17292937"/>
                <a:gd name="connsiteY3" fmla="*/ 0 h 3977241"/>
                <a:gd name="connsiteX4" fmla="*/ 17292937 w 17292937"/>
                <a:gd name="connsiteY4" fmla="*/ 3975099 h 3977241"/>
                <a:gd name="connsiteX5" fmla="*/ 484 w 17292937"/>
                <a:gd name="connsiteY5" fmla="*/ 3977241 h 3977241"/>
                <a:gd name="connsiteX6" fmla="*/ 260 w 17292937"/>
                <a:gd name="connsiteY6" fmla="*/ 3691246 h 3977241"/>
                <a:gd name="connsiteX0" fmla="*/ 260 w 12911535"/>
                <a:gd name="connsiteY0" fmla="*/ 3691246 h 3980247"/>
                <a:gd name="connsiteX1" fmla="*/ 6843820 w 12911535"/>
                <a:gd name="connsiteY1" fmla="*/ 3688966 h 3980247"/>
                <a:gd name="connsiteX2" fmla="*/ 9605431 w 12911535"/>
                <a:gd name="connsiteY2" fmla="*/ 7054 h 3980247"/>
                <a:gd name="connsiteX3" fmla="*/ 12911535 w 12911535"/>
                <a:gd name="connsiteY3" fmla="*/ 0 h 3980247"/>
                <a:gd name="connsiteX4" fmla="*/ 12896090 w 12911535"/>
                <a:gd name="connsiteY4" fmla="*/ 3980247 h 3980247"/>
                <a:gd name="connsiteX5" fmla="*/ 484 w 12911535"/>
                <a:gd name="connsiteY5" fmla="*/ 3977241 h 3980247"/>
                <a:gd name="connsiteX6" fmla="*/ 260 w 12911535"/>
                <a:gd name="connsiteY6" fmla="*/ 3691246 h 3980247"/>
                <a:gd name="connsiteX0" fmla="*/ 1 w 12911276"/>
                <a:gd name="connsiteY0" fmla="*/ 3691246 h 3980247"/>
                <a:gd name="connsiteX1" fmla="*/ 6843561 w 12911276"/>
                <a:gd name="connsiteY1" fmla="*/ 3688966 h 3980247"/>
                <a:gd name="connsiteX2" fmla="*/ 9605172 w 12911276"/>
                <a:gd name="connsiteY2" fmla="*/ 7054 h 3980247"/>
                <a:gd name="connsiteX3" fmla="*/ 12911276 w 12911276"/>
                <a:gd name="connsiteY3" fmla="*/ 0 h 3980247"/>
                <a:gd name="connsiteX4" fmla="*/ 12895831 w 12911276"/>
                <a:gd name="connsiteY4" fmla="*/ 3980247 h 3980247"/>
                <a:gd name="connsiteX5" fmla="*/ 3566214 w 12911276"/>
                <a:gd name="connsiteY5" fmla="*/ 3977241 h 3980247"/>
                <a:gd name="connsiteX6" fmla="*/ 1 w 12911276"/>
                <a:gd name="connsiteY6" fmla="*/ 3691246 h 3980247"/>
                <a:gd name="connsiteX0" fmla="*/ 89 w 9350787"/>
                <a:gd name="connsiteY0" fmla="*/ 3691246 h 3980247"/>
                <a:gd name="connsiteX1" fmla="*/ 3283072 w 9350787"/>
                <a:gd name="connsiteY1" fmla="*/ 3688966 h 3980247"/>
                <a:gd name="connsiteX2" fmla="*/ 6044683 w 9350787"/>
                <a:gd name="connsiteY2" fmla="*/ 7054 h 3980247"/>
                <a:gd name="connsiteX3" fmla="*/ 9350787 w 9350787"/>
                <a:gd name="connsiteY3" fmla="*/ 0 h 3980247"/>
                <a:gd name="connsiteX4" fmla="*/ 9335342 w 9350787"/>
                <a:gd name="connsiteY4" fmla="*/ 3980247 h 3980247"/>
                <a:gd name="connsiteX5" fmla="*/ 5725 w 9350787"/>
                <a:gd name="connsiteY5" fmla="*/ 3977241 h 3980247"/>
                <a:gd name="connsiteX6" fmla="*/ 89 w 9350787"/>
                <a:gd name="connsiteY6" fmla="*/ 3691246 h 3980247"/>
                <a:gd name="connsiteX0" fmla="*/ 89 w 9350787"/>
                <a:gd name="connsiteY0" fmla="*/ 3691246 h 3980247"/>
                <a:gd name="connsiteX1" fmla="*/ 3259848 w 9350787"/>
                <a:gd name="connsiteY1" fmla="*/ 3723803 h 3980247"/>
                <a:gd name="connsiteX2" fmla="*/ 6044683 w 9350787"/>
                <a:gd name="connsiteY2" fmla="*/ 7054 h 3980247"/>
                <a:gd name="connsiteX3" fmla="*/ 9350787 w 9350787"/>
                <a:gd name="connsiteY3" fmla="*/ 0 h 3980247"/>
                <a:gd name="connsiteX4" fmla="*/ 9335342 w 9350787"/>
                <a:gd name="connsiteY4" fmla="*/ 3980247 h 3980247"/>
                <a:gd name="connsiteX5" fmla="*/ 5725 w 9350787"/>
                <a:gd name="connsiteY5" fmla="*/ 3977241 h 3980247"/>
                <a:gd name="connsiteX6" fmla="*/ 89 w 9350787"/>
                <a:gd name="connsiteY6" fmla="*/ 3691246 h 3980247"/>
                <a:gd name="connsiteX0" fmla="*/ 167 w 9346994"/>
                <a:gd name="connsiteY0" fmla="*/ 3729955 h 3980247"/>
                <a:gd name="connsiteX1" fmla="*/ 3256055 w 9346994"/>
                <a:gd name="connsiteY1" fmla="*/ 3723803 h 3980247"/>
                <a:gd name="connsiteX2" fmla="*/ 6040890 w 9346994"/>
                <a:gd name="connsiteY2" fmla="*/ 7054 h 3980247"/>
                <a:gd name="connsiteX3" fmla="*/ 9346994 w 9346994"/>
                <a:gd name="connsiteY3" fmla="*/ 0 h 3980247"/>
                <a:gd name="connsiteX4" fmla="*/ 9331549 w 9346994"/>
                <a:gd name="connsiteY4" fmla="*/ 3980247 h 3980247"/>
                <a:gd name="connsiteX5" fmla="*/ 1932 w 9346994"/>
                <a:gd name="connsiteY5" fmla="*/ 3977241 h 3980247"/>
                <a:gd name="connsiteX6" fmla="*/ 167 w 9346994"/>
                <a:gd name="connsiteY6" fmla="*/ 3729955 h 3980247"/>
                <a:gd name="connsiteX0" fmla="*/ 2106 w 9348933"/>
                <a:gd name="connsiteY0" fmla="*/ 3729955 h 3980247"/>
                <a:gd name="connsiteX1" fmla="*/ 3257994 w 9348933"/>
                <a:gd name="connsiteY1" fmla="*/ 3723803 h 3980247"/>
                <a:gd name="connsiteX2" fmla="*/ 6042829 w 9348933"/>
                <a:gd name="connsiteY2" fmla="*/ 7054 h 3980247"/>
                <a:gd name="connsiteX3" fmla="*/ 9348933 w 9348933"/>
                <a:gd name="connsiteY3" fmla="*/ 0 h 3980247"/>
                <a:gd name="connsiteX4" fmla="*/ 9333488 w 9348933"/>
                <a:gd name="connsiteY4" fmla="*/ 3980247 h 3980247"/>
                <a:gd name="connsiteX5" fmla="*/ 0 w 9348933"/>
                <a:gd name="connsiteY5" fmla="*/ 3977241 h 3980247"/>
                <a:gd name="connsiteX6" fmla="*/ 2106 w 9348933"/>
                <a:gd name="connsiteY6" fmla="*/ 3729955 h 3980247"/>
                <a:gd name="connsiteX0" fmla="*/ 48443 w 9348933"/>
                <a:gd name="connsiteY0" fmla="*/ 3732529 h 3980247"/>
                <a:gd name="connsiteX1" fmla="*/ 3257994 w 9348933"/>
                <a:gd name="connsiteY1" fmla="*/ 3723803 h 3980247"/>
                <a:gd name="connsiteX2" fmla="*/ 6042829 w 9348933"/>
                <a:gd name="connsiteY2" fmla="*/ 7054 h 3980247"/>
                <a:gd name="connsiteX3" fmla="*/ 9348933 w 9348933"/>
                <a:gd name="connsiteY3" fmla="*/ 0 h 3980247"/>
                <a:gd name="connsiteX4" fmla="*/ 9333488 w 9348933"/>
                <a:gd name="connsiteY4" fmla="*/ 3980247 h 3980247"/>
                <a:gd name="connsiteX5" fmla="*/ 0 w 9348933"/>
                <a:gd name="connsiteY5" fmla="*/ 3977241 h 3980247"/>
                <a:gd name="connsiteX6" fmla="*/ 48443 w 9348933"/>
                <a:gd name="connsiteY6" fmla="*/ 3732529 h 3980247"/>
                <a:gd name="connsiteX0" fmla="*/ 239 w 9349640"/>
                <a:gd name="connsiteY0" fmla="*/ 3727380 h 3980247"/>
                <a:gd name="connsiteX1" fmla="*/ 3258701 w 9349640"/>
                <a:gd name="connsiteY1" fmla="*/ 3723803 h 3980247"/>
                <a:gd name="connsiteX2" fmla="*/ 6043536 w 9349640"/>
                <a:gd name="connsiteY2" fmla="*/ 7054 h 3980247"/>
                <a:gd name="connsiteX3" fmla="*/ 9349640 w 9349640"/>
                <a:gd name="connsiteY3" fmla="*/ 0 h 3980247"/>
                <a:gd name="connsiteX4" fmla="*/ 9334195 w 9349640"/>
                <a:gd name="connsiteY4" fmla="*/ 3980247 h 3980247"/>
                <a:gd name="connsiteX5" fmla="*/ 707 w 9349640"/>
                <a:gd name="connsiteY5" fmla="*/ 3977241 h 3980247"/>
                <a:gd name="connsiteX6" fmla="*/ 239 w 9349640"/>
                <a:gd name="connsiteY6" fmla="*/ 3727380 h 3980247"/>
                <a:gd name="connsiteX0" fmla="*/ 239 w 9358434"/>
                <a:gd name="connsiteY0" fmla="*/ 3727380 h 3980247"/>
                <a:gd name="connsiteX1" fmla="*/ 3258701 w 9358434"/>
                <a:gd name="connsiteY1" fmla="*/ 3723803 h 3980247"/>
                <a:gd name="connsiteX2" fmla="*/ 6043536 w 9358434"/>
                <a:gd name="connsiteY2" fmla="*/ 7054 h 3980247"/>
                <a:gd name="connsiteX3" fmla="*/ 9349640 w 9358434"/>
                <a:gd name="connsiteY3" fmla="*/ 0 h 3980247"/>
                <a:gd name="connsiteX4" fmla="*/ 9357505 w 9358434"/>
                <a:gd name="connsiteY4" fmla="*/ 3980247 h 3980247"/>
                <a:gd name="connsiteX5" fmla="*/ 707 w 9358434"/>
                <a:gd name="connsiteY5" fmla="*/ 3977241 h 3980247"/>
                <a:gd name="connsiteX6" fmla="*/ 239 w 9358434"/>
                <a:gd name="connsiteY6" fmla="*/ 3727380 h 3980247"/>
                <a:gd name="connsiteX0" fmla="*/ 239 w 9357823"/>
                <a:gd name="connsiteY0" fmla="*/ 3724466 h 3977333"/>
                <a:gd name="connsiteX1" fmla="*/ 3258701 w 9357823"/>
                <a:gd name="connsiteY1" fmla="*/ 3720889 h 3977333"/>
                <a:gd name="connsiteX2" fmla="*/ 6043536 w 9357823"/>
                <a:gd name="connsiteY2" fmla="*/ 4140 h 3977333"/>
                <a:gd name="connsiteX3" fmla="*/ 9308848 w 9357823"/>
                <a:gd name="connsiteY3" fmla="*/ 0 h 3977333"/>
                <a:gd name="connsiteX4" fmla="*/ 9357505 w 9357823"/>
                <a:gd name="connsiteY4" fmla="*/ 3977333 h 3977333"/>
                <a:gd name="connsiteX5" fmla="*/ 707 w 9357823"/>
                <a:gd name="connsiteY5" fmla="*/ 3974327 h 3977333"/>
                <a:gd name="connsiteX6" fmla="*/ 239 w 9357823"/>
                <a:gd name="connsiteY6" fmla="*/ 3724466 h 3977333"/>
                <a:gd name="connsiteX0" fmla="*/ 239 w 9359099"/>
                <a:gd name="connsiteY0" fmla="*/ 3724466 h 3977333"/>
                <a:gd name="connsiteX1" fmla="*/ 3258701 w 9359099"/>
                <a:gd name="connsiteY1" fmla="*/ 3720889 h 3977333"/>
                <a:gd name="connsiteX2" fmla="*/ 6043536 w 9359099"/>
                <a:gd name="connsiteY2" fmla="*/ 4140 h 3977333"/>
                <a:gd name="connsiteX3" fmla="*/ 9358381 w 9359099"/>
                <a:gd name="connsiteY3" fmla="*/ 0 h 3977333"/>
                <a:gd name="connsiteX4" fmla="*/ 9357505 w 9359099"/>
                <a:gd name="connsiteY4" fmla="*/ 3977333 h 3977333"/>
                <a:gd name="connsiteX5" fmla="*/ 707 w 9359099"/>
                <a:gd name="connsiteY5" fmla="*/ 3974327 h 3977333"/>
                <a:gd name="connsiteX6" fmla="*/ 239 w 9359099"/>
                <a:gd name="connsiteY6" fmla="*/ 3724466 h 3977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59099" h="3977333">
                  <a:moveTo>
                    <a:pt x="239" y="3724466"/>
                  </a:moveTo>
                  <a:lnTo>
                    <a:pt x="3258701" y="3720889"/>
                  </a:lnTo>
                  <a:lnTo>
                    <a:pt x="6043536" y="4140"/>
                  </a:lnTo>
                  <a:lnTo>
                    <a:pt x="9358381" y="0"/>
                  </a:lnTo>
                  <a:cubicBezTo>
                    <a:pt x="9353233" y="1326749"/>
                    <a:pt x="9362653" y="2650584"/>
                    <a:pt x="9357505" y="3977333"/>
                  </a:cubicBezTo>
                  <a:lnTo>
                    <a:pt x="707" y="3974327"/>
                  </a:lnTo>
                  <a:cubicBezTo>
                    <a:pt x="1691" y="3879706"/>
                    <a:pt x="-745" y="3819087"/>
                    <a:pt x="239" y="3724466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55CFAB2F-697F-3960-78BA-E34FE76D6C1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98127"/>
              <a:ext cx="16129963" cy="0"/>
            </a:xfrm>
            <a:prstGeom prst="line">
              <a:avLst/>
            </a:prstGeom>
            <a:ln w="1270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 descr="двжд общая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18472" b="18472"/>
          <a:stretch>
            <a:fillRect/>
          </a:stretch>
        </p:blipFill>
        <p:spPr>
          <a:xfrm>
            <a:off x="-3960000" y="0"/>
            <a:ext cx="16165792" cy="6751079"/>
          </a:xfr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66037918-7E69-4281-5B96-C7226E3E8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37" y="365125"/>
            <a:ext cx="7926589" cy="1325563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/МОЛОДЕЖНАЯ ПОЛИТИКА. </a:t>
            </a:r>
            <a:b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</a:br>
            <a: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ИТОГИ 2023</a:t>
            </a:r>
            <a:br>
              <a:rPr lang="ru-RU" sz="440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</a:br>
            <a:endParaRPr lang="ru-RU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DEB7D305-02A6-7796-DF39-DA18F839FC97}"/>
              </a:ext>
            </a:extLst>
          </p:cNvPr>
          <p:cNvCxnSpPr>
            <a:cxnSpLocks/>
          </p:cNvCxnSpPr>
          <p:nvPr/>
        </p:nvCxnSpPr>
        <p:spPr>
          <a:xfrm>
            <a:off x="-11430" y="0"/>
            <a:ext cx="0" cy="812409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A9139E-DE1B-48A5-0497-16A2C7E42FF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/>
        </p:blipFill>
        <p:spPr>
          <a:xfrm>
            <a:off x="9300022" y="445891"/>
            <a:ext cx="2452412" cy="52301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4129" y="2840830"/>
            <a:ext cx="224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B66CA"/>
                </a:solidFill>
              </a:rPr>
              <a:t>99</a:t>
            </a:r>
            <a:endParaRPr lang="ru-RU" sz="5400" b="1" dirty="0">
              <a:solidFill>
                <a:srgbClr val="4B66CA"/>
              </a:solidFill>
            </a:endParaRPr>
          </a:p>
        </p:txBody>
      </p:sp>
      <p:grpSp>
        <p:nvGrpSpPr>
          <p:cNvPr id="16" name="Группа 4">
            <a:extLst>
              <a:ext uri="{FF2B5EF4-FFF2-40B4-BE49-F238E27FC236}">
                <a16:creationId xmlns:a16="http://schemas.microsoft.com/office/drawing/2014/main" xmlns="" id="{827D9C42-2704-EE50-B93C-B4D74E9026FD}"/>
              </a:ext>
            </a:extLst>
          </p:cNvPr>
          <p:cNvGrpSpPr/>
          <p:nvPr/>
        </p:nvGrpSpPr>
        <p:grpSpPr>
          <a:xfrm>
            <a:off x="1451362" y="3092904"/>
            <a:ext cx="2993348" cy="400110"/>
            <a:chOff x="2076026" y="5654052"/>
            <a:chExt cx="2803538" cy="38114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399DB2D-3AE1-EB22-F470-CA64802AEEB8}"/>
                </a:ext>
              </a:extLst>
            </p:cNvPr>
            <p:cNvSpPr txBox="1"/>
            <p:nvPr/>
          </p:nvSpPr>
          <p:spPr>
            <a:xfrm>
              <a:off x="2470559" y="5654052"/>
              <a:ext cx="2409005" cy="381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spc="150" dirty="0">
                  <a:ln w="15875" cap="sq">
                    <a:noFill/>
                    <a:miter lim="800000"/>
                  </a:ln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участников</a:t>
              </a:r>
              <a:r>
                <a:rPr lang="ru-RU" b="1" spc="150" dirty="0">
                  <a:ln w="15875" cap="sq">
                    <a:noFill/>
                    <a:miter lim="800000"/>
                  </a:ln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8EE2C238-9EE7-8064-3976-B4CED8FAB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026" y="5748414"/>
              <a:ext cx="250368" cy="199915"/>
            </a:xfrm>
            <a:custGeom>
              <a:avLst/>
              <a:gdLst>
                <a:gd name="T0" fmla="*/ 204 w 204"/>
                <a:gd name="T1" fmla="*/ 124 h 212"/>
                <a:gd name="T2" fmla="*/ 204 w 204"/>
                <a:gd name="T3" fmla="*/ 124 h 212"/>
                <a:gd name="T4" fmla="*/ 120 w 204"/>
                <a:gd name="T5" fmla="*/ 124 h 212"/>
                <a:gd name="T6" fmla="*/ 120 w 204"/>
                <a:gd name="T7" fmla="*/ 212 h 212"/>
                <a:gd name="T8" fmla="*/ 85 w 204"/>
                <a:gd name="T9" fmla="*/ 212 h 212"/>
                <a:gd name="T10" fmla="*/ 85 w 204"/>
                <a:gd name="T11" fmla="*/ 124 h 212"/>
                <a:gd name="T12" fmla="*/ 0 w 204"/>
                <a:gd name="T13" fmla="*/ 124 h 212"/>
                <a:gd name="T14" fmla="*/ 0 w 204"/>
                <a:gd name="T15" fmla="*/ 89 h 212"/>
                <a:gd name="T16" fmla="*/ 85 w 204"/>
                <a:gd name="T17" fmla="*/ 89 h 212"/>
                <a:gd name="T18" fmla="*/ 85 w 204"/>
                <a:gd name="T19" fmla="*/ 0 h 212"/>
                <a:gd name="T20" fmla="*/ 120 w 204"/>
                <a:gd name="T21" fmla="*/ 0 h 212"/>
                <a:gd name="T22" fmla="*/ 120 w 204"/>
                <a:gd name="T23" fmla="*/ 89 h 212"/>
                <a:gd name="T24" fmla="*/ 204 w 204"/>
                <a:gd name="T25" fmla="*/ 89 h 212"/>
                <a:gd name="T26" fmla="*/ 204 w 204"/>
                <a:gd name="T27" fmla="*/ 12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" h="212">
                  <a:moveTo>
                    <a:pt x="204" y="124"/>
                  </a:moveTo>
                  <a:lnTo>
                    <a:pt x="204" y="124"/>
                  </a:lnTo>
                  <a:lnTo>
                    <a:pt x="120" y="124"/>
                  </a:lnTo>
                  <a:lnTo>
                    <a:pt x="120" y="212"/>
                  </a:lnTo>
                  <a:lnTo>
                    <a:pt x="85" y="212"/>
                  </a:lnTo>
                  <a:lnTo>
                    <a:pt x="85" y="124"/>
                  </a:lnTo>
                  <a:lnTo>
                    <a:pt x="0" y="124"/>
                  </a:lnTo>
                  <a:lnTo>
                    <a:pt x="0" y="89"/>
                  </a:lnTo>
                  <a:lnTo>
                    <a:pt x="85" y="89"/>
                  </a:lnTo>
                  <a:lnTo>
                    <a:pt x="85" y="0"/>
                  </a:lnTo>
                  <a:lnTo>
                    <a:pt x="120" y="0"/>
                  </a:lnTo>
                  <a:lnTo>
                    <a:pt x="120" y="89"/>
                  </a:lnTo>
                  <a:lnTo>
                    <a:pt x="204" y="89"/>
                  </a:lnTo>
                  <a:lnTo>
                    <a:pt x="204" y="1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solidFill>
                <a:srgbClr val="4B66C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40005" y="2144259"/>
            <a:ext cx="2249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4B66CA"/>
                </a:solidFill>
              </a:rPr>
              <a:t>52</a:t>
            </a:r>
            <a:endParaRPr lang="ru-RU" sz="5400" b="1" dirty="0">
              <a:solidFill>
                <a:srgbClr val="4B66CA"/>
              </a:solidFill>
            </a:endParaRPr>
          </a:p>
        </p:txBody>
      </p:sp>
      <p:grpSp>
        <p:nvGrpSpPr>
          <p:cNvPr id="20" name="Группа 24">
            <a:extLst>
              <a:ext uri="{FF2B5EF4-FFF2-40B4-BE49-F238E27FC236}">
                <a16:creationId xmlns:a16="http://schemas.microsoft.com/office/drawing/2014/main" xmlns="" id="{827D9C42-2704-EE50-B93C-B4D74E9026FD}"/>
              </a:ext>
            </a:extLst>
          </p:cNvPr>
          <p:cNvGrpSpPr/>
          <p:nvPr/>
        </p:nvGrpSpPr>
        <p:grpSpPr>
          <a:xfrm>
            <a:off x="1467376" y="2406385"/>
            <a:ext cx="3007366" cy="400110"/>
            <a:chOff x="1208131" y="7424879"/>
            <a:chExt cx="2816667" cy="38114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399DB2D-3AE1-EB22-F470-CA64802AEEB8}"/>
                </a:ext>
              </a:extLst>
            </p:cNvPr>
            <p:cNvSpPr txBox="1"/>
            <p:nvPr/>
          </p:nvSpPr>
          <p:spPr>
            <a:xfrm>
              <a:off x="1615793" y="7424879"/>
              <a:ext cx="2409005" cy="3811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spc="150" dirty="0" smtClean="0">
                  <a:ln w="15875" cap="sq">
                    <a:noFill/>
                    <a:miter lim="800000"/>
                  </a:ln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мероприятий</a:t>
              </a:r>
              <a:endParaRPr lang="ru-RU" b="1" spc="150" dirty="0">
                <a:ln w="15875" cap="sq">
                  <a:noFill/>
                  <a:miter lim="800000"/>
                </a:ln>
                <a:solidFill>
                  <a:srgbClr val="3C3C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8EE2C238-9EE7-8064-3976-B4CED8FAB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131" y="7535836"/>
              <a:ext cx="250368" cy="199915"/>
            </a:xfrm>
            <a:custGeom>
              <a:avLst/>
              <a:gdLst>
                <a:gd name="T0" fmla="*/ 204 w 204"/>
                <a:gd name="T1" fmla="*/ 124 h 212"/>
                <a:gd name="T2" fmla="*/ 204 w 204"/>
                <a:gd name="T3" fmla="*/ 124 h 212"/>
                <a:gd name="T4" fmla="*/ 120 w 204"/>
                <a:gd name="T5" fmla="*/ 124 h 212"/>
                <a:gd name="T6" fmla="*/ 120 w 204"/>
                <a:gd name="T7" fmla="*/ 212 h 212"/>
                <a:gd name="T8" fmla="*/ 85 w 204"/>
                <a:gd name="T9" fmla="*/ 212 h 212"/>
                <a:gd name="T10" fmla="*/ 85 w 204"/>
                <a:gd name="T11" fmla="*/ 124 h 212"/>
                <a:gd name="T12" fmla="*/ 0 w 204"/>
                <a:gd name="T13" fmla="*/ 124 h 212"/>
                <a:gd name="T14" fmla="*/ 0 w 204"/>
                <a:gd name="T15" fmla="*/ 89 h 212"/>
                <a:gd name="T16" fmla="*/ 85 w 204"/>
                <a:gd name="T17" fmla="*/ 89 h 212"/>
                <a:gd name="T18" fmla="*/ 85 w 204"/>
                <a:gd name="T19" fmla="*/ 0 h 212"/>
                <a:gd name="T20" fmla="*/ 120 w 204"/>
                <a:gd name="T21" fmla="*/ 0 h 212"/>
                <a:gd name="T22" fmla="*/ 120 w 204"/>
                <a:gd name="T23" fmla="*/ 89 h 212"/>
                <a:gd name="T24" fmla="*/ 204 w 204"/>
                <a:gd name="T25" fmla="*/ 89 h 212"/>
                <a:gd name="T26" fmla="*/ 204 w 204"/>
                <a:gd name="T27" fmla="*/ 12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4" h="212">
                  <a:moveTo>
                    <a:pt x="204" y="124"/>
                  </a:moveTo>
                  <a:lnTo>
                    <a:pt x="204" y="124"/>
                  </a:lnTo>
                  <a:lnTo>
                    <a:pt x="120" y="124"/>
                  </a:lnTo>
                  <a:lnTo>
                    <a:pt x="120" y="212"/>
                  </a:lnTo>
                  <a:lnTo>
                    <a:pt x="85" y="212"/>
                  </a:lnTo>
                  <a:lnTo>
                    <a:pt x="85" y="124"/>
                  </a:lnTo>
                  <a:lnTo>
                    <a:pt x="0" y="124"/>
                  </a:lnTo>
                  <a:lnTo>
                    <a:pt x="0" y="89"/>
                  </a:lnTo>
                  <a:lnTo>
                    <a:pt x="85" y="89"/>
                  </a:lnTo>
                  <a:lnTo>
                    <a:pt x="85" y="0"/>
                  </a:lnTo>
                  <a:lnTo>
                    <a:pt x="120" y="0"/>
                  </a:lnTo>
                  <a:lnTo>
                    <a:pt x="120" y="89"/>
                  </a:lnTo>
                  <a:lnTo>
                    <a:pt x="204" y="89"/>
                  </a:lnTo>
                  <a:lnTo>
                    <a:pt x="204" y="1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solidFill>
                <a:srgbClr val="4B66CA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241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F910011A-5A23-5A5A-2DB9-C434EB0E7755}"/>
              </a:ext>
            </a:extLst>
          </p:cNvPr>
          <p:cNvSpPr txBox="1">
            <a:spLocks/>
          </p:cNvSpPr>
          <p:nvPr/>
        </p:nvSpPr>
        <p:spPr>
          <a:xfrm>
            <a:off x="316254" y="5366417"/>
            <a:ext cx="6362961" cy="1170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«Единые дни адаптации» 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1800" dirty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«Молодой профессионал» </a:t>
            </a:r>
          </a:p>
        </p:txBody>
      </p:sp>
      <p:sp>
        <p:nvSpPr>
          <p:cNvPr id="15" name="Текст 52">
            <a:extLst>
              <a:ext uri="{FF2B5EF4-FFF2-40B4-BE49-F238E27FC236}">
                <a16:creationId xmlns:a16="http://schemas.microsoft.com/office/drawing/2014/main" xmlns="" id="{3EDCBB78-0D93-0D06-4044-A0094DCB6B50}"/>
              </a:ext>
            </a:extLst>
          </p:cNvPr>
          <p:cNvSpPr txBox="1">
            <a:spLocks/>
          </p:cNvSpPr>
          <p:nvPr/>
        </p:nvSpPr>
        <p:spPr>
          <a:xfrm>
            <a:off x="427257" y="221107"/>
            <a:ext cx="6745439" cy="1001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00" b="1" i="0" kern="1200" spc="200" dirty="0" smtClean="0">
                <a:ln cap="sq">
                  <a:noFill/>
                  <a:miter lim="800000"/>
                </a:ln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0" spc="15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/МОЛОДЕЖНАЯ ПОЛИТИКА</a:t>
            </a:r>
            <a:r>
              <a:rPr lang="ru-RU" sz="3600" b="0" spc="150" dirty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 </a:t>
            </a:r>
            <a:r>
              <a:rPr lang="ru-RU" sz="3600" b="0" spc="150" dirty="0" smtClean="0">
                <a:ln w="15875" cap="sq">
                  <a:solidFill>
                    <a:schemeClr val="tx1"/>
                  </a:solidFill>
                  <a:miter lim="800000"/>
                </a:ln>
                <a:latin typeface="RussianRail G Pro" pitchFamily="34" charset="-52"/>
              </a:rPr>
              <a:t>2024</a:t>
            </a:r>
            <a:endParaRPr lang="ru-RU" sz="3600" b="0" spc="150" dirty="0">
              <a:ln w="15875" cap="sq">
                <a:solidFill>
                  <a:schemeClr val="tx1"/>
                </a:solidFill>
                <a:miter lim="800000"/>
              </a:ln>
              <a:latin typeface="RussianRail G Pro" pitchFamily="34" charset="-52"/>
            </a:endParaRPr>
          </a:p>
        </p:txBody>
      </p:sp>
      <p:grpSp>
        <p:nvGrpSpPr>
          <p:cNvPr id="6" name="Группа 72">
            <a:extLst>
              <a:ext uri="{FF2B5EF4-FFF2-40B4-BE49-F238E27FC236}">
                <a16:creationId xmlns:a16="http://schemas.microsoft.com/office/drawing/2014/main" xmlns="" id="{56EC3134-4DCA-3732-2F09-F644F15C51E3}"/>
              </a:ext>
            </a:extLst>
          </p:cNvPr>
          <p:cNvGrpSpPr/>
          <p:nvPr/>
        </p:nvGrpSpPr>
        <p:grpSpPr>
          <a:xfrm>
            <a:off x="5380876" y="2666728"/>
            <a:ext cx="2048843" cy="1603874"/>
            <a:chOff x="704576" y="4524928"/>
            <a:chExt cx="2503213" cy="1936566"/>
          </a:xfrm>
          <a:solidFill>
            <a:schemeClr val="bg1">
              <a:lumMod val="85000"/>
            </a:schemeClr>
          </a:solidFill>
        </p:grpSpPr>
        <p:sp>
          <p:nvSpPr>
            <p:cNvPr id="19" name="Прямоугольник 2">
              <a:extLst>
                <a:ext uri="{FF2B5EF4-FFF2-40B4-BE49-F238E27FC236}">
                  <a16:creationId xmlns:a16="http://schemas.microsoft.com/office/drawing/2014/main" xmlns="" id="{7BE8A1CF-FD42-0A38-D5FC-17B4BC9B24AA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2">
              <a:extLst>
                <a:ext uri="{FF2B5EF4-FFF2-40B4-BE49-F238E27FC236}">
                  <a16:creationId xmlns:a16="http://schemas.microsoft.com/office/drawing/2014/main" xmlns="" id="{F08CDB25-72F4-6E64-861F-491C9718267F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ик 2">
              <a:extLst>
                <a:ext uri="{FF2B5EF4-FFF2-40B4-BE49-F238E27FC236}">
                  <a16:creationId xmlns:a16="http://schemas.microsoft.com/office/drawing/2014/main" xmlns="" id="{EA7028AD-5BB2-A390-A150-78BC42D416B8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Прямоугольник 2">
              <a:extLst>
                <a:ext uri="{FF2B5EF4-FFF2-40B4-BE49-F238E27FC236}">
                  <a16:creationId xmlns:a16="http://schemas.microsoft.com/office/drawing/2014/main" xmlns="" id="{3DEE900E-61BF-C0B2-DFA6-D86540DD42C9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cxnSp>
        <p:nvCxnSpPr>
          <p:cNvPr id="27" name="Прямая соединительная линия 26"/>
          <p:cNvCxnSpPr/>
          <p:nvPr/>
        </p:nvCxnSpPr>
        <p:spPr>
          <a:xfrm>
            <a:off x="335694" y="3241881"/>
            <a:ext cx="4866378" cy="150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F910011A-5A23-5A5A-2DB9-C434EB0E7755}"/>
              </a:ext>
            </a:extLst>
          </p:cNvPr>
          <p:cNvSpPr txBox="1">
            <a:spLocks/>
          </p:cNvSpPr>
          <p:nvPr/>
        </p:nvSpPr>
        <p:spPr>
          <a:xfrm>
            <a:off x="332177" y="1451785"/>
            <a:ext cx="7078557" cy="1796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ru-RU" sz="2000" b="1" spc="100" dirty="0" smtClean="0">
                <a:solidFill>
                  <a:srgbClr val="4B66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 РЕАЛИЗАЦИИ:</a:t>
            </a:r>
            <a:endParaRPr lang="ru-RU" sz="2000" b="1" spc="100" dirty="0">
              <a:solidFill>
                <a:srgbClr val="4B66C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Слет молодежи ДВЖД – апрель / г. Владивосток</a:t>
            </a:r>
            <a:endParaRPr lang="ru-RU" sz="1800" dirty="0">
              <a:solidFill>
                <a:srgbClr val="3C3C3B"/>
              </a:solidFill>
              <a:latin typeface="RussianRail G Pro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Проект «СТАРТ» / школа молодежного актива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Проект «Новое Звено»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F910011A-5A23-5A5A-2DB9-C434EB0E7755}"/>
              </a:ext>
            </a:extLst>
          </p:cNvPr>
          <p:cNvSpPr txBox="1">
            <a:spLocks/>
          </p:cNvSpPr>
          <p:nvPr/>
        </p:nvSpPr>
        <p:spPr>
          <a:xfrm>
            <a:off x="291232" y="3507476"/>
            <a:ext cx="6362961" cy="11191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«Что.Где.Когда.РЖД»</a:t>
            </a:r>
          </a:p>
          <a:p>
            <a:pPr marL="0" indent="-180000">
              <a:lnSpc>
                <a:spcPct val="100000"/>
              </a:lnSpc>
              <a:spcBef>
                <a:spcPts val="600"/>
              </a:spcBef>
              <a:buClr>
                <a:srgbClr val="4B66CA"/>
              </a:buClr>
              <a:buFont typeface="Wingdings" pitchFamily="2" charset="2"/>
              <a:buChar char="§"/>
              <a:defRPr/>
            </a:pPr>
            <a:r>
              <a:rPr lang="ru-RU" sz="1800" dirty="0" smtClean="0">
                <a:solidFill>
                  <a:srgbClr val="3C3C3B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Слёт молодежи ОАО «РЖД»</a:t>
            </a:r>
          </a:p>
        </p:txBody>
      </p:sp>
      <p:grpSp>
        <p:nvGrpSpPr>
          <p:cNvPr id="8" name="Группа 32"/>
          <p:cNvGrpSpPr/>
          <p:nvPr/>
        </p:nvGrpSpPr>
        <p:grpSpPr>
          <a:xfrm>
            <a:off x="345824" y="4440607"/>
            <a:ext cx="6362961" cy="727071"/>
            <a:chOff x="345824" y="4276831"/>
            <a:chExt cx="6362961" cy="727071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 flipV="1">
              <a:off x="350681" y="5000902"/>
              <a:ext cx="4866378" cy="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875585" y="4315746"/>
              <a:ext cx="3204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ru-RU" b="1" dirty="0" smtClean="0"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УПРАВЛЕНЧЕСКОЕ</a:t>
              </a:r>
            </a:p>
            <a:p>
              <a:pPr marL="285750" indent="-285750">
                <a:buFontTx/>
                <a:buChar char="-"/>
              </a:pPr>
              <a:r>
                <a:rPr lang="ru-RU" b="1" dirty="0" smtClean="0">
                  <a:solidFill>
                    <a:srgbClr val="4B66C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МОЛОДЕЖНОЕ</a:t>
              </a:r>
              <a:endParaRPr lang="ru-RU" b="1" dirty="0">
                <a:solidFill>
                  <a:srgbClr val="4B66C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60715" y="4276831"/>
              <a:ext cx="4866378" cy="150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Объект 2">
              <a:extLst>
                <a:ext uri="{FF2B5EF4-FFF2-40B4-BE49-F238E27FC236}">
                  <a16:creationId xmlns:a16="http://schemas.microsoft.com/office/drawing/2014/main" xmlns="" id="{F910011A-5A23-5A5A-2DB9-C434EB0E7755}"/>
                </a:ext>
              </a:extLst>
            </p:cNvPr>
            <p:cNvSpPr txBox="1">
              <a:spLocks/>
            </p:cNvSpPr>
            <p:nvPr/>
          </p:nvSpPr>
          <p:spPr>
            <a:xfrm>
              <a:off x="345824" y="4440644"/>
              <a:ext cx="6362961" cy="48620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180000">
                <a:lnSpc>
                  <a:spcPct val="100000"/>
                </a:lnSpc>
                <a:spcBef>
                  <a:spcPts val="600"/>
                </a:spcBef>
                <a:buClr>
                  <a:srgbClr val="4B66CA"/>
                </a:buClr>
                <a:buFont typeface="Wingdings" pitchFamily="2" charset="2"/>
                <a:buChar char="§"/>
                <a:defRPr/>
              </a:pPr>
              <a:r>
                <a:rPr lang="ru-RU" sz="1800" b="1" dirty="0" smtClean="0">
                  <a:solidFill>
                    <a:srgbClr val="3C3C3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Наставничество </a:t>
              </a:r>
            </a:p>
          </p:txBody>
        </p:sp>
      </p:grpSp>
      <p:pic>
        <p:nvPicPr>
          <p:cNvPr id="4100" name="Picture 4" descr="C:\Users\di_chibotarNM\Desktop\Мои документы\Моя папка\МОЛОДЕЖКА\яя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4381" y="0"/>
            <a:ext cx="5895833" cy="6858000"/>
          </a:xfrm>
          <a:prstGeom prst="rect">
            <a:avLst/>
          </a:prstGeom>
          <a:noFill/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2F1FB0AA-BBC8-1EA0-F5D5-DB8FF4A9D91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89632" y="415140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6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97"/>
          <p:cNvSpPr/>
          <p:nvPr/>
        </p:nvSpPr>
        <p:spPr>
          <a:xfrm>
            <a:off x="-1468368" y="150749"/>
            <a:ext cx="9766207" cy="1076890"/>
          </a:xfrm>
          <a:prstGeom prst="roundRect">
            <a:avLst>
              <a:gd name="adj" fmla="val 50000"/>
            </a:avLst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100" dirty="0" smtClean="0">
              <a:solidFill>
                <a:prstClr val="black">
                  <a:lumMod val="75000"/>
                  <a:lumOff val="2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3E07E1-4688-4FFB-8C92-E9B3BA70A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78" y="234192"/>
            <a:ext cx="9632767" cy="96459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/ Участие молодых работников</a:t>
            </a:r>
            <a:r>
              <a:rPr lang="ru-RU" sz="2800" b="1" dirty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RussianRail G Pro" pitchFamily="34" charset="-52"/>
                <a:ea typeface="Verdana" panose="020B0604030504040204" pitchFamily="34" charset="0"/>
                <a:cs typeface="Verdana" panose="020B0604030504040204" pitchFamily="34" charset="0"/>
              </a:rPr>
              <a:t>во всероссийских проектах</a:t>
            </a:r>
            <a:endParaRPr lang="en-US" sz="2800" b="1" dirty="0" smtClean="0">
              <a:solidFill>
                <a:schemeClr val="bg1"/>
              </a:solidFill>
              <a:latin typeface="RussianRail G Pro" pitchFamily="34" charset="-52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675" y="5454740"/>
            <a:ext cx="2547617" cy="7341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5547" y="5362396"/>
            <a:ext cx="1401862" cy="11360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992" y="1546879"/>
            <a:ext cx="2864637" cy="1909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492"/>
          <a:stretch/>
        </p:blipFill>
        <p:spPr>
          <a:xfrm>
            <a:off x="3184278" y="1540042"/>
            <a:ext cx="2997552" cy="19158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82" r="4901"/>
          <a:stretch/>
        </p:blipFill>
        <p:spPr>
          <a:xfrm>
            <a:off x="6325479" y="1540042"/>
            <a:ext cx="2716753" cy="19158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72" y="3675644"/>
            <a:ext cx="2443320" cy="12622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7765" y="3886812"/>
            <a:ext cx="2306164" cy="8702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189"/>
          <a:stretch/>
        </p:blipFill>
        <p:spPr>
          <a:xfrm>
            <a:off x="9902804" y="5262184"/>
            <a:ext cx="1927751" cy="1194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585"/>
          <a:stretch/>
        </p:blipFill>
        <p:spPr>
          <a:xfrm>
            <a:off x="7965150" y="3773636"/>
            <a:ext cx="1662259" cy="10662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3581" y="3995725"/>
            <a:ext cx="1796974" cy="8984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1901" y="5619183"/>
            <a:ext cx="2519910" cy="569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36" t="16310" r="5546" b="18037"/>
          <a:stretch/>
        </p:blipFill>
        <p:spPr>
          <a:xfrm>
            <a:off x="5466246" y="5067136"/>
            <a:ext cx="2375210" cy="1726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068" b="1689"/>
          <a:stretch/>
        </p:blipFill>
        <p:spPr>
          <a:xfrm>
            <a:off x="5649154" y="3621069"/>
            <a:ext cx="2238263" cy="13713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01" r="6033"/>
          <a:stretch/>
        </p:blipFill>
        <p:spPr>
          <a:xfrm>
            <a:off x="9185881" y="1538868"/>
            <a:ext cx="2821836" cy="19170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F1FB0AA-BBC8-1EA0-F5D5-DB8FF4A9D91B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77043" y="241175"/>
            <a:ext cx="2453212" cy="5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4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16BC5A3-E96B-9461-69AF-4951936E49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66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12344BE-80C6-A30E-1F19-4461E09B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07" y="1476866"/>
            <a:ext cx="7910059" cy="26175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300" b="1" dirty="0" smtClean="0">
                <a:solidFill>
                  <a:schemeClr val="bg1"/>
                </a:solidFill>
                <a:latin typeface="RussianRail G Pro" pitchFamily="34" charset="-52"/>
              </a:rPr>
              <a:t>/Целевая программа «Корпоративное </a:t>
            </a:r>
          </a:p>
          <a:p>
            <a:pPr>
              <a:lnSpc>
                <a:spcPts val="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300" b="1" dirty="0" err="1" smtClean="0">
                <a:solidFill>
                  <a:schemeClr val="bg1"/>
                </a:solidFill>
                <a:latin typeface="RussianRail G Pro" pitchFamily="34" charset="-52"/>
              </a:rPr>
              <a:t>волонтерство</a:t>
            </a:r>
            <a:r>
              <a:rPr lang="ru-RU" sz="6300" b="1" dirty="0" smtClean="0">
                <a:solidFill>
                  <a:schemeClr val="bg1"/>
                </a:solidFill>
                <a:latin typeface="RussianRail G Pro" pitchFamily="34" charset="-52"/>
              </a:rPr>
              <a:t>»</a:t>
            </a:r>
            <a:r>
              <a:rPr lang="ru-RU" sz="6300" dirty="0" smtClean="0">
                <a:solidFill>
                  <a:schemeClr val="bg1"/>
                </a:solidFill>
                <a:latin typeface="RussianRail G Pro" pitchFamily="34" charset="-52"/>
              </a:rPr>
              <a:t> </a:t>
            </a:r>
            <a:endParaRPr lang="ru-RU" sz="6300" dirty="0">
              <a:solidFill>
                <a:schemeClr val="bg1"/>
              </a:solidFill>
              <a:latin typeface="RussianRail G Pro" pitchFamily="34" charset="-52"/>
            </a:endParaRPr>
          </a:p>
          <a:p>
            <a:pPr>
              <a:lnSpc>
                <a:spcPct val="100000"/>
              </a:lnSpc>
            </a:pPr>
            <a:endParaRPr lang="ru-RU" sz="8000" dirty="0">
              <a:solidFill>
                <a:schemeClr val="bg1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0CB603A-018E-E535-30E6-71C4AA9D1DEA}"/>
              </a:ext>
            </a:extLst>
          </p:cNvPr>
          <p:cNvGrpSpPr/>
          <p:nvPr/>
        </p:nvGrpSpPr>
        <p:grpSpPr>
          <a:xfrm>
            <a:off x="-8911987" y="1293942"/>
            <a:ext cx="18756750" cy="2298833"/>
            <a:chOff x="-989128" y="441324"/>
            <a:chExt cx="11716551" cy="97659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1CE5E3F3-6EFD-BD44-1228-59BFB854B4F9}"/>
                </a:ext>
              </a:extLst>
            </p:cNvPr>
            <p:cNvSpPr/>
            <p:nvPr/>
          </p:nvSpPr>
          <p:spPr>
            <a:xfrm>
              <a:off x="-989128" y="441325"/>
              <a:ext cx="10841724" cy="976596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0 w 24015599"/>
                <a:gd name="connsiteY0" fmla="*/ 16467 h 3668995"/>
                <a:gd name="connsiteX1" fmla="*/ 24015599 w 24015599"/>
                <a:gd name="connsiteY1" fmla="*/ 0 h 3668995"/>
                <a:gd name="connsiteX2" fmla="*/ 21261193 w 24015599"/>
                <a:gd name="connsiteY2" fmla="*/ 3664326 h 3668995"/>
                <a:gd name="connsiteX3" fmla="*/ 13866058 w 24015599"/>
                <a:gd name="connsiteY3" fmla="*/ 3668995 h 3668995"/>
                <a:gd name="connsiteX4" fmla="*/ 0 w 24015599"/>
                <a:gd name="connsiteY4" fmla="*/ 16467 h 3668995"/>
                <a:gd name="connsiteX0" fmla="*/ 0 w 40984827"/>
                <a:gd name="connsiteY0" fmla="*/ 0 h 3672170"/>
                <a:gd name="connsiteX1" fmla="*/ 40984827 w 40984827"/>
                <a:gd name="connsiteY1" fmla="*/ 3175 h 3672170"/>
                <a:gd name="connsiteX2" fmla="*/ 38230421 w 40984827"/>
                <a:gd name="connsiteY2" fmla="*/ 3667501 h 3672170"/>
                <a:gd name="connsiteX3" fmla="*/ 30835286 w 40984827"/>
                <a:gd name="connsiteY3" fmla="*/ 3672170 h 3672170"/>
                <a:gd name="connsiteX4" fmla="*/ 0 w 40984827"/>
                <a:gd name="connsiteY4" fmla="*/ 0 h 3672170"/>
                <a:gd name="connsiteX0" fmla="*/ 0 w 40984827"/>
                <a:gd name="connsiteY0" fmla="*/ 0 h 3711451"/>
                <a:gd name="connsiteX1" fmla="*/ 40984827 w 40984827"/>
                <a:gd name="connsiteY1" fmla="*/ 3175 h 3711451"/>
                <a:gd name="connsiteX2" fmla="*/ 38230421 w 40984827"/>
                <a:gd name="connsiteY2" fmla="*/ 3667501 h 3711451"/>
                <a:gd name="connsiteX3" fmla="*/ 11136056 w 40984827"/>
                <a:gd name="connsiteY3" fmla="*/ 3711451 h 3711451"/>
                <a:gd name="connsiteX4" fmla="*/ 0 w 40984827"/>
                <a:gd name="connsiteY4" fmla="*/ 0 h 3711451"/>
                <a:gd name="connsiteX0" fmla="*/ 0 w 40984827"/>
                <a:gd name="connsiteY0" fmla="*/ 0 h 3667501"/>
                <a:gd name="connsiteX1" fmla="*/ 40984827 w 40984827"/>
                <a:gd name="connsiteY1" fmla="*/ 3175 h 3667501"/>
                <a:gd name="connsiteX2" fmla="*/ 38230421 w 40984827"/>
                <a:gd name="connsiteY2" fmla="*/ 3667501 h 3667501"/>
                <a:gd name="connsiteX3" fmla="*/ 6265258 w 40984827"/>
                <a:gd name="connsiteY3" fmla="*/ 2375910 h 3667501"/>
                <a:gd name="connsiteX4" fmla="*/ 0 w 40984827"/>
                <a:gd name="connsiteY4" fmla="*/ 0 h 3667501"/>
                <a:gd name="connsiteX0" fmla="*/ 0 w 40984827"/>
                <a:gd name="connsiteY0" fmla="*/ 0 h 3691812"/>
                <a:gd name="connsiteX1" fmla="*/ 40984827 w 40984827"/>
                <a:gd name="connsiteY1" fmla="*/ 3175 h 3691812"/>
                <a:gd name="connsiteX2" fmla="*/ 38230421 w 40984827"/>
                <a:gd name="connsiteY2" fmla="*/ 3667501 h 3691812"/>
                <a:gd name="connsiteX3" fmla="*/ 39281 w 40984827"/>
                <a:gd name="connsiteY3" fmla="*/ 3691812 h 3691812"/>
                <a:gd name="connsiteX4" fmla="*/ 0 w 40984827"/>
                <a:gd name="connsiteY4" fmla="*/ 0 h 3691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84827" h="3691812">
                  <a:moveTo>
                    <a:pt x="0" y="0"/>
                  </a:moveTo>
                  <a:lnTo>
                    <a:pt x="40984827" y="3175"/>
                  </a:lnTo>
                  <a:lnTo>
                    <a:pt x="38230421" y="3667501"/>
                  </a:lnTo>
                  <a:lnTo>
                    <a:pt x="39281" y="36918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" name="Прямоугольник 2">
              <a:extLst>
                <a:ext uri="{FF2B5EF4-FFF2-40B4-BE49-F238E27FC236}">
                  <a16:creationId xmlns:a16="http://schemas.microsoft.com/office/drawing/2014/main" xmlns="" id="{6CC1EB38-B570-3CCA-1898-1062D0D8CECF}"/>
                </a:ext>
              </a:extLst>
            </p:cNvPr>
            <p:cNvSpPr/>
            <p:nvPr/>
          </p:nvSpPr>
          <p:spPr>
            <a:xfrm>
              <a:off x="9620098" y="441744"/>
              <a:ext cx="512789" cy="483951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" name="Прямоугольник 2">
              <a:extLst>
                <a:ext uri="{FF2B5EF4-FFF2-40B4-BE49-F238E27FC236}">
                  <a16:creationId xmlns:a16="http://schemas.microsoft.com/office/drawing/2014/main" xmlns="" id="{36DE3437-FCB9-F620-A0AB-0138AE6DF206}"/>
                </a:ext>
              </a:extLst>
            </p:cNvPr>
            <p:cNvSpPr/>
            <p:nvPr/>
          </p:nvSpPr>
          <p:spPr>
            <a:xfrm>
              <a:off x="9895740" y="441744"/>
              <a:ext cx="486477" cy="483951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" name="Прямоугольник 2">
              <a:extLst>
                <a:ext uri="{FF2B5EF4-FFF2-40B4-BE49-F238E27FC236}">
                  <a16:creationId xmlns:a16="http://schemas.microsoft.com/office/drawing/2014/main" xmlns="" id="{F08C46A3-163A-80C2-39DE-08C8A852CA30}"/>
                </a:ext>
              </a:extLst>
            </p:cNvPr>
            <p:cNvSpPr/>
            <p:nvPr/>
          </p:nvSpPr>
          <p:spPr>
            <a:xfrm>
              <a:off x="10146409" y="442578"/>
              <a:ext cx="425825" cy="485675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3219987"/>
                <a:gd name="connsiteY0" fmla="*/ 0 h 3653222"/>
                <a:gd name="connsiteX1" fmla="*/ 3219987 w 3219987"/>
                <a:gd name="connsiteY1" fmla="*/ 17710 h 3653222"/>
                <a:gd name="connsiteX2" fmla="*/ 782106 w 3219987"/>
                <a:gd name="connsiteY2" fmla="*/ 3648552 h 3653222"/>
                <a:gd name="connsiteX3" fmla="*/ 0 w 3219987"/>
                <a:gd name="connsiteY3" fmla="*/ 3653222 h 3653222"/>
                <a:gd name="connsiteX4" fmla="*/ 2747535 w 3219987"/>
                <a:gd name="connsiteY4" fmla="*/ 0 h 3653222"/>
                <a:gd name="connsiteX0" fmla="*/ 2747535 w 3219987"/>
                <a:gd name="connsiteY0" fmla="*/ 0 h 3653222"/>
                <a:gd name="connsiteX1" fmla="*/ 3219987 w 3219987"/>
                <a:gd name="connsiteY1" fmla="*/ 17710 h 3653222"/>
                <a:gd name="connsiteX2" fmla="*/ 590037 w 3219987"/>
                <a:gd name="connsiteY2" fmla="*/ 3648549 h 3653222"/>
                <a:gd name="connsiteX3" fmla="*/ 0 w 3219987"/>
                <a:gd name="connsiteY3" fmla="*/ 3653222 h 3653222"/>
                <a:gd name="connsiteX4" fmla="*/ 2747535 w 3219987"/>
                <a:gd name="connsiteY4" fmla="*/ 0 h 3653222"/>
                <a:gd name="connsiteX0" fmla="*/ 2747535 w 3219987"/>
                <a:gd name="connsiteY0" fmla="*/ 0 h 3672557"/>
                <a:gd name="connsiteX1" fmla="*/ 3219987 w 3219987"/>
                <a:gd name="connsiteY1" fmla="*/ 17710 h 3672557"/>
                <a:gd name="connsiteX2" fmla="*/ 469994 w 3219987"/>
                <a:gd name="connsiteY2" fmla="*/ 3672557 h 3672557"/>
                <a:gd name="connsiteX3" fmla="*/ 0 w 3219987"/>
                <a:gd name="connsiteY3" fmla="*/ 3653222 h 3672557"/>
                <a:gd name="connsiteX4" fmla="*/ 2747535 w 3219987"/>
                <a:gd name="connsiteY4" fmla="*/ 0 h 3672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9987" h="3672557">
                  <a:moveTo>
                    <a:pt x="2747535" y="0"/>
                  </a:moveTo>
                  <a:lnTo>
                    <a:pt x="3219987" y="17710"/>
                  </a:lnTo>
                  <a:lnTo>
                    <a:pt x="469994" y="3672557"/>
                  </a:lnTo>
                  <a:lnTo>
                    <a:pt x="0" y="3653222"/>
                  </a:lnTo>
                  <a:lnTo>
                    <a:pt x="2747535" y="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:a16="http://schemas.microsoft.com/office/drawing/2014/main" xmlns="" id="{26EC013D-4239-14D3-EEBE-8669BFA0BED4}"/>
                </a:ext>
              </a:extLst>
            </p:cNvPr>
            <p:cNvSpPr/>
            <p:nvPr/>
          </p:nvSpPr>
          <p:spPr>
            <a:xfrm>
              <a:off x="10345778" y="441324"/>
              <a:ext cx="381645" cy="48375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  <a:gd name="connsiteX0" fmla="*/ 2757008 w 2885910"/>
                <a:gd name="connsiteY0" fmla="*/ 0 h 3658026"/>
                <a:gd name="connsiteX1" fmla="*/ 2885910 w 2885910"/>
                <a:gd name="connsiteY1" fmla="*/ 3176 h 3658026"/>
                <a:gd name="connsiteX2" fmla="*/ 279969 w 2885910"/>
                <a:gd name="connsiteY2" fmla="*/ 3658026 h 3658026"/>
                <a:gd name="connsiteX3" fmla="*/ 0 w 2885910"/>
                <a:gd name="connsiteY3" fmla="*/ 3653222 h 3658026"/>
                <a:gd name="connsiteX4" fmla="*/ 2757008 w 2885910"/>
                <a:gd name="connsiteY4" fmla="*/ 0 h 3658026"/>
                <a:gd name="connsiteX0" fmla="*/ 2757008 w 2885910"/>
                <a:gd name="connsiteY0" fmla="*/ 0 h 3658026"/>
                <a:gd name="connsiteX1" fmla="*/ 2885910 w 2885910"/>
                <a:gd name="connsiteY1" fmla="*/ 3176 h 3658026"/>
                <a:gd name="connsiteX2" fmla="*/ 159924 w 2885910"/>
                <a:gd name="connsiteY2" fmla="*/ 3658026 h 3658026"/>
                <a:gd name="connsiteX3" fmla="*/ 0 w 2885910"/>
                <a:gd name="connsiteY3" fmla="*/ 3653222 h 3658026"/>
                <a:gd name="connsiteX4" fmla="*/ 2757008 w 2885910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5910" h="3658026">
                  <a:moveTo>
                    <a:pt x="2757008" y="0"/>
                  </a:moveTo>
                  <a:lnTo>
                    <a:pt x="2885910" y="3176"/>
                  </a:lnTo>
                  <a:lnTo>
                    <a:pt x="159924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3102EE-0C65-E396-6148-D197D0D972E1}"/>
              </a:ext>
            </a:extLst>
          </p:cNvPr>
          <p:cNvSpPr txBox="1"/>
          <p:nvPr/>
        </p:nvSpPr>
        <p:spPr>
          <a:xfrm>
            <a:off x="11382935" y="6527374"/>
            <a:ext cx="490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A108527-CBD8-B740-9ACE-3CC216988FBA}" type="slidenum">
              <a:rPr lang="ru-RU" sz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9</a:t>
            </a:fld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80C8E7A2-D122-DC6A-2B3B-9EEE2967CBDE}"/>
              </a:ext>
            </a:extLst>
          </p:cNvPr>
          <p:cNvGrpSpPr/>
          <p:nvPr/>
        </p:nvGrpSpPr>
        <p:grpSpPr>
          <a:xfrm>
            <a:off x="9249621" y="4480109"/>
            <a:ext cx="2503213" cy="1936566"/>
            <a:chOff x="704576" y="4524928"/>
            <a:chExt cx="2503213" cy="1936566"/>
          </a:xfrm>
          <a:solidFill>
            <a:srgbClr val="F6F6F6"/>
          </a:solidFill>
        </p:grpSpPr>
        <p:sp>
          <p:nvSpPr>
            <p:cNvPr id="10" name="Прямоугольник 2">
              <a:extLst>
                <a:ext uri="{FF2B5EF4-FFF2-40B4-BE49-F238E27FC236}">
                  <a16:creationId xmlns:a16="http://schemas.microsoft.com/office/drawing/2014/main" xmlns="" id="{BB2BCF19-7721-B1F8-8AF3-150292F695A7}"/>
                </a:ext>
              </a:extLst>
            </p:cNvPr>
            <p:cNvSpPr/>
            <p:nvPr/>
          </p:nvSpPr>
          <p:spPr>
            <a:xfrm>
              <a:off x="704576" y="4902384"/>
              <a:ext cx="1196363" cy="1129083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7585" h="3659521">
                  <a:moveTo>
                    <a:pt x="2728586" y="6299"/>
                  </a:moveTo>
                  <a:lnTo>
                    <a:pt x="3877585" y="0"/>
                  </a:lnTo>
                  <a:lnTo>
                    <a:pt x="1123178" y="3654851"/>
                  </a:lnTo>
                  <a:lnTo>
                    <a:pt x="0" y="3659521"/>
                  </a:lnTo>
                  <a:lnTo>
                    <a:pt x="2728586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Прямоугольник 2">
              <a:extLst>
                <a:ext uri="{FF2B5EF4-FFF2-40B4-BE49-F238E27FC236}">
                  <a16:creationId xmlns:a16="http://schemas.microsoft.com/office/drawing/2014/main" xmlns="" id="{37AE682B-77DC-1887-9D39-9EDAF1BF7748}"/>
                </a:ext>
              </a:extLst>
            </p:cNvPr>
            <p:cNvSpPr/>
            <p:nvPr/>
          </p:nvSpPr>
          <p:spPr>
            <a:xfrm>
              <a:off x="836438" y="4524928"/>
              <a:ext cx="761193" cy="757240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8626" h="3659521">
                  <a:moveTo>
                    <a:pt x="2747535" y="6299"/>
                  </a:moveTo>
                  <a:lnTo>
                    <a:pt x="3678626" y="0"/>
                  </a:lnTo>
                  <a:lnTo>
                    <a:pt x="952642" y="3654851"/>
                  </a:lnTo>
                  <a:lnTo>
                    <a:pt x="0" y="3659521"/>
                  </a:lnTo>
                  <a:lnTo>
                    <a:pt x="2747535" y="62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Прямоугольник 2">
              <a:extLst>
                <a:ext uri="{FF2B5EF4-FFF2-40B4-BE49-F238E27FC236}">
                  <a16:creationId xmlns:a16="http://schemas.microsoft.com/office/drawing/2014/main" xmlns="" id="{CCBD0194-BA3A-0FC1-2B59-D9ED461A8FB4}"/>
                </a:ext>
              </a:extLst>
            </p:cNvPr>
            <p:cNvSpPr/>
            <p:nvPr/>
          </p:nvSpPr>
          <p:spPr>
            <a:xfrm>
              <a:off x="1129149" y="5900630"/>
              <a:ext cx="704655" cy="56086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747535 w 2747536"/>
                <a:gd name="connsiteY0" fmla="*/ 0 h 3653222"/>
                <a:gd name="connsiteX1" fmla="*/ 1571399 w 2747536"/>
                <a:gd name="connsiteY1" fmla="*/ 2477526 h 3653222"/>
                <a:gd name="connsiteX2" fmla="*/ 782106 w 2747536"/>
                <a:gd name="connsiteY2" fmla="*/ 3648552 h 3653222"/>
                <a:gd name="connsiteX3" fmla="*/ 0 w 2747536"/>
                <a:gd name="connsiteY3" fmla="*/ 3653222 h 3653222"/>
                <a:gd name="connsiteX4" fmla="*/ 2747535 w 2747536"/>
                <a:gd name="connsiteY4" fmla="*/ 0 h 3653222"/>
                <a:gd name="connsiteX0" fmla="*/ 1245081 w 1571399"/>
                <a:gd name="connsiteY0" fmla="*/ 0 h 1178081"/>
                <a:gd name="connsiteX1" fmla="*/ 1571399 w 1571399"/>
                <a:gd name="connsiteY1" fmla="*/ 2385 h 1178081"/>
                <a:gd name="connsiteX2" fmla="*/ 782106 w 1571399"/>
                <a:gd name="connsiteY2" fmla="*/ 1173411 h 1178081"/>
                <a:gd name="connsiteX3" fmla="*/ 0 w 1571399"/>
                <a:gd name="connsiteY3" fmla="*/ 1178081 h 1178081"/>
                <a:gd name="connsiteX4" fmla="*/ 1245081 w 1571399"/>
                <a:gd name="connsiteY4" fmla="*/ 0 h 1178081"/>
                <a:gd name="connsiteX0" fmla="*/ 1149549 w 1571399"/>
                <a:gd name="connsiteY0" fmla="*/ 0 h 1516785"/>
                <a:gd name="connsiteX1" fmla="*/ 1571399 w 1571399"/>
                <a:gd name="connsiteY1" fmla="*/ 341089 h 1516785"/>
                <a:gd name="connsiteX2" fmla="*/ 782106 w 1571399"/>
                <a:gd name="connsiteY2" fmla="*/ 1512115 h 1516785"/>
                <a:gd name="connsiteX3" fmla="*/ 0 w 1571399"/>
                <a:gd name="connsiteY3" fmla="*/ 1516785 h 1516785"/>
                <a:gd name="connsiteX4" fmla="*/ 1149549 w 1571399"/>
                <a:gd name="connsiteY4" fmla="*/ 0 h 1516785"/>
                <a:gd name="connsiteX0" fmla="*/ 1149549 w 1901418"/>
                <a:gd name="connsiteY0" fmla="*/ 6299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149549 w 1901418"/>
                <a:gd name="connsiteY4" fmla="*/ 6299 h 1523084"/>
                <a:gd name="connsiteX0" fmla="*/ 1158234 w 1901418"/>
                <a:gd name="connsiteY0" fmla="*/ 0 h 1690479"/>
                <a:gd name="connsiteX1" fmla="*/ 1901418 w 1901418"/>
                <a:gd name="connsiteY1" fmla="*/ 167395 h 1690479"/>
                <a:gd name="connsiteX2" fmla="*/ 782106 w 1901418"/>
                <a:gd name="connsiteY2" fmla="*/ 1685809 h 1690479"/>
                <a:gd name="connsiteX3" fmla="*/ 0 w 1901418"/>
                <a:gd name="connsiteY3" fmla="*/ 1690479 h 1690479"/>
                <a:gd name="connsiteX4" fmla="*/ 1158234 w 1901418"/>
                <a:gd name="connsiteY4" fmla="*/ 0 h 1690479"/>
                <a:gd name="connsiteX0" fmla="*/ 1210342 w 1901418"/>
                <a:gd name="connsiteY0" fmla="*/ 214732 h 1523084"/>
                <a:gd name="connsiteX1" fmla="*/ 1901418 w 1901418"/>
                <a:gd name="connsiteY1" fmla="*/ 0 h 1523084"/>
                <a:gd name="connsiteX2" fmla="*/ 782106 w 1901418"/>
                <a:gd name="connsiteY2" fmla="*/ 1518414 h 1523084"/>
                <a:gd name="connsiteX3" fmla="*/ 0 w 1901418"/>
                <a:gd name="connsiteY3" fmla="*/ 1523084 h 1523084"/>
                <a:gd name="connsiteX4" fmla="*/ 1210342 w 1901418"/>
                <a:gd name="connsiteY4" fmla="*/ 214732 h 1523084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01418"/>
                <a:gd name="connsiteY0" fmla="*/ 0 h 1542839"/>
                <a:gd name="connsiteX1" fmla="*/ 1901418 w 1901418"/>
                <a:gd name="connsiteY1" fmla="*/ 19755 h 1542839"/>
                <a:gd name="connsiteX2" fmla="*/ 782106 w 1901418"/>
                <a:gd name="connsiteY2" fmla="*/ 1538169 h 1542839"/>
                <a:gd name="connsiteX3" fmla="*/ 0 w 1901418"/>
                <a:gd name="connsiteY3" fmla="*/ 1542839 h 1542839"/>
                <a:gd name="connsiteX4" fmla="*/ 1149549 w 1901418"/>
                <a:gd name="connsiteY4" fmla="*/ 0 h 1542839"/>
                <a:gd name="connsiteX0" fmla="*/ 1149549 w 1910103"/>
                <a:gd name="connsiteY0" fmla="*/ 0 h 1542839"/>
                <a:gd name="connsiteX1" fmla="*/ 1910103 w 1910103"/>
                <a:gd name="connsiteY1" fmla="*/ 2385 h 1542839"/>
                <a:gd name="connsiteX2" fmla="*/ 782106 w 1910103"/>
                <a:gd name="connsiteY2" fmla="*/ 1538169 h 1542839"/>
                <a:gd name="connsiteX3" fmla="*/ 0 w 1910103"/>
                <a:gd name="connsiteY3" fmla="*/ 1542839 h 1542839"/>
                <a:gd name="connsiteX4" fmla="*/ 1149549 w 1910103"/>
                <a:gd name="connsiteY4" fmla="*/ 0 h 1542839"/>
                <a:gd name="connsiteX0" fmla="*/ 1149549 w 1927472"/>
                <a:gd name="connsiteY0" fmla="*/ 0 h 1542839"/>
                <a:gd name="connsiteX1" fmla="*/ 1927472 w 1927472"/>
                <a:gd name="connsiteY1" fmla="*/ 11070 h 1542839"/>
                <a:gd name="connsiteX2" fmla="*/ 782106 w 1927472"/>
                <a:gd name="connsiteY2" fmla="*/ 1538169 h 1542839"/>
                <a:gd name="connsiteX3" fmla="*/ 0 w 1927472"/>
                <a:gd name="connsiteY3" fmla="*/ 1542839 h 1542839"/>
                <a:gd name="connsiteX4" fmla="*/ 1149549 w 1927472"/>
                <a:gd name="connsiteY4" fmla="*/ 0 h 1542839"/>
                <a:gd name="connsiteX0" fmla="*/ 1219027 w 1927472"/>
                <a:gd name="connsiteY0" fmla="*/ 197363 h 1531769"/>
                <a:gd name="connsiteX1" fmla="*/ 1927472 w 1927472"/>
                <a:gd name="connsiteY1" fmla="*/ 0 h 1531769"/>
                <a:gd name="connsiteX2" fmla="*/ 782106 w 1927472"/>
                <a:gd name="connsiteY2" fmla="*/ 1527099 h 1531769"/>
                <a:gd name="connsiteX3" fmla="*/ 0 w 1927472"/>
                <a:gd name="connsiteY3" fmla="*/ 1531769 h 1531769"/>
                <a:gd name="connsiteX4" fmla="*/ 1219027 w 1927472"/>
                <a:gd name="connsiteY4" fmla="*/ 197363 h 1531769"/>
                <a:gd name="connsiteX0" fmla="*/ 1149549 w 1927472"/>
                <a:gd name="connsiteY0" fmla="*/ 0 h 1534154"/>
                <a:gd name="connsiteX1" fmla="*/ 1927472 w 1927472"/>
                <a:gd name="connsiteY1" fmla="*/ 2385 h 1534154"/>
                <a:gd name="connsiteX2" fmla="*/ 782106 w 1927472"/>
                <a:gd name="connsiteY2" fmla="*/ 1529484 h 1534154"/>
                <a:gd name="connsiteX3" fmla="*/ 0 w 1927472"/>
                <a:gd name="connsiteY3" fmla="*/ 1534154 h 1534154"/>
                <a:gd name="connsiteX4" fmla="*/ 1149549 w 1927472"/>
                <a:gd name="connsiteY4" fmla="*/ 0 h 153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472" h="1534154">
                  <a:moveTo>
                    <a:pt x="1149549" y="0"/>
                  </a:moveTo>
                  <a:lnTo>
                    <a:pt x="1927472" y="2385"/>
                  </a:lnTo>
                  <a:lnTo>
                    <a:pt x="782106" y="1529484"/>
                  </a:lnTo>
                  <a:lnTo>
                    <a:pt x="0" y="1534154"/>
                  </a:lnTo>
                  <a:lnTo>
                    <a:pt x="11495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Прямоугольник 2">
              <a:extLst>
                <a:ext uri="{FF2B5EF4-FFF2-40B4-BE49-F238E27FC236}">
                  <a16:creationId xmlns:a16="http://schemas.microsoft.com/office/drawing/2014/main" xmlns="" id="{F7DE71B0-D1E8-FEFC-283F-04E8C2553FBE}"/>
                </a:ext>
              </a:extLst>
            </p:cNvPr>
            <p:cNvSpPr/>
            <p:nvPr/>
          </p:nvSpPr>
          <p:spPr>
            <a:xfrm>
              <a:off x="2589450" y="5282168"/>
              <a:ext cx="618339" cy="752474"/>
            </a:xfrm>
            <a:custGeom>
              <a:avLst/>
              <a:gdLst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10174941 w 10174941"/>
                <a:gd name="connsiteY2" fmla="*/ 3672170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485529 w 10174941"/>
                <a:gd name="connsiteY2" fmla="*/ 363631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6849035 w 10174941"/>
                <a:gd name="connsiteY2" fmla="*/ 3645276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10174941"/>
                <a:gd name="connsiteY0" fmla="*/ 0 h 3672170"/>
                <a:gd name="connsiteX1" fmla="*/ 10174941 w 10174941"/>
                <a:gd name="connsiteY1" fmla="*/ 0 h 3672170"/>
                <a:gd name="connsiteX2" fmla="*/ 7395135 w 10174941"/>
                <a:gd name="connsiteY2" fmla="*/ 3667501 h 3672170"/>
                <a:gd name="connsiteX3" fmla="*/ 0 w 10174941"/>
                <a:gd name="connsiteY3" fmla="*/ 3672170 h 3672170"/>
                <a:gd name="connsiteX4" fmla="*/ 0 w 10174941"/>
                <a:gd name="connsiteY4" fmla="*/ 0 h 3672170"/>
                <a:gd name="connsiteX0" fmla="*/ 0 w 9943166"/>
                <a:gd name="connsiteY0" fmla="*/ 0 h 3672170"/>
                <a:gd name="connsiteX1" fmla="*/ 9943166 w 9943166"/>
                <a:gd name="connsiteY1" fmla="*/ 57150 h 3672170"/>
                <a:gd name="connsiteX2" fmla="*/ 7395135 w 9943166"/>
                <a:gd name="connsiteY2" fmla="*/ 3667501 h 3672170"/>
                <a:gd name="connsiteX3" fmla="*/ 0 w 9943166"/>
                <a:gd name="connsiteY3" fmla="*/ 3672170 h 3672170"/>
                <a:gd name="connsiteX4" fmla="*/ 0 w 9943166"/>
                <a:gd name="connsiteY4" fmla="*/ 0 h 3672170"/>
                <a:gd name="connsiteX0" fmla="*/ 0 w 10149541"/>
                <a:gd name="connsiteY0" fmla="*/ 0 h 3672170"/>
                <a:gd name="connsiteX1" fmla="*/ 10149541 w 10149541"/>
                <a:gd name="connsiteY1" fmla="*/ 3175 h 3672170"/>
                <a:gd name="connsiteX2" fmla="*/ 7395135 w 10149541"/>
                <a:gd name="connsiteY2" fmla="*/ 3667501 h 3672170"/>
                <a:gd name="connsiteX3" fmla="*/ 0 w 10149541"/>
                <a:gd name="connsiteY3" fmla="*/ 3672170 h 3672170"/>
                <a:gd name="connsiteX4" fmla="*/ 0 w 10149541"/>
                <a:gd name="connsiteY4" fmla="*/ 0 h 3672170"/>
                <a:gd name="connsiteX0" fmla="*/ 9171079 w 10149541"/>
                <a:gd name="connsiteY0" fmla="*/ 15774 h 3668995"/>
                <a:gd name="connsiteX1" fmla="*/ 10149541 w 10149541"/>
                <a:gd name="connsiteY1" fmla="*/ 0 h 3668995"/>
                <a:gd name="connsiteX2" fmla="*/ 7395135 w 10149541"/>
                <a:gd name="connsiteY2" fmla="*/ 3664326 h 3668995"/>
                <a:gd name="connsiteX3" fmla="*/ 0 w 10149541"/>
                <a:gd name="connsiteY3" fmla="*/ 3668995 h 3668995"/>
                <a:gd name="connsiteX4" fmla="*/ 9171079 w 10149541"/>
                <a:gd name="connsiteY4" fmla="*/ 15774 h 3668995"/>
                <a:gd name="connsiteX0" fmla="*/ 2425410 w 3403872"/>
                <a:gd name="connsiteY0" fmla="*/ 15774 h 3664325"/>
                <a:gd name="connsiteX1" fmla="*/ 3403872 w 3403872"/>
                <a:gd name="connsiteY1" fmla="*/ 0 h 3664325"/>
                <a:gd name="connsiteX2" fmla="*/ 649466 w 3403872"/>
                <a:gd name="connsiteY2" fmla="*/ 3664326 h 3664325"/>
                <a:gd name="connsiteX3" fmla="*/ 0 w 3403872"/>
                <a:gd name="connsiteY3" fmla="*/ 3659521 h 3664325"/>
                <a:gd name="connsiteX4" fmla="*/ 2425410 w 3403872"/>
                <a:gd name="connsiteY4" fmla="*/ 15774 h 3664325"/>
                <a:gd name="connsiteX0" fmla="*/ 2927546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927546 w 3906008"/>
                <a:gd name="connsiteY4" fmla="*/ 15774 h 3678469"/>
                <a:gd name="connsiteX0" fmla="*/ 2766483 w 3906008"/>
                <a:gd name="connsiteY0" fmla="*/ 15774 h 3678469"/>
                <a:gd name="connsiteX1" fmla="*/ 3906008 w 3906008"/>
                <a:gd name="connsiteY1" fmla="*/ 0 h 3678469"/>
                <a:gd name="connsiteX2" fmla="*/ 1151602 w 3906008"/>
                <a:gd name="connsiteY2" fmla="*/ 3664326 h 3678469"/>
                <a:gd name="connsiteX3" fmla="*/ 0 w 3906008"/>
                <a:gd name="connsiteY3" fmla="*/ 3678469 h 3678469"/>
                <a:gd name="connsiteX4" fmla="*/ 2766483 w 3906008"/>
                <a:gd name="connsiteY4" fmla="*/ 15774 h 3678469"/>
                <a:gd name="connsiteX0" fmla="*/ 2368564 w 3508089"/>
                <a:gd name="connsiteY0" fmla="*/ 15774 h 3664325"/>
                <a:gd name="connsiteX1" fmla="*/ 3508089 w 3508089"/>
                <a:gd name="connsiteY1" fmla="*/ 0 h 3664325"/>
                <a:gd name="connsiteX2" fmla="*/ 753683 w 3508089"/>
                <a:gd name="connsiteY2" fmla="*/ 3664326 h 3664325"/>
                <a:gd name="connsiteX3" fmla="*/ 0 w 3508089"/>
                <a:gd name="connsiteY3" fmla="*/ 3498458 h 3664325"/>
                <a:gd name="connsiteX4" fmla="*/ 2368564 w 3508089"/>
                <a:gd name="connsiteY4" fmla="*/ 15774 h 3664325"/>
                <a:gd name="connsiteX0" fmla="*/ 2738060 w 3877585"/>
                <a:gd name="connsiteY0" fmla="*/ 15774 h 3664325"/>
                <a:gd name="connsiteX1" fmla="*/ 3877585 w 3877585"/>
                <a:gd name="connsiteY1" fmla="*/ 0 h 3664325"/>
                <a:gd name="connsiteX2" fmla="*/ 1123179 w 3877585"/>
                <a:gd name="connsiteY2" fmla="*/ 3664326 h 3664325"/>
                <a:gd name="connsiteX3" fmla="*/ 0 w 3877585"/>
                <a:gd name="connsiteY3" fmla="*/ 3659521 h 3664325"/>
                <a:gd name="connsiteX4" fmla="*/ 2738060 w 3877585"/>
                <a:gd name="connsiteY4" fmla="*/ 15774 h 3664325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560108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738060 w 3877585"/>
                <a:gd name="connsiteY0" fmla="*/ 15774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38060 w 3877585"/>
                <a:gd name="connsiteY4" fmla="*/ 15774 h 3659521"/>
                <a:gd name="connsiteX0" fmla="*/ 2832803 w 3877585"/>
                <a:gd name="connsiteY0" fmla="*/ 110516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832803 w 3877585"/>
                <a:gd name="connsiteY4" fmla="*/ 110516 h 3659521"/>
                <a:gd name="connsiteX0" fmla="*/ 2728586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728586 w 3877585"/>
                <a:gd name="connsiteY4" fmla="*/ 6299 h 3659521"/>
                <a:gd name="connsiteX0" fmla="*/ 3268619 w 3877585"/>
                <a:gd name="connsiteY0" fmla="*/ 7261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3268619 w 3877585"/>
                <a:gd name="connsiteY4" fmla="*/ 72619 h 3659521"/>
                <a:gd name="connsiteX0" fmla="*/ 2946494 w 3877585"/>
                <a:gd name="connsiteY0" fmla="*/ 6299 h 3659521"/>
                <a:gd name="connsiteX1" fmla="*/ 3877585 w 3877585"/>
                <a:gd name="connsiteY1" fmla="*/ 0 h 3659521"/>
                <a:gd name="connsiteX2" fmla="*/ 1123178 w 3877585"/>
                <a:gd name="connsiteY2" fmla="*/ 3654851 h 3659521"/>
                <a:gd name="connsiteX3" fmla="*/ 0 w 3877585"/>
                <a:gd name="connsiteY3" fmla="*/ 3659521 h 3659521"/>
                <a:gd name="connsiteX4" fmla="*/ 2946494 w 3877585"/>
                <a:gd name="connsiteY4" fmla="*/ 6299 h 3659521"/>
                <a:gd name="connsiteX0" fmla="*/ 2387513 w 3318604"/>
                <a:gd name="connsiteY0" fmla="*/ 6299 h 3654851"/>
                <a:gd name="connsiteX1" fmla="*/ 3318604 w 3318604"/>
                <a:gd name="connsiteY1" fmla="*/ 0 h 3654851"/>
                <a:gd name="connsiteX2" fmla="*/ 564197 w 3318604"/>
                <a:gd name="connsiteY2" fmla="*/ 3654851 h 3654851"/>
                <a:gd name="connsiteX3" fmla="*/ 0 w 3318604"/>
                <a:gd name="connsiteY3" fmla="*/ 3564778 h 3654851"/>
                <a:gd name="connsiteX4" fmla="*/ 2387513 w 3318604"/>
                <a:gd name="connsiteY4" fmla="*/ 6299 h 3654851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24219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2747535 w 3678626"/>
                <a:gd name="connsiteY0" fmla="*/ 6299 h 3664325"/>
                <a:gd name="connsiteX1" fmla="*/ 3678626 w 3678626"/>
                <a:gd name="connsiteY1" fmla="*/ 0 h 3664325"/>
                <a:gd name="connsiteX2" fmla="*/ 744208 w 3678626"/>
                <a:gd name="connsiteY2" fmla="*/ 3664325 h 3664325"/>
                <a:gd name="connsiteX3" fmla="*/ 0 w 3678626"/>
                <a:gd name="connsiteY3" fmla="*/ 3659521 h 3664325"/>
                <a:gd name="connsiteX4" fmla="*/ 2747535 w 3678626"/>
                <a:gd name="connsiteY4" fmla="*/ 6299 h 3664325"/>
                <a:gd name="connsiteX0" fmla="*/ 2747535 w 3678626"/>
                <a:gd name="connsiteY0" fmla="*/ 6299 h 3659521"/>
                <a:gd name="connsiteX1" fmla="*/ 3678626 w 3678626"/>
                <a:gd name="connsiteY1" fmla="*/ 0 h 3659521"/>
                <a:gd name="connsiteX2" fmla="*/ 952642 w 3678626"/>
                <a:gd name="connsiteY2" fmla="*/ 3654851 h 3659521"/>
                <a:gd name="connsiteX3" fmla="*/ 0 w 3678626"/>
                <a:gd name="connsiteY3" fmla="*/ 3659521 h 3659521"/>
                <a:gd name="connsiteX4" fmla="*/ 2747535 w 3678626"/>
                <a:gd name="connsiteY4" fmla="*/ 6299 h 3659521"/>
                <a:gd name="connsiteX0" fmla="*/ 1999069 w 2930160"/>
                <a:gd name="connsiteY0" fmla="*/ 6299 h 3654851"/>
                <a:gd name="connsiteX1" fmla="*/ 2930160 w 2930160"/>
                <a:gd name="connsiteY1" fmla="*/ 0 h 3654851"/>
                <a:gd name="connsiteX2" fmla="*/ 204176 w 2930160"/>
                <a:gd name="connsiteY2" fmla="*/ 3654851 h 3654851"/>
                <a:gd name="connsiteX3" fmla="*/ 0 w 2930160"/>
                <a:gd name="connsiteY3" fmla="*/ 3631098 h 3654851"/>
                <a:gd name="connsiteX4" fmla="*/ 1999069 w 2930160"/>
                <a:gd name="connsiteY4" fmla="*/ 6299 h 3654851"/>
                <a:gd name="connsiteX0" fmla="*/ 2576999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576999 w 3508090"/>
                <a:gd name="connsiteY4" fmla="*/ 6299 h 3659521"/>
                <a:gd name="connsiteX0" fmla="*/ 2908598 w 3508090"/>
                <a:gd name="connsiteY0" fmla="*/ 53671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908598 w 3508090"/>
                <a:gd name="connsiteY4" fmla="*/ 53671 h 3659521"/>
                <a:gd name="connsiteX0" fmla="*/ 2747535 w 3508090"/>
                <a:gd name="connsiteY0" fmla="*/ 6299 h 3659521"/>
                <a:gd name="connsiteX1" fmla="*/ 3508090 w 3508090"/>
                <a:gd name="connsiteY1" fmla="*/ 0 h 3659521"/>
                <a:gd name="connsiteX2" fmla="*/ 782106 w 3508090"/>
                <a:gd name="connsiteY2" fmla="*/ 3654851 h 3659521"/>
                <a:gd name="connsiteX3" fmla="*/ 0 w 3508090"/>
                <a:gd name="connsiteY3" fmla="*/ 3659521 h 3659521"/>
                <a:gd name="connsiteX4" fmla="*/ 2747535 w 3508090"/>
                <a:gd name="connsiteY4" fmla="*/ 6299 h 3659521"/>
                <a:gd name="connsiteX0" fmla="*/ 2103285 w 2863840"/>
                <a:gd name="connsiteY0" fmla="*/ 6299 h 3654851"/>
                <a:gd name="connsiteX1" fmla="*/ 2863840 w 2863840"/>
                <a:gd name="connsiteY1" fmla="*/ 0 h 3654851"/>
                <a:gd name="connsiteX2" fmla="*/ 137856 w 2863840"/>
                <a:gd name="connsiteY2" fmla="*/ 3654851 h 3654851"/>
                <a:gd name="connsiteX3" fmla="*/ 0 w 2863840"/>
                <a:gd name="connsiteY3" fmla="*/ 3536356 h 3654851"/>
                <a:gd name="connsiteX4" fmla="*/ 2103285 w 2863840"/>
                <a:gd name="connsiteY4" fmla="*/ 6299 h 3654851"/>
                <a:gd name="connsiteX0" fmla="*/ 2216976 w 2977531"/>
                <a:gd name="connsiteY0" fmla="*/ 6299 h 3654851"/>
                <a:gd name="connsiteX1" fmla="*/ 2977531 w 2977531"/>
                <a:gd name="connsiteY1" fmla="*/ 0 h 3654851"/>
                <a:gd name="connsiteX2" fmla="*/ 251547 w 2977531"/>
                <a:gd name="connsiteY2" fmla="*/ 3654851 h 3654851"/>
                <a:gd name="connsiteX3" fmla="*/ 0 w 2977531"/>
                <a:gd name="connsiteY3" fmla="*/ 3631098 h 3654851"/>
                <a:gd name="connsiteX4" fmla="*/ 2216976 w 2977531"/>
                <a:gd name="connsiteY4" fmla="*/ 6299 h 3654851"/>
                <a:gd name="connsiteX0" fmla="*/ 2008542 w 2769097"/>
                <a:gd name="connsiteY0" fmla="*/ 6299 h 3654851"/>
                <a:gd name="connsiteX1" fmla="*/ 2769097 w 2769097"/>
                <a:gd name="connsiteY1" fmla="*/ 0 h 3654851"/>
                <a:gd name="connsiteX2" fmla="*/ 43113 w 2769097"/>
                <a:gd name="connsiteY2" fmla="*/ 3654851 h 3654851"/>
                <a:gd name="connsiteX3" fmla="*/ 0 w 2769097"/>
                <a:gd name="connsiteY3" fmla="*/ 3242654 h 3654851"/>
                <a:gd name="connsiteX4" fmla="*/ 2008542 w 2769097"/>
                <a:gd name="connsiteY4" fmla="*/ 6299 h 3654851"/>
                <a:gd name="connsiteX0" fmla="*/ 2245398 w 3005953"/>
                <a:gd name="connsiteY0" fmla="*/ 6299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245398 w 3005953"/>
                <a:gd name="connsiteY4" fmla="*/ 6299 h 3654851"/>
                <a:gd name="connsiteX0" fmla="*/ 2633843 w 3005953"/>
                <a:gd name="connsiteY0" fmla="*/ 15774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633843 w 3005953"/>
                <a:gd name="connsiteY4" fmla="*/ 15774 h 3654851"/>
                <a:gd name="connsiteX0" fmla="*/ 2794905 w 3005953"/>
                <a:gd name="connsiteY0" fmla="*/ 25248 h 3654851"/>
                <a:gd name="connsiteX1" fmla="*/ 3005953 w 3005953"/>
                <a:gd name="connsiteY1" fmla="*/ 0 h 3654851"/>
                <a:gd name="connsiteX2" fmla="*/ 279969 w 3005953"/>
                <a:gd name="connsiteY2" fmla="*/ 3654851 h 3654851"/>
                <a:gd name="connsiteX3" fmla="*/ 0 w 3005953"/>
                <a:gd name="connsiteY3" fmla="*/ 3650047 h 3654851"/>
                <a:gd name="connsiteX4" fmla="*/ 2794905 w 3005953"/>
                <a:gd name="connsiteY4" fmla="*/ 25248 h 3654851"/>
                <a:gd name="connsiteX0" fmla="*/ 2757008 w 3005953"/>
                <a:gd name="connsiteY0" fmla="*/ 0 h 3658026"/>
                <a:gd name="connsiteX1" fmla="*/ 3005953 w 3005953"/>
                <a:gd name="connsiteY1" fmla="*/ 3175 h 3658026"/>
                <a:gd name="connsiteX2" fmla="*/ 279969 w 3005953"/>
                <a:gd name="connsiteY2" fmla="*/ 3658026 h 3658026"/>
                <a:gd name="connsiteX3" fmla="*/ 0 w 3005953"/>
                <a:gd name="connsiteY3" fmla="*/ 3653222 h 3658026"/>
                <a:gd name="connsiteX4" fmla="*/ 2757008 w 3005953"/>
                <a:gd name="connsiteY4" fmla="*/ 0 h 36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953" h="3658026">
                  <a:moveTo>
                    <a:pt x="2757008" y="0"/>
                  </a:moveTo>
                  <a:lnTo>
                    <a:pt x="3005953" y="3175"/>
                  </a:lnTo>
                  <a:lnTo>
                    <a:pt x="279969" y="3658026"/>
                  </a:lnTo>
                  <a:lnTo>
                    <a:pt x="0" y="3653222"/>
                  </a:lnTo>
                  <a:lnTo>
                    <a:pt x="27570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AB29CC4-83A1-70A2-93DA-4309C3F0C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38858" y="106787"/>
            <a:ext cx="2269764" cy="48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5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4176</TotalTime>
  <Words>517</Words>
  <Application>Microsoft Office PowerPoint</Application>
  <PresentationFormat>Произвольный</PresentationFormat>
  <Paragraphs>115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/ОТ ТЕБЯ ЗАВИСИТ  БУДУЩЕЕ КОМПАНИИ</vt:lpstr>
      <vt:lpstr>/Кто мы</vt:lpstr>
      <vt:lpstr>/Кто мы</vt:lpstr>
      <vt:lpstr>Слайд 4</vt:lpstr>
      <vt:lpstr>Слайд 5</vt:lpstr>
      <vt:lpstr>/МОЛОДЕЖНАЯ ПОЛИТИКА.  ИТОГИ 2023 </vt:lpstr>
      <vt:lpstr>Слайд 7</vt:lpstr>
      <vt:lpstr>/ Участие молодых работников во всероссийских проектах</vt:lpstr>
      <vt:lpstr>Слайд 9</vt:lpstr>
      <vt:lpstr>Слайд 10</vt:lpstr>
      <vt:lpstr>/КОРПОРАТИВНОЕ ВОЛОНТЕРСТВО ИТОГИ 2023 </vt:lpstr>
      <vt:lpstr>Слайд 12</vt:lpstr>
      <vt:lpstr>/ПРОВОДНИКИ ХОРОШИХ ДЕЛ</vt:lpstr>
      <vt:lpstr>/ Для чего?</vt:lpstr>
      <vt:lpstr>/ КАК К НАМ ПРИСОЕДИНИТСЯ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NOK_KryakvinaAK</dc:creator>
  <cp:lastModifiedBy>di_chibotarNM</cp:lastModifiedBy>
  <cp:revision>255</cp:revision>
  <dcterms:created xsi:type="dcterms:W3CDTF">2023-06-27T04:40:14Z</dcterms:created>
  <dcterms:modified xsi:type="dcterms:W3CDTF">2024-01-22T23:29:26Z</dcterms:modified>
</cp:coreProperties>
</file>