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9" r:id="rId4"/>
    <p:sldId id="262" r:id="rId5"/>
    <p:sldId id="263" r:id="rId6"/>
    <p:sldId id="271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455"/>
    <a:srgbClr val="F8F388"/>
    <a:srgbClr val="B63453"/>
    <a:srgbClr val="F1A12B"/>
    <a:srgbClr val="FA90ED"/>
    <a:srgbClr val="80CAE5"/>
    <a:srgbClr val="21A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1"/>
  </p:normalViewPr>
  <p:slideViewPr>
    <p:cSldViewPr>
      <p:cViewPr varScale="1">
        <p:scale>
          <a:sx n="68" d="100"/>
          <a:sy n="68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830018886790365E-3"/>
          <c:y val="7.4980515632943154E-2"/>
          <c:w val="0.85500233759842514"/>
          <c:h val="0.725299229496848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1-4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B2-408C-ADDD-95CA680236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5-7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B2-408C-ADDD-95CA680236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8-9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B2-408C-ADDD-95CA680236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Количество обучающихся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B2-408C-ADDD-95CA68023627}"/>
            </c:ext>
          </c:extLst>
        </c:ser>
        <c:dLbls>
          <c:showVal val="1"/>
        </c:dLbls>
        <c:gapWidth val="65"/>
        <c:axId val="103656448"/>
        <c:axId val="119816960"/>
      </c:barChart>
      <c:catAx>
        <c:axId val="103656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16960"/>
        <c:crosses val="autoZero"/>
        <c:auto val="1"/>
        <c:lblAlgn val="ctr"/>
        <c:lblOffset val="100"/>
      </c:catAx>
      <c:valAx>
        <c:axId val="119816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365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59482279746701"/>
          <c:y val="0.88954299690606753"/>
          <c:w val="0.62464469759770302"/>
          <c:h val="9.4423431066581825E-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Лист1!$A$2:$A$5</c:f>
              <c:strCache>
                <c:ptCount val="1"/>
                <c:pt idx="0">
                  <c:v>Классификация учащихся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BA-4589-BF9B-7A41EB7C4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Друзья друзей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Лист1!$A$2:$A$5</c:f>
              <c:strCache>
                <c:ptCount val="1"/>
                <c:pt idx="0">
                  <c:v>Классификация учащихся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BA-4589-BF9B-7A41EB7C4B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Спортсмены (секции)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Лист1!$A$2:$A$5</c:f>
              <c:strCache>
                <c:ptCount val="1"/>
                <c:pt idx="0">
                  <c:v>Классификация учащихся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BA-4589-BF9B-7A41EB7C4B4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Нейтральные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Лист1!$A$2:$A$5</c:f>
              <c:strCache>
                <c:ptCount val="1"/>
                <c:pt idx="0">
                  <c:v>Классификация учащихся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BA-4589-BF9B-7A41EB7C4B4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Белая Ворона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Лист1!$A$2:$A$5</c:f>
              <c:strCache>
                <c:ptCount val="1"/>
                <c:pt idx="0">
                  <c:v>Классификация учащихся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BA-4589-BF9B-7A41EB7C4B49}"/>
            </c:ext>
          </c:extLst>
        </c:ser>
        <c:dLbls/>
        <c:shape val="box"/>
        <c:axId val="120094080"/>
        <c:axId val="120112256"/>
        <c:axId val="0"/>
      </c:bar3DChart>
      <c:catAx>
        <c:axId val="120094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12256"/>
        <c:crosses val="autoZero"/>
        <c:auto val="1"/>
        <c:lblAlgn val="ctr"/>
        <c:lblOffset val="100"/>
      </c:catAx>
      <c:valAx>
        <c:axId val="12011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9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72935472447506"/>
          <c:y val="0.7857692483113452"/>
          <c:w val="0.8491682347794689"/>
          <c:h val="0.198214882105754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66-4AA3-BC38-E5DCEDC6888E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66-4AA3-BC38-E5DCEDC6888E}"/>
              </c:ext>
            </c:extLst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66-4AA3-BC38-E5DCEDC6888E}"/>
              </c:ext>
            </c:extLst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66-4AA3-BC38-E5DCEDC6888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Преступность</c:v>
                </c:pt>
                <c:pt idx="1">
                  <c:v>Алкоголизм</c:v>
                </c:pt>
                <c:pt idx="2">
                  <c:v>Наркомания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0.12000000000000001</c:v>
                </c:pt>
                <c:pt idx="1">
                  <c:v>0.17500000000000002</c:v>
                </c:pt>
                <c:pt idx="2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E6-49D8-9482-08C6FA44108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6665269271896563"/>
          <c:y val="0.36055155554740509"/>
          <c:w val="0.19145354237243473"/>
          <c:h val="0.1572032952656529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5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3097676"/>
              </p:ext>
            </p:extLst>
          </p:nvPr>
        </p:nvGraphicFramePr>
        <p:xfrm>
          <a:off x="0" y="5085184"/>
          <a:ext cx="9144000" cy="13618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1518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sz="2400" b="1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АВТОР ПРОЕКТА: Петухова Анастасия Сергеевна</a:t>
                      </a:r>
                      <a:endParaRPr lang="ru-RU" sz="2400" b="1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8F3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321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sz="2400" b="1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ПГТУ</a:t>
                      </a:r>
                      <a:endParaRPr lang="ru-RU" sz="2400" b="1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8F3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305">
                <a:tc>
                  <a:txBody>
                    <a:bodyPr/>
                    <a:lstStyle/>
                    <a:p>
                      <a:pPr marL="92075" indent="0" algn="ctr">
                        <a:tabLst/>
                      </a:pPr>
                      <a:r>
                        <a:rPr lang="ru-RU" sz="1800" b="1" i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Йошкар-Ола,2020</a:t>
                      </a:r>
                      <a:endParaRPr lang="ru-RU" sz="1800" b="1" i="0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8F3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836712"/>
            <a:ext cx="3816424" cy="3592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8F388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Проблематика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Белая ворона, Петухова Анастасия Сергеевна</a:t>
            </a: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267736261"/>
              </p:ext>
            </p:extLst>
          </p:nvPr>
        </p:nvGraphicFramePr>
        <p:xfrm>
          <a:off x="328447" y="1500982"/>
          <a:ext cx="46805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5978" y="849398"/>
            <a:ext cx="816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Марий эл – 14 административных районов, 283 средние школы, из которых 226 школ в сельской местности.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40755778"/>
              </p:ext>
            </p:extLst>
          </p:nvPr>
        </p:nvGraphicFramePr>
        <p:xfrm>
          <a:off x="4415771" y="1495729"/>
          <a:ext cx="4608512" cy="475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6919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01" y="8531"/>
            <a:ext cx="8435280" cy="1143000"/>
          </a:xfrm>
        </p:spPr>
        <p:txBody>
          <a:bodyPr>
            <a:noAutofit/>
          </a:bodyPr>
          <a:lstStyle/>
          <a:p>
            <a:pPr algn="l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4583120"/>
              </p:ext>
            </p:extLst>
          </p:nvPr>
        </p:nvGraphicFramePr>
        <p:xfrm>
          <a:off x="0" y="0"/>
          <a:ext cx="9143999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ru-RU" dirty="0" smtClean="0"/>
              <a:t>Белая ворона, Петухова Анастасия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13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8F388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Arial Narrow" pitchFamily="34" charset="0"/>
              </a:rPr>
              <a:t>Цель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6" y="741880"/>
            <a:ext cx="1321474" cy="1226842"/>
          </a:xfrm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Белая ворона, Егорова Анастасия Сергеевна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058571"/>
            <a:ext cx="747904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2021 года сформировать целевую аудиторию нестандартно мыслящих и творческих детей в возрасте от 10 до 17 лет среди сельской молодёжи.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81076"/>
            <a:ext cx="2627332" cy="2192180"/>
          </a:xfrm>
          <a:prstGeom prst="rect">
            <a:avLst/>
          </a:prstGeom>
        </p:spPr>
      </p:pic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3180807" y="6390693"/>
            <a:ext cx="3175992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Белая ворона, Петухова Анастасия Сергеевна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8F388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План реализации проекта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38579"/>
            <a:ext cx="1407777" cy="1306964"/>
          </a:xfrm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Белая ворона, Петухова Анастасия Сергеевна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2316" y="1961553"/>
            <a:ext cx="2307294" cy="1682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6299" y="1021538"/>
            <a:ext cx="1197992" cy="1197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024" y="5016283"/>
            <a:ext cx="576064" cy="576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435516"/>
            <a:ext cx="501650" cy="501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219" y="4997787"/>
            <a:ext cx="571128" cy="571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317" y="5653655"/>
            <a:ext cx="492646" cy="4926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363" y="5603748"/>
            <a:ext cx="592460" cy="592460"/>
          </a:xfrm>
          <a:prstGeom prst="rect">
            <a:avLst/>
          </a:prstGeom>
        </p:spPr>
      </p:pic>
      <p:sp>
        <p:nvSpPr>
          <p:cNvPr id="17" name="Стрелка углом 16"/>
          <p:cNvSpPr/>
          <p:nvPr/>
        </p:nvSpPr>
        <p:spPr>
          <a:xfrm rot="5400000">
            <a:off x="3180247" y="4623747"/>
            <a:ext cx="428061" cy="3570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0800000">
            <a:off x="3297885" y="5680916"/>
            <a:ext cx="274898" cy="2745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16200000">
            <a:off x="1659077" y="5682876"/>
            <a:ext cx="363959" cy="3600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>
            <a:off x="1881168" y="4602086"/>
            <a:ext cx="423320" cy="3256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2619303" y="5849563"/>
            <a:ext cx="217829" cy="105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8458236">
            <a:off x="3381652" y="1760724"/>
            <a:ext cx="439398" cy="310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626" y="5226101"/>
            <a:ext cx="1217431" cy="1130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5624843">
            <a:off x="3986141" y="5012384"/>
            <a:ext cx="428252" cy="4748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9448311">
            <a:off x="5647412" y="5105338"/>
            <a:ext cx="646232" cy="6401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986" y="4597861"/>
            <a:ext cx="1174828" cy="11160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593334">
            <a:off x="6984028" y="4325692"/>
            <a:ext cx="908383" cy="9022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266" y="3654382"/>
            <a:ext cx="914528" cy="7430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5203" y="3489513"/>
            <a:ext cx="762106" cy="6954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853" y="4156081"/>
            <a:ext cx="1066949" cy="771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120" y="1185307"/>
            <a:ext cx="964171" cy="1542673"/>
          </a:xfrm>
          <a:prstGeom prst="rect">
            <a:avLst/>
          </a:prstGeom>
        </p:spPr>
      </p:pic>
      <p:sp>
        <p:nvSpPr>
          <p:cNvPr id="36" name="Стрелка влево 35"/>
          <p:cNvSpPr/>
          <p:nvPr/>
        </p:nvSpPr>
        <p:spPr>
          <a:xfrm rot="1478070">
            <a:off x="5276327" y="1595906"/>
            <a:ext cx="439398" cy="310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3931" y="2809347"/>
            <a:ext cx="2213248" cy="1844675"/>
          </a:xfrm>
          <a:prstGeom prst="ellipse">
            <a:avLst/>
          </a:prstGeom>
          <a:solidFill>
            <a:srgbClr val="F8F388">
              <a:alpha val="80000"/>
            </a:srgbClr>
          </a:solidFill>
          <a:ln>
            <a:solidFill>
              <a:srgbClr val="F8F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100000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Равно 15"/>
          <p:cNvSpPr/>
          <p:nvPr/>
        </p:nvSpPr>
        <p:spPr>
          <a:xfrm rot="4891194">
            <a:off x="2021076" y="3654382"/>
            <a:ext cx="816056" cy="559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56913" y="5016283"/>
            <a:ext cx="911284" cy="4091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Сайт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634" y="3489271"/>
            <a:ext cx="335683" cy="43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8F388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72518" cy="4046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Смета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748" y="0"/>
            <a:ext cx="901252" cy="836712"/>
          </a:xfrm>
        </p:spPr>
      </p:pic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95536" y="602021"/>
          <a:ext cx="8136904" cy="6141743"/>
        </p:xfrm>
        <a:graphic>
          <a:graphicData uri="http://schemas.openxmlformats.org/drawingml/2006/table">
            <a:tbl>
              <a:tblPr/>
              <a:tblGrid>
                <a:gridCol w="230290"/>
                <a:gridCol w="2722038"/>
                <a:gridCol w="889573"/>
                <a:gridCol w="1130177"/>
                <a:gridCol w="1582413"/>
                <a:gridCol w="1582413"/>
              </a:tblGrid>
              <a:tr h="2239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b="1" dirty="0">
                        <a:solidFill>
                          <a:srgbClr val="00345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статьи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единиц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единиц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стоимость проекта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Запрашиваемая сумма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чел., мес., шт. и т.п.) (руб.)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(руб.)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4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Канцелярские товар: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Бумага «Снегурочка»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Транспортные расходы в районы: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Волжский 558,4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Горномарийский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140.9 </a:t>
                      </a:r>
                      <a:r>
                        <a:rPr lang="en-US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Звениговский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92 </a:t>
                      </a:r>
                      <a:r>
                        <a:rPr lang="en-US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Килемарский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82 </a:t>
                      </a:r>
                      <a:r>
                        <a:rPr lang="en-US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Куженерский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r>
                        <a:rPr lang="en-US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Мари-Турекский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123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Медведевский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7 км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Моркинский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110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Новоторъяльский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115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Оршанский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33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Параньгинский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110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Сернурский 88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Советский 88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Юринский 200 км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1*2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и разработка сайта (специалист)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32000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32000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статьи расходов (по необходимости)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Аренда техники: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Фотоаппарат/видеокамера 20,2 мп.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sony cyber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shot dsc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rx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 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650*4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4400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4400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Штатив 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BENRO A550FHD2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230*4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920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920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Фотоголова 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MANFROTO 490RC4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170*4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Карта памяти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CF TRANCEND 32GB 400X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100*4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Накамерный свет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490*4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Хромакейный тканевый студийный фон/зелёный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150*4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Принтер цветной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565*4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2260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 обеспечение: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Реклама в соц. сетях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Видео редактор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1*4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25000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25000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100000</a:t>
                      </a: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100000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71" marR="3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24147" y="4938539"/>
            <a:ext cx="7384725" cy="9694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69651" y="3920129"/>
            <a:ext cx="7419330" cy="9928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3187" y="3033939"/>
            <a:ext cx="7385794" cy="8764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80236" y="2335081"/>
            <a:ext cx="7374140" cy="7216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69651" y="1309127"/>
            <a:ext cx="7384725" cy="1037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8F388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Ожидаемые результаты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3" y="766910"/>
            <a:ext cx="1469651" cy="1369983"/>
          </a:xfrm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Белая ворона, Петухова Анастасия Сергеевна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6990" y="1332480"/>
            <a:ext cx="7299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 человек из 25 школьников смогут публично представить свои таланты, заявить о себе на межрегиональном уровне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Просмотров и подписчиков 4000 – 10000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Форум будут посещать и активно вести переписку более 5000 человек;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3187" y="3943483"/>
            <a:ext cx="6969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Возрастает потенциальное число талантливых людей, которое в будущем принесут пользу обществу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Увеличение партнёров в процессе развития проекта.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67" y="-35997"/>
            <a:ext cx="1313369" cy="13133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89" y="1744925"/>
            <a:ext cx="939550" cy="7839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938" y="2459365"/>
            <a:ext cx="939549" cy="7839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211" y="3324730"/>
            <a:ext cx="938865" cy="7864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670" y="4392102"/>
            <a:ext cx="938865" cy="7864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0803" y="5320180"/>
            <a:ext cx="938865" cy="786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8F388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Автор проекта и его команда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41881"/>
            <a:ext cx="1498268" cy="1390976"/>
          </a:xfrm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Белая ворона, Петухова Анастасия Сергеевна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1498" y="984523"/>
            <a:ext cx="254000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3488428"/>
            <a:ext cx="302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центр «Доверие»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258" y="2475207"/>
            <a:ext cx="4181656" cy="2770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5258421"/>
            <a:ext cx="472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Модераторы, фотографы, видеографы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Медиапорт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368</Words>
  <Application>Microsoft Office PowerPoint</Application>
  <PresentationFormat>Экран (4:3)</PresentationFormat>
  <Paragraphs>189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Проблематика</vt:lpstr>
      <vt:lpstr>Слайд 3</vt:lpstr>
      <vt:lpstr>Цель</vt:lpstr>
      <vt:lpstr>План реализации проекта</vt:lpstr>
      <vt:lpstr>Смета</vt:lpstr>
      <vt:lpstr>Ожидаемые результаты</vt:lpstr>
      <vt:lpstr>Автор проекта и его 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образовательный форум «АРКТИКА» 29 февраля – 5 марта</dc:title>
  <dc:creator>Пользователь Windows</dc:creator>
  <cp:lastModifiedBy>Павел Петухов</cp:lastModifiedBy>
  <cp:revision>51</cp:revision>
  <dcterms:created xsi:type="dcterms:W3CDTF">2016-02-17T15:46:27Z</dcterms:created>
  <dcterms:modified xsi:type="dcterms:W3CDTF">2020-04-22T15:04:04Z</dcterms:modified>
</cp:coreProperties>
</file>