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57" r:id="rId2"/>
    <p:sldId id="272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74" r:id="rId12"/>
    <p:sldId id="25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86" autoAdjust="0"/>
    <p:restoredTop sz="90526" autoAdjust="0"/>
  </p:normalViewPr>
  <p:slideViewPr>
    <p:cSldViewPr snapToGrid="0">
      <p:cViewPr varScale="1">
        <p:scale>
          <a:sx n="79" d="100"/>
          <a:sy n="79" d="100"/>
        </p:scale>
        <p:origin x="31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1579A9-808A-48C7-85B7-5E84542EF167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CC0CC3-A107-4A14-9359-AB8B5FC756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825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C0CC3-A107-4A14-9359-AB8B5FC756F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000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C0CC3-A107-4A14-9359-AB8B5FC756F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702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C0CC3-A107-4A14-9359-AB8B5FC756F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04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C0CC3-A107-4A14-9359-AB8B5FC756F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974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C0CC3-A107-4A14-9359-AB8B5FC756F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19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82B947C-C7F0-4EC1-82A8-88C1A47A1B96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C77506E-823F-44A4-B040-7E4F8F16BE27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6251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947C-C7F0-4EC1-82A8-88C1A47A1B96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7506E-823F-44A4-B040-7E4F8F16B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278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947C-C7F0-4EC1-82A8-88C1A47A1B96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7506E-823F-44A4-B040-7E4F8F16B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122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947C-C7F0-4EC1-82A8-88C1A47A1B96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7506E-823F-44A4-B040-7E4F8F16B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485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947C-C7F0-4EC1-82A8-88C1A47A1B96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7506E-823F-44A4-B040-7E4F8F16BE27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567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947C-C7F0-4EC1-82A8-88C1A47A1B96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7506E-823F-44A4-B040-7E4F8F16B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701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947C-C7F0-4EC1-82A8-88C1A47A1B96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7506E-823F-44A4-B040-7E4F8F16B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392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947C-C7F0-4EC1-82A8-88C1A47A1B96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7506E-823F-44A4-B040-7E4F8F16B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425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947C-C7F0-4EC1-82A8-88C1A47A1B96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7506E-823F-44A4-B040-7E4F8F16B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978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947C-C7F0-4EC1-82A8-88C1A47A1B96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7506E-823F-44A4-B040-7E4F8F16B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885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947C-C7F0-4EC1-82A8-88C1A47A1B96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7506E-823F-44A4-B040-7E4F8F16B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522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C82B947C-C7F0-4EC1-82A8-88C1A47A1B96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EC77506E-823F-44A4-B040-7E4F8F16B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335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9980" y="3790335"/>
            <a:ext cx="9966960" cy="1460092"/>
          </a:xfrm>
        </p:spPr>
        <p:txBody>
          <a:bodyPr>
            <a:normAutofit/>
          </a:bodyPr>
          <a:lstStyle/>
          <a:p>
            <a:r>
              <a:rPr lang="ru-RU" u="sng" dirty="0" smtClean="0">
                <a:solidFill>
                  <a:srgbClr val="FF0000"/>
                </a:solidFill>
              </a:rPr>
              <a:t>Бахари</a:t>
            </a:r>
            <a:endParaRPr lang="ru-RU" u="sng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9980" y="5515896"/>
            <a:ext cx="10158911" cy="899651"/>
          </a:xfrm>
        </p:spPr>
        <p:txBody>
          <a:bodyPr>
            <a:normAutofit/>
          </a:bodyPr>
          <a:lstStyle/>
          <a:p>
            <a:r>
              <a:rPr lang="ru-RU" sz="4800" dirty="0">
                <a:solidFill>
                  <a:srgbClr val="002060"/>
                </a:solidFill>
              </a:rPr>
              <a:t>и</a:t>
            </a:r>
            <a:r>
              <a:rPr lang="ru-RU" sz="4800" dirty="0" smtClean="0">
                <a:solidFill>
                  <a:srgbClr val="002060"/>
                </a:solidFill>
              </a:rPr>
              <a:t>нклюзивный театр живых кукол</a:t>
            </a:r>
            <a:endParaRPr lang="ru-RU" sz="4800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11" y="279624"/>
            <a:ext cx="2474591" cy="34644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129" y="293439"/>
            <a:ext cx="2275621" cy="34043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81" y="1962755"/>
            <a:ext cx="3077764" cy="17350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576" y="268549"/>
            <a:ext cx="2534532" cy="16942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564" y="293439"/>
            <a:ext cx="2769380" cy="18511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289" y="318936"/>
            <a:ext cx="3001084" cy="178064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730" y="2088416"/>
            <a:ext cx="2469836" cy="16497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187" y="1995604"/>
            <a:ext cx="2340460" cy="173142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12" y="1984441"/>
            <a:ext cx="2428133" cy="162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39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84080" y="609600"/>
            <a:ext cx="2087880" cy="1356360"/>
          </a:xfrm>
        </p:spPr>
        <p:txBody>
          <a:bodyPr>
            <a:noAutofit/>
          </a:bodyPr>
          <a:lstStyle/>
          <a:p>
            <a:r>
              <a:rPr lang="ru-RU" sz="7200" dirty="0" smtClean="0">
                <a:solidFill>
                  <a:srgbClr val="FF0000"/>
                </a:solidFill>
              </a:rPr>
              <a:t>2021 </a:t>
            </a:r>
            <a:r>
              <a:rPr lang="ru-RU" dirty="0" smtClean="0">
                <a:solidFill>
                  <a:srgbClr val="FF0000"/>
                </a:solidFill>
              </a:rPr>
              <a:t>год</a:t>
            </a:r>
            <a:endParaRPr lang="ru-RU" sz="72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671" y="5585865"/>
            <a:ext cx="11463949" cy="808312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sz="2400" u="sng" dirty="0" smtClean="0">
                <a:solidFill>
                  <a:srgbClr val="002060"/>
                </a:solidFill>
              </a:rPr>
              <a:t>Интерактивная постановка русской народной сказки «Умный солдат и глупый змей» и реализация социального проекта «Учимся играя».</a:t>
            </a:r>
            <a:endParaRPr lang="ru-RU" sz="2400" u="sng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08" y="2603490"/>
            <a:ext cx="3681112" cy="27535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395" y="438254"/>
            <a:ext cx="3931470" cy="26279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58" y="456610"/>
            <a:ext cx="4191450" cy="30499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988">
            <a:off x="4338989" y="2817070"/>
            <a:ext cx="3646170" cy="23263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343">
            <a:off x="513927" y="2745617"/>
            <a:ext cx="3588456" cy="221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63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90799" y="402959"/>
            <a:ext cx="6942667" cy="495112"/>
          </a:xfrm>
        </p:spPr>
        <p:txBody>
          <a:bodyPr>
            <a:normAutofit/>
          </a:bodyPr>
          <a:lstStyle/>
          <a:p>
            <a:pPr algn="just"/>
            <a:r>
              <a:rPr lang="ru-RU" sz="2000" u="sng" dirty="0" smtClean="0">
                <a:solidFill>
                  <a:srgbClr val="002060"/>
                </a:solidFill>
              </a:rPr>
              <a:t> о инклюзивном театре живых кукол «Бахари</a:t>
            </a:r>
            <a:r>
              <a:rPr lang="ru-RU" sz="2000" dirty="0" smtClean="0">
                <a:solidFill>
                  <a:srgbClr val="002060"/>
                </a:solidFill>
              </a:rPr>
              <a:t>» 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9229" y="1012371"/>
            <a:ext cx="11511642" cy="5372931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В составе нашего инклюзивного кукольного театра «Бахари»- пожилые люди с разной степенью инвалидности и ограничениями по здоровью. Мы сами пишем сценарии, шьём костюмы, изготавливаем театральные куклы и выступаем с интерактивными спектаклями.</a:t>
            </a:r>
          </a:p>
          <a:p>
            <a:pPr algn="just"/>
            <a:r>
              <a:rPr lang="ru-RU" dirty="0" smtClean="0"/>
              <a:t>В 2020 году нами успешно реализованы социальные проекты «Учимся играя», «С куклой по жизни» и «Наши куклы </a:t>
            </a:r>
            <a:r>
              <a:rPr lang="ru-RU" dirty="0"/>
              <a:t>ш</a:t>
            </a:r>
            <a:r>
              <a:rPr lang="ru-RU" dirty="0" smtClean="0"/>
              <a:t>утят», победившие в региональном конкурсе «Со мной регион успешнее». Мы активно участвовали в реализации проекта МБУ «КЦСОН»  «С другом веселей», который в 2020 году стал лауреатом Всероссийского конкурса Дианы Гудаевны Гурской, вошедший в сборник лучших социальных практик России.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</a:rPr>
              <a:t>                                        </a:t>
            </a:r>
            <a:r>
              <a:rPr lang="ru-RU" sz="2400" u="sng" dirty="0" smtClean="0">
                <a:solidFill>
                  <a:srgbClr val="002060"/>
                </a:solidFill>
              </a:rPr>
              <a:t>Дети назвали наши театральные куклы живыми</a:t>
            </a:r>
            <a:r>
              <a:rPr lang="ru-RU" sz="2400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</a:rPr>
              <a:t>Инклюзивный кукольный театр «Бахари» создан серебряными волонтёрами, живущими в Академгородке города Новосибирска. Нас объединяет любовь к куклам, сказочному наследию наших предков и желание по доброму шутить. Нам приятно, что выступления театра живых кукол  не оставляют никого равнодушными.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</a:rPr>
              <a:t>                                </a:t>
            </a:r>
            <a:r>
              <a:rPr lang="ru-RU" sz="2400" u="sng" dirty="0" smtClean="0">
                <a:solidFill>
                  <a:srgbClr val="002060"/>
                </a:solidFill>
              </a:rPr>
              <a:t>Мы счастливы и поэтому дарим радость другим людям</a:t>
            </a:r>
            <a:r>
              <a:rPr lang="ru-RU" sz="2400" dirty="0" smtClean="0">
                <a:solidFill>
                  <a:srgbClr val="002060"/>
                </a:solidFill>
              </a:rPr>
              <a:t>.</a:t>
            </a:r>
            <a:endParaRPr lang="ru-RU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497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51320" y="411480"/>
            <a:ext cx="5120640" cy="1044884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награды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47" y="506546"/>
            <a:ext cx="1672765" cy="2676895"/>
          </a:xfrm>
          <a:prstGeom prst="rect">
            <a:avLst/>
          </a:prstGeom>
        </p:spPr>
      </p:pic>
      <p:pic>
        <p:nvPicPr>
          <p:cNvPr id="5" name="shape103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4524" y="587934"/>
            <a:ext cx="4143375" cy="2583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104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194544">
            <a:off x="5252767" y="3610255"/>
            <a:ext cx="2151950" cy="2718787"/>
          </a:xfrm>
          <a:prstGeom prst="rect">
            <a:avLst/>
          </a:prstGeom>
        </p:spPr>
      </p:pic>
      <p:pic>
        <p:nvPicPr>
          <p:cNvPr id="7" name="shape104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275673">
            <a:off x="518564" y="3503425"/>
            <a:ext cx="2237397" cy="2858770"/>
          </a:xfrm>
          <a:prstGeom prst="rect">
            <a:avLst/>
          </a:prstGeom>
        </p:spPr>
      </p:pic>
      <p:pic>
        <p:nvPicPr>
          <p:cNvPr id="8" name="Рисунок 7" descr="C:\Users\Olga\Downloads\IMG_20210623_21173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0757">
            <a:off x="2938625" y="3492558"/>
            <a:ext cx="2170174" cy="2853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103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097396">
            <a:off x="7284645" y="1420910"/>
            <a:ext cx="2104723" cy="2988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1037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064655">
            <a:off x="9556239" y="1375824"/>
            <a:ext cx="2096663" cy="2988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1040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52246" y="4373823"/>
            <a:ext cx="2920189" cy="210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0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376" y="5130681"/>
            <a:ext cx="5077097" cy="1472916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Коллектив инклюзивного театра живых кукол «Бахари».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70" y="276042"/>
            <a:ext cx="2516586" cy="325027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775" y="3658349"/>
            <a:ext cx="2217531" cy="294466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346" y="3658933"/>
            <a:ext cx="2215910" cy="29440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99" y="354945"/>
            <a:ext cx="3401564" cy="47757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516" y="275458"/>
            <a:ext cx="2396328" cy="32508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096" y="275458"/>
            <a:ext cx="2355321" cy="32263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261" y="3658350"/>
            <a:ext cx="2105474" cy="294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81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45444" y="457201"/>
            <a:ext cx="2241755" cy="1489586"/>
          </a:xfrm>
        </p:spPr>
        <p:txBody>
          <a:bodyPr>
            <a:normAutofit fontScale="90000"/>
          </a:bodyPr>
          <a:lstStyle/>
          <a:p>
            <a:r>
              <a:rPr lang="ru-RU" sz="8000" dirty="0">
                <a:solidFill>
                  <a:srgbClr val="FF0000"/>
                </a:solidFill>
              </a:rPr>
              <a:t>2019</a:t>
            </a:r>
            <a:r>
              <a:rPr lang="ru-RU" dirty="0">
                <a:solidFill>
                  <a:srgbClr val="FF0000"/>
                </a:solidFill>
              </a:rPr>
              <a:t> год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1200" y="5884606"/>
            <a:ext cx="11322956" cy="50144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u="sng" dirty="0" smtClean="0">
                <a:solidFill>
                  <a:srgbClr val="002060"/>
                </a:solidFill>
              </a:rPr>
              <a:t>Выступление с миниатюрами «Баба Яга авиатор» и «Новогодние вытворяшки»</a:t>
            </a:r>
            <a:endParaRPr lang="ru-RU" sz="2400" u="sng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56" y="346710"/>
            <a:ext cx="4387728" cy="2468097"/>
          </a:xfrm>
          <a:prstGeom prst="rect">
            <a:avLst/>
          </a:prstGeom>
        </p:spPr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548" y="2639125"/>
            <a:ext cx="5499253" cy="3017710"/>
          </a:xfrm>
          <a:prstGeom prst="rect">
            <a:avLst/>
          </a:prstGeom>
        </p:spPr>
      </p:pic>
      <p:pic>
        <p:nvPicPr>
          <p:cNvPr id="8" name="Рисунок 7" descr="C:\Users\Olga\Desktop\Фото Бахари\WP_20200110_11_44_24_Pr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764" y="373053"/>
            <a:ext cx="4483815" cy="246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174" y="2696007"/>
            <a:ext cx="4210194" cy="29608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022" y="2639125"/>
            <a:ext cx="3932167" cy="30177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36" y="2675976"/>
            <a:ext cx="3931394" cy="303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53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12710" y="609599"/>
            <a:ext cx="2168013" cy="2030361"/>
          </a:xfrm>
        </p:spPr>
        <p:txBody>
          <a:bodyPr>
            <a:normAutofit/>
          </a:bodyPr>
          <a:lstStyle/>
          <a:p>
            <a:r>
              <a:rPr lang="ru-RU" sz="7200" dirty="0" smtClean="0">
                <a:solidFill>
                  <a:srgbClr val="FF0000"/>
                </a:solidFill>
              </a:rPr>
              <a:t>2020</a:t>
            </a:r>
            <a:r>
              <a:rPr lang="ru-RU" sz="7200" dirty="0" smtClean="0"/>
              <a:t> </a:t>
            </a:r>
            <a:r>
              <a:rPr lang="ru-RU" sz="4000" dirty="0" smtClean="0">
                <a:solidFill>
                  <a:srgbClr val="FF0000"/>
                </a:solidFill>
              </a:rPr>
              <a:t>год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4892" y="5964572"/>
            <a:ext cx="11702642" cy="589205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400" u="sng" dirty="0" smtClean="0">
                <a:solidFill>
                  <a:srgbClr val="002060"/>
                </a:solidFill>
              </a:rPr>
              <a:t>Детям понравились наши выступления со сказкой «Умный солдат и глупый змей».</a:t>
            </a:r>
            <a:endParaRPr lang="ru-RU" sz="2400" u="sng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30050" y="1528408"/>
            <a:ext cx="5427822" cy="3059801"/>
          </a:xfrm>
          <a:prstGeom prst="rect">
            <a:avLst/>
          </a:prstGeom>
        </p:spPr>
      </p:pic>
      <p:pic>
        <p:nvPicPr>
          <p:cNvPr id="6" name="Рисунок 5" descr="C:\Users\Olga\Desktop\Фото Бахари\Бахари 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762" y="344397"/>
            <a:ext cx="5346780" cy="3627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762" y="2971922"/>
            <a:ext cx="4192258" cy="2800298"/>
          </a:xfrm>
          <a:prstGeom prst="rect">
            <a:avLst/>
          </a:prstGeom>
        </p:spPr>
      </p:pic>
      <p:pic>
        <p:nvPicPr>
          <p:cNvPr id="9" name="Рисунок 8" descr="https://sun9-72.userapi.com/c206828/v206828267/6ffff/YDb7ACdMlyo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020" y="2897618"/>
            <a:ext cx="4214323" cy="28746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9458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70259" y="712838"/>
            <a:ext cx="2595716" cy="1356360"/>
          </a:xfrm>
        </p:spPr>
        <p:txBody>
          <a:bodyPr>
            <a:normAutofit fontScale="90000"/>
          </a:bodyPr>
          <a:lstStyle/>
          <a:p>
            <a:r>
              <a:rPr lang="ru-RU" sz="8000" dirty="0" smtClean="0">
                <a:solidFill>
                  <a:srgbClr val="FF0000"/>
                </a:solidFill>
              </a:rPr>
              <a:t>2020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4900" dirty="0" smtClean="0">
                <a:solidFill>
                  <a:srgbClr val="FF0000"/>
                </a:solidFill>
              </a:rPr>
              <a:t>год</a:t>
            </a:r>
            <a:endParaRPr lang="ru-RU" sz="49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224" y="5863905"/>
            <a:ext cx="11929145" cy="52214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000" u="sng" dirty="0" smtClean="0">
                <a:solidFill>
                  <a:srgbClr val="002060"/>
                </a:solidFill>
              </a:rPr>
              <a:t>МБУК «ДК «Академия» пригласил наш коллектив на праздничное гуляние «Широкая Масленица».</a:t>
            </a:r>
            <a:endParaRPr lang="ru-RU" sz="2000" u="sng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54" y="474372"/>
            <a:ext cx="2799988" cy="49677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021" y="2300748"/>
            <a:ext cx="4713953" cy="31414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942" y="440821"/>
            <a:ext cx="4643677" cy="50013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277" y="3280504"/>
            <a:ext cx="3834580" cy="216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78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61987" y="309717"/>
            <a:ext cx="2148029" cy="2050025"/>
          </a:xfrm>
        </p:spPr>
        <p:txBody>
          <a:bodyPr>
            <a:normAutofit/>
          </a:bodyPr>
          <a:lstStyle/>
          <a:p>
            <a:r>
              <a:rPr lang="ru-RU" sz="7200" dirty="0" smtClean="0">
                <a:solidFill>
                  <a:srgbClr val="FF0000"/>
                </a:solidFill>
              </a:rPr>
              <a:t>2020</a:t>
            </a:r>
            <a:r>
              <a:rPr lang="ru-RU" dirty="0" smtClean="0">
                <a:solidFill>
                  <a:srgbClr val="FF0000"/>
                </a:solidFill>
              </a:rPr>
              <a:t>год</a:t>
            </a:r>
            <a:endParaRPr lang="ru-RU" sz="72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6916" y="5740019"/>
            <a:ext cx="11046542" cy="749270"/>
          </a:xfrm>
        </p:spPr>
        <p:txBody>
          <a:bodyPr>
            <a:normAutofit fontScale="92500"/>
          </a:bodyPr>
          <a:lstStyle/>
          <a:p>
            <a:pPr marL="45720" indent="0">
              <a:buNone/>
            </a:pPr>
            <a:r>
              <a:rPr lang="ru-RU" sz="2400" u="sng" dirty="0" smtClean="0">
                <a:solidFill>
                  <a:srgbClr val="002060"/>
                </a:solidFill>
              </a:rPr>
              <a:t>Инклюзивный кукольный театр «Бахари» радушно принимали в центре серебряного волонтёрства, а на слёте волонтёров  выступил с миниатюрой «Волонтёрская сказка» .</a:t>
            </a:r>
            <a:endParaRPr lang="ru-RU" sz="2400" u="sng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396" y="2359742"/>
            <a:ext cx="4330062" cy="32475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686" y="309717"/>
            <a:ext cx="3926620" cy="51648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9819">
            <a:off x="343252" y="1387073"/>
            <a:ext cx="4381144" cy="327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71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8856" y="441435"/>
            <a:ext cx="2057504" cy="1524525"/>
          </a:xfrm>
        </p:spPr>
        <p:txBody>
          <a:bodyPr>
            <a:normAutofit fontScale="90000"/>
          </a:bodyPr>
          <a:lstStyle/>
          <a:p>
            <a:r>
              <a:rPr lang="ru-RU" sz="8000" dirty="0" smtClean="0">
                <a:solidFill>
                  <a:srgbClr val="FF0000"/>
                </a:solidFill>
              </a:rPr>
              <a:t>2021</a:t>
            </a:r>
            <a:r>
              <a:rPr lang="ru-RU" sz="7200" dirty="0" smtClean="0">
                <a:solidFill>
                  <a:srgbClr val="FF0000"/>
                </a:solidFill>
              </a:rPr>
              <a:t> </a:t>
            </a:r>
            <a:r>
              <a:rPr lang="ru-RU" sz="4900" dirty="0" smtClean="0">
                <a:solidFill>
                  <a:srgbClr val="FF0000"/>
                </a:solidFill>
              </a:rPr>
              <a:t>год</a:t>
            </a:r>
            <a:endParaRPr lang="ru-RU" sz="49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5668" y="5503952"/>
            <a:ext cx="11390692" cy="959910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r>
              <a:rPr lang="ru-RU" sz="2400" u="sng" dirty="0" smtClean="0">
                <a:solidFill>
                  <a:srgbClr val="002060"/>
                </a:solidFill>
              </a:rPr>
              <a:t>Инклюзивный кукольный театр «Бахари» участвовал в празднике «Химацури» и конкурсе на лучшую русскую и японскую куклу, посвящённому японскому празднику «День девочки» в МКЦ «Сибирь-Хоккайдо».</a:t>
            </a:r>
            <a:endParaRPr lang="ru-RU" sz="4400" u="sng" dirty="0" smtClean="0">
              <a:solidFill>
                <a:srgbClr val="002060"/>
              </a:solidFill>
            </a:endParaRPr>
          </a:p>
          <a:p>
            <a:pPr algn="just"/>
            <a:endParaRPr lang="ru-RU" sz="4400" dirty="0" smtClean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69" y="3247829"/>
            <a:ext cx="3405352" cy="22763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6085">
            <a:off x="3600324" y="829132"/>
            <a:ext cx="3342415" cy="22342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205" y="412586"/>
            <a:ext cx="3367651" cy="22511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658" y="2179679"/>
            <a:ext cx="2238703" cy="33491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630" y="2857082"/>
            <a:ext cx="2717028" cy="26682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175" y="3371928"/>
            <a:ext cx="3189508" cy="21320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948" y="2156554"/>
            <a:ext cx="2384000" cy="33473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29" y="392975"/>
            <a:ext cx="3910750" cy="261413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741">
            <a:off x="2988407" y="2369396"/>
            <a:ext cx="1788609" cy="308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16510" y="252248"/>
            <a:ext cx="1844566" cy="1229711"/>
          </a:xfrm>
        </p:spPr>
        <p:txBody>
          <a:bodyPr>
            <a:normAutofit fontScale="90000"/>
          </a:bodyPr>
          <a:lstStyle/>
          <a:p>
            <a:r>
              <a:rPr lang="ru-RU" sz="7200" dirty="0" smtClean="0">
                <a:solidFill>
                  <a:srgbClr val="FF0000"/>
                </a:solidFill>
              </a:rPr>
              <a:t>2021 </a:t>
            </a:r>
            <a:r>
              <a:rPr lang="ru-RU" dirty="0" smtClean="0">
                <a:solidFill>
                  <a:srgbClr val="FF0000"/>
                </a:solidFill>
              </a:rPr>
              <a:t>год</a:t>
            </a:r>
            <a:endParaRPr lang="ru-RU" sz="72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1743" y="5306785"/>
            <a:ext cx="10879333" cy="963385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2400" u="sng" dirty="0" smtClean="0">
                <a:solidFill>
                  <a:srgbClr val="002060"/>
                </a:solidFill>
              </a:rPr>
              <a:t>Мы участвовали по приглашению дома культуры «Академия» в театрализованном концертно-игровом представлении «Масленичные потехи».</a:t>
            </a:r>
            <a:endParaRPr lang="ru-RU" sz="2400" u="sng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166" y="394684"/>
            <a:ext cx="2971006" cy="44446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18" y="381716"/>
            <a:ext cx="3324648" cy="44446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074" y="2083535"/>
            <a:ext cx="3072638" cy="27557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437" y="382138"/>
            <a:ext cx="3103323" cy="447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17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16510" y="409903"/>
            <a:ext cx="1797268" cy="1556057"/>
          </a:xfrm>
        </p:spPr>
        <p:txBody>
          <a:bodyPr>
            <a:normAutofit fontScale="90000"/>
          </a:bodyPr>
          <a:lstStyle/>
          <a:p>
            <a:r>
              <a:rPr lang="ru-RU" sz="7200" dirty="0" smtClean="0">
                <a:solidFill>
                  <a:srgbClr val="FF0000"/>
                </a:solidFill>
              </a:rPr>
              <a:t>2021 </a:t>
            </a:r>
            <a:r>
              <a:rPr lang="ru-RU" dirty="0" smtClean="0">
                <a:solidFill>
                  <a:srgbClr val="FF0000"/>
                </a:solidFill>
              </a:rPr>
              <a:t>год</a:t>
            </a:r>
            <a:endParaRPr lang="ru-RU" sz="72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5566" y="5791200"/>
            <a:ext cx="11308572" cy="625366"/>
          </a:xfrm>
        </p:spPr>
        <p:txBody>
          <a:bodyPr/>
          <a:lstStyle/>
          <a:p>
            <a:pPr marL="1097280" lvl="4" indent="0">
              <a:buNone/>
            </a:pPr>
            <a:r>
              <a:rPr lang="en-US" sz="2400" u="sng" dirty="0" smtClean="0">
                <a:solidFill>
                  <a:srgbClr val="002060"/>
                </a:solidFill>
              </a:rPr>
              <a:t> </a:t>
            </a:r>
            <a:r>
              <a:rPr lang="ru-RU" sz="2400" u="sng" dirty="0" smtClean="0">
                <a:solidFill>
                  <a:srgbClr val="002060"/>
                </a:solidFill>
              </a:rPr>
              <a:t>Спектакль </a:t>
            </a:r>
            <a:r>
              <a:rPr lang="ru-RU" sz="2400" u="sng" dirty="0" smtClean="0">
                <a:solidFill>
                  <a:srgbClr val="002060"/>
                </a:solidFill>
              </a:rPr>
              <a:t>«Василий Тёркин» по произведению А Твардовского.</a:t>
            </a:r>
            <a:endParaRPr lang="ru-RU" sz="2400" u="sng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520" y="2012271"/>
            <a:ext cx="4402258" cy="33016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18" y="2412928"/>
            <a:ext cx="5199880" cy="29313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18" y="327424"/>
            <a:ext cx="5448300" cy="29432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258" y="327424"/>
            <a:ext cx="4517252" cy="27854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63" y="2307438"/>
            <a:ext cx="2268517" cy="302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67346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17087</TotalTime>
  <Words>360</Words>
  <Application>Microsoft Office PowerPoint</Application>
  <PresentationFormat>Широкоэкранный</PresentationFormat>
  <Paragraphs>31</Paragraphs>
  <Slides>12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Calibri</vt:lpstr>
      <vt:lpstr>Corbel</vt:lpstr>
      <vt:lpstr>Базис</vt:lpstr>
      <vt:lpstr>Бахари</vt:lpstr>
      <vt:lpstr>Презентация PowerPoint</vt:lpstr>
      <vt:lpstr>2019 год</vt:lpstr>
      <vt:lpstr>2020 год</vt:lpstr>
      <vt:lpstr>2020 год</vt:lpstr>
      <vt:lpstr>2020год</vt:lpstr>
      <vt:lpstr>2021 год</vt:lpstr>
      <vt:lpstr>2021 год</vt:lpstr>
      <vt:lpstr>2021 год</vt:lpstr>
      <vt:lpstr>2021 год</vt:lpstr>
      <vt:lpstr> о инклюзивном театре живых кукол «Бахари» </vt:lpstr>
      <vt:lpstr>награды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Ольга</cp:lastModifiedBy>
  <cp:revision>114</cp:revision>
  <dcterms:created xsi:type="dcterms:W3CDTF">2021-08-04T07:20:22Z</dcterms:created>
  <dcterms:modified xsi:type="dcterms:W3CDTF">2021-08-19T03:40:11Z</dcterms:modified>
</cp:coreProperties>
</file>