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r>
              <a:rPr lang="ru-RU" dirty="0" smtClean="0"/>
              <a:t>Автономная некоммерческая организация «фарватер добрых дел»</a:t>
            </a:r>
            <a:endParaRPr lang="ru-RU" dirty="0"/>
          </a:p>
        </p:txBody>
      </p:sp>
      <p:pic>
        <p:nvPicPr>
          <p:cNvPr id="4" name="Содержимое 3" descr="фарв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060575"/>
            <a:ext cx="4824536" cy="40195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r>
              <a:rPr lang="ru-RU" dirty="0" smtClean="0"/>
              <a:t>Автономная некоммерческая организация «фарватер добрых дел»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Наша миссия - повышение качества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помощи детям и </a:t>
            </a:r>
            <a:r>
              <a:rPr lang="ru-RU" sz="3600" b="1" dirty="0" smtClean="0">
                <a:solidFill>
                  <a:srgbClr val="C00000"/>
                </a:solidFill>
              </a:rPr>
              <a:t>семьям через следующие проекты: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Творческие лаборатории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Научные лаборатории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Психологическая поддержка</a:t>
            </a: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35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Автономная некоммерческая организация «фарватер добрых дел»</vt:lpstr>
      <vt:lpstr>Автономная некоммерческая организация «фарватер добрых дел»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Автономная некоммерческая организация «фарватер добрых дел»</dc:title>
  <dc:creator>User</dc:creator>
  <cp:lastModifiedBy>User</cp:lastModifiedBy>
  <cp:revision>1</cp:revision>
  <dcterms:created xsi:type="dcterms:W3CDTF">2023-11-24T12:35:41Z</dcterms:created>
  <dcterms:modified xsi:type="dcterms:W3CDTF">2023-11-24T12:39:35Z</dcterms:modified>
</cp:coreProperties>
</file>