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E023F9-0068-434E-BD66-C48807B406B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7AA13D-8F0B-4CB4-9999-DB1720ABBC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Школа им </a:t>
            </a:r>
            <a:r>
              <a:rPr lang="ru-RU" dirty="0" err="1" smtClean="0"/>
              <a:t>В.И.Десяткова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Добровольческая деятельность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2592288" cy="249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7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63272" cy="639762"/>
          </a:xfrm>
        </p:spPr>
        <p:txBody>
          <a:bodyPr/>
          <a:lstStyle/>
          <a:p>
            <a:r>
              <a:rPr lang="ru-RU" dirty="0" smtClean="0"/>
              <a:t>			Волонтеры Победы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019" y="1400175"/>
            <a:ext cx="2057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550" y="1398588"/>
            <a:ext cx="2057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«Мы вместе»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38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Волонтеры-экологи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95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Волонтеры-культуры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423591"/>
            <a:ext cx="3346450" cy="209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423591"/>
            <a:ext cx="3346450" cy="209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7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Волонтёры штаба науки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120319"/>
            <a:ext cx="3346450" cy="269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7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Волонтёры-медики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9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все это движение школы им </a:t>
            </a:r>
            <a:r>
              <a:rPr lang="ru-RU" dirty="0" err="1" smtClean="0"/>
              <a:t>В.И.Десяткова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«МЫ ВМЕСТЕ»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73333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007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22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Добровольческая деятельность</vt:lpstr>
      <vt:lpstr>«Мы вместе»</vt:lpstr>
      <vt:lpstr>Волонтеры-экологи</vt:lpstr>
      <vt:lpstr>Волонтеры-культуры</vt:lpstr>
      <vt:lpstr>Волонтёры штаба науки</vt:lpstr>
      <vt:lpstr>Волонтёры-медики</vt:lpstr>
      <vt:lpstr>И все это движение школы им В.И.Десяткова «МЫ ВМЕСТЕ»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</dc:title>
  <dc:creator>Пользователь Windows</dc:creator>
  <cp:lastModifiedBy>Пользователь Windows</cp:lastModifiedBy>
  <cp:revision>3</cp:revision>
  <dcterms:created xsi:type="dcterms:W3CDTF">2023-03-01T15:26:53Z</dcterms:created>
  <dcterms:modified xsi:type="dcterms:W3CDTF">2023-03-01T15:53:39Z</dcterms:modified>
</cp:coreProperties>
</file>