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62" r:id="rId2"/>
    <p:sldId id="264" r:id="rId3"/>
    <p:sldId id="269" r:id="rId4"/>
    <p:sldId id="270" r:id="rId5"/>
    <p:sldId id="272" r:id="rId6"/>
    <p:sldId id="273" r:id="rId7"/>
    <p:sldId id="274" r:id="rId8"/>
    <p:sldId id="275" r:id="rId9"/>
    <p:sldId id="27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D7"/>
    <a:srgbClr val="0133A3"/>
    <a:srgbClr val="AF2E2F"/>
    <a:srgbClr val="E20443"/>
    <a:srgbClr val="013CBF"/>
    <a:srgbClr val="000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90" autoAdjust="0"/>
    <p:restoredTop sz="96405"/>
  </p:normalViewPr>
  <p:slideViewPr>
    <p:cSldViewPr snapToGrid="0">
      <p:cViewPr varScale="1">
        <p:scale>
          <a:sx n="105" d="100"/>
          <a:sy n="105" d="100"/>
        </p:scale>
        <p:origin x="192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B14008A-4E7B-4249-A676-E6E4517004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51F164-EEBC-D742-A3BC-AE616C8FE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B87B1-A8B5-7A4E-B94C-FDF2F098C9F0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A36EEF-B5F1-1C4C-95FC-C93C7C2D44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774644-9E70-3042-8CA6-81398FF044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11750-6C25-2343-96C5-1356588C1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21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5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" y="-12782"/>
            <a:ext cx="12182327" cy="687078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37229" y="2437811"/>
            <a:ext cx="8527875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Волонтерский отряд «Лига добра»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7229" y="4428756"/>
            <a:ext cx="868808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отряда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Фартушный Владислав Сергеевич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воспитательной работе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1E3590-DB52-7F41-9B38-0BA15E30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1" y="-718054"/>
            <a:ext cx="3696000" cy="3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F731AF-89FA-C543-AC4A-0242E18C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686"/>
            <a:ext cx="10515600" cy="10127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63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 СЕРДЦА К СЕРДЦУ» - ИТОГИ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5BB4ED3-B3F1-7D48-9EAE-1AAE6B7C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168"/>
            <a:ext cx="10515600" cy="22966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Результатом добровольческого движения гимназии № 108 им. В.Н. Татищева является увеличение численного состава до 38 человек.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Участие в более 30 патриотических, социально-благотворительных проектах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Рост вовлеченности родительского и ученического сообщества в общее дело.</a:t>
            </a:r>
          </a:p>
        </p:txBody>
      </p:sp>
    </p:spTree>
    <p:extLst>
      <p:ext uri="{BB962C8B-B14F-4D97-AF65-F5344CB8AC3E}">
        <p14:creationId xmlns:p14="http://schemas.microsoft.com/office/powerpoint/2010/main" val="131474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F731AF-89FA-C543-AC4A-0242E18C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686"/>
            <a:ext cx="10515600" cy="10127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63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 –  СОЗДАНИЕ ДОБРОВОЛЬЧЕСКОГО ДВИЖЕНИЯ «Я - ВОЛОНТЕР»  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5BB4ED3-B3F1-7D48-9EAE-1AAE6B7C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5657"/>
            <a:ext cx="10515600" cy="111389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волонтерского отряда «Лига добра» (5 человек)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первых патриотических акций: «Письмо солдату», «Новогоднее тепло», «Мы помним!» - мероприятия ко Дню Победы.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07B831-FA20-7840-B875-294AA4C4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16" y="4044648"/>
            <a:ext cx="3176337" cy="23822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D9AFC3-2577-B84D-AA78-2573EE392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775" y="4044647"/>
            <a:ext cx="3176338" cy="23822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F9E26C-0DF5-FF45-9AEC-5D1A7E7FBC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392"/>
          <a:stretch/>
        </p:blipFill>
        <p:spPr>
          <a:xfrm>
            <a:off x="7882336" y="4046495"/>
            <a:ext cx="3176338" cy="23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65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73E211-10CC-1245-9CD0-43FF8D2C4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94" y="1594712"/>
            <a:ext cx="2982742" cy="22338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55DBA1-0039-9545-A480-B65EE032D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094" y="4004968"/>
            <a:ext cx="2982742" cy="19877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A4ACA-8F8E-7F46-AFBB-1B7043A43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083" y="4020595"/>
            <a:ext cx="3001484" cy="2000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AEFE13-1182-134D-94BB-BD5E2B048E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81"/>
          <a:stretch/>
        </p:blipFill>
        <p:spPr>
          <a:xfrm>
            <a:off x="1450300" y="1594712"/>
            <a:ext cx="3026267" cy="22338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D64E82-CB19-7F4D-996B-51B215481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4363" y="1594712"/>
            <a:ext cx="3218030" cy="43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9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F731AF-89FA-C543-AC4A-0242E18C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686"/>
            <a:ext cx="10515600" cy="10127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63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–  «ВМЕСТЕ – СИЛА!» РАСШИРЕНИЕ ДОБРОВОЛЬЧЕСКОГО ДВИЖЕНИЯ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5BB4ED3-B3F1-7D48-9EAE-1AAE6B7C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168"/>
            <a:ext cx="10515600" cy="229662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волонтерского отряда старшеклассников «Лига добра+» (5 человек)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серии телемостов «Фронт и Тыл» с гимназией им. В.Н. Татищева г. Клин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Совместная акция «Георгиевская ленточка» ко Дню Победу с гимназией им. В.Н. Татищева г. Клин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4A2CDE-0134-5F40-887D-8AC6B0010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1" r="3311"/>
          <a:stretch/>
        </p:blipFill>
        <p:spPr>
          <a:xfrm>
            <a:off x="1084521" y="4433135"/>
            <a:ext cx="3603506" cy="20269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F57DB9-C529-B84C-989D-BA17C54D6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3" t="10129" r="33" b="13855"/>
          <a:stretch/>
        </p:blipFill>
        <p:spPr>
          <a:xfrm>
            <a:off x="7411704" y="4421081"/>
            <a:ext cx="3576459" cy="20390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4BC42D-7626-CE42-A02A-055C31997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40" t="595" r="13340" b="-595"/>
          <a:stretch/>
        </p:blipFill>
        <p:spPr>
          <a:xfrm>
            <a:off x="4813768" y="4433135"/>
            <a:ext cx="2472196" cy="20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3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006E1C-DE70-5F40-AE50-318B7D7E1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4" t="-970" r="20299" b="970"/>
          <a:stretch/>
        </p:blipFill>
        <p:spPr>
          <a:xfrm>
            <a:off x="7628062" y="1686345"/>
            <a:ext cx="2703183" cy="2013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340A4D-612B-2440-A795-5528289B5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9" t="46" r="7404" b="-46"/>
          <a:stretch/>
        </p:blipFill>
        <p:spPr>
          <a:xfrm>
            <a:off x="7680043" y="3898133"/>
            <a:ext cx="2651201" cy="2051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BA2061-239C-F84E-9ECE-29AEBA398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132" y="3902681"/>
            <a:ext cx="2714250" cy="2035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82C3DE-45D2-494E-AF59-BE9294F37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918" y="1703665"/>
            <a:ext cx="2708465" cy="20313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2C5BA8-0317-354E-90C1-CA2C70954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9275" y="3901564"/>
            <a:ext cx="2715738" cy="20368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27C11E-1427-2E41-97CE-DFDEC455C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9275" y="1680376"/>
            <a:ext cx="2714199" cy="203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47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F731AF-89FA-C543-AC4A-0242E18C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686"/>
            <a:ext cx="10515600" cy="10127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63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 МЕДИА ПРОЕКТЫ «ГОЛОС ПОБЕДЫ»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5BB4ED3-B3F1-7D48-9EAE-1AAE6B7C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169"/>
            <a:ext cx="10515600" cy="116957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Запуск проекта «Шаги к миру» - запись серии подкастов с последующей публикацией в медиа пространстве (</a:t>
            </a: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VK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подкасты).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Акция «Письмо солдату» с ответами-благодарностями от участников СВО.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AD1D86-A904-6C40-8E5E-FC16F9FE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58" y="4080820"/>
            <a:ext cx="2400555" cy="24005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34BA1E-9D28-E040-96B8-BED7691A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23" y="4075010"/>
            <a:ext cx="2400555" cy="24005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072289-D561-724B-ACF9-EAE5F63F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326" y="4075010"/>
            <a:ext cx="2400555" cy="24005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034457-8DBE-2D4D-93D1-FD732E7FE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103" y="4080819"/>
            <a:ext cx="3465590" cy="24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EFCDCB-D909-5F4B-A16A-904A2E30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443" y="2035009"/>
            <a:ext cx="2861113" cy="35763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615C65-4402-8146-8A71-5D8DAB322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"/>
          <a:stretch/>
        </p:blipFill>
        <p:spPr>
          <a:xfrm>
            <a:off x="1220084" y="2035009"/>
            <a:ext cx="3717257" cy="35646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37A414-BE5B-AE45-9500-2A1C5DA3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658" y="2023313"/>
            <a:ext cx="2937237" cy="35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1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7F731AF-89FA-C543-AC4A-0242E18C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9686"/>
            <a:ext cx="10515600" cy="10127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263B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 ВОВЛЕЧЕНИЕ РОДИТЕЛЕЙ «ВСЁ ДЛЯ ФРОНТА, ВСЁ ДЛЯ ПОБЕДЫ»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5BB4ED3-B3F1-7D48-9EAE-1AAE6B7C8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9168"/>
            <a:ext cx="10515600" cy="229662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Активное взаимодействие волонтеров гимназии с родительским сообществом, результатом которого стали акции: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«Окопная свеча» - изготовление 300 окопных свеч для участников СВО.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«Невидимый щит» – плетение 50 кв.м7 маскировочных сетей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Благотворительная акция помощи военным, находящихся в военном    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         госпитале г. Екатеринбурга.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0F5FD8-61F8-5B40-B64C-7C5E8A732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" t="16255" r="-1340" b="31625"/>
          <a:stretch/>
        </p:blipFill>
        <p:spPr>
          <a:xfrm>
            <a:off x="1233377" y="4832554"/>
            <a:ext cx="2262188" cy="15720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D71C7F-119B-EF46-AEED-5CF985D2E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86" b="3584"/>
          <a:stretch/>
        </p:blipFill>
        <p:spPr>
          <a:xfrm>
            <a:off x="3545971" y="4832554"/>
            <a:ext cx="2558343" cy="157203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787E41-0BB0-3A40-BD9F-C804F409D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86" b="521"/>
          <a:stretch/>
        </p:blipFill>
        <p:spPr>
          <a:xfrm>
            <a:off x="6148534" y="4832554"/>
            <a:ext cx="2667000" cy="15720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546846-FF48-4540-833B-4D0487E44E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62" t="20694" r="662" b="27532"/>
          <a:stretch/>
        </p:blipFill>
        <p:spPr>
          <a:xfrm>
            <a:off x="8859755" y="4832554"/>
            <a:ext cx="2277264" cy="15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0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578BFD-374D-8549-B7A1-3D5223ADC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7"/>
          <a:stretch/>
        </p:blipFill>
        <p:spPr>
          <a:xfrm>
            <a:off x="16168" y="0"/>
            <a:ext cx="12159664" cy="9733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0734BB-D14C-3F4E-8ABE-939D931D2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096" y="3264122"/>
            <a:ext cx="2438400" cy="1828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49F677-1F15-624D-A6C2-22E48E8DC0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37" b="21254"/>
          <a:stretch/>
        </p:blipFill>
        <p:spPr>
          <a:xfrm>
            <a:off x="3478327" y="1331947"/>
            <a:ext cx="2098712" cy="22157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5B626E-9489-794B-8D66-E419C660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096" y="1345434"/>
            <a:ext cx="2438400" cy="1828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E42A1C-D666-FF46-8328-2CD3316B82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" t="21491" r="-361" b="839"/>
          <a:stretch/>
        </p:blipFill>
        <p:spPr>
          <a:xfrm>
            <a:off x="1276836" y="3648648"/>
            <a:ext cx="4316748" cy="25145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8099FE-6EF8-5F4B-BBAB-762B1BB9D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128" y="1344167"/>
            <a:ext cx="2440090" cy="183006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23852E1-D05A-EB4B-8BB1-20FE9D78E1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" t="-99" r="11613" b="3644"/>
          <a:stretch/>
        </p:blipFill>
        <p:spPr>
          <a:xfrm>
            <a:off x="1280962" y="1344167"/>
            <a:ext cx="2089970" cy="215645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C13519-05BD-B943-A26C-12403B5DEE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16" b="2270"/>
          <a:stretch/>
        </p:blipFill>
        <p:spPr>
          <a:xfrm>
            <a:off x="5701772" y="3264122"/>
            <a:ext cx="2445446" cy="28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47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994</TotalTime>
  <Words>287</Words>
  <Application>Microsoft Macintosh PowerPoint</Application>
  <PresentationFormat>Широкоэкранный</PresentationFormat>
  <Paragraphs>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Презентация PowerPoint</vt:lpstr>
      <vt:lpstr>2022 ГОД –  СОЗДАНИЕ ДОБРОВОЛЬЧЕСКОГО ДВИЖЕНИЯ «Я - ВОЛОНТЕР»  </vt:lpstr>
      <vt:lpstr>Презентация PowerPoint</vt:lpstr>
      <vt:lpstr>2023 ГОД –  «ВМЕСТЕ – СИЛА!» РАСШИРЕНИЕ ДОБРОВОЛЬЧЕСКОГО ДВИЖЕНИЯ</vt:lpstr>
      <vt:lpstr>Презентация PowerPoint</vt:lpstr>
      <vt:lpstr>2024 ГОД –  МЕДИА ПРОЕКТЫ «ГОЛОС ПОБЕДЫ»</vt:lpstr>
      <vt:lpstr>Презентация PowerPoint</vt:lpstr>
      <vt:lpstr>2025 ГОД –  ВОВЛЕЧЕНИЕ РОДИТЕЛЕЙ «ВСЁ ДЛЯ ФРОНТА, ВСЁ ДЛЯ ПОБЕДЫ»</vt:lpstr>
      <vt:lpstr>Презентация PowerPoint</vt:lpstr>
      <vt:lpstr>«ОТ СЕРДЦА К СЕРДЦУ» - ИТОГИ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Vladislav Fartushny</cp:lastModifiedBy>
  <cp:revision>60</cp:revision>
  <dcterms:created xsi:type="dcterms:W3CDTF">2019-05-31T06:38:44Z</dcterms:created>
  <dcterms:modified xsi:type="dcterms:W3CDTF">2025-03-31T12:44:09Z</dcterms:modified>
</cp:coreProperties>
</file>