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2" r:id="rId4"/>
    <p:sldId id="263" r:id="rId5"/>
    <p:sldId id="260" r:id="rId6"/>
    <p:sldId id="261" r:id="rId7"/>
    <p:sldId id="25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A9B1-067E-400A-A1A6-242BF644C651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B1815-B72D-4B0C-B0FA-542B496D8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239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A9B1-067E-400A-A1A6-242BF644C651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B1815-B72D-4B0C-B0FA-542B496D8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107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A9B1-067E-400A-A1A6-242BF644C651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B1815-B72D-4B0C-B0FA-542B496D8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647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A9B1-067E-400A-A1A6-242BF644C651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B1815-B72D-4B0C-B0FA-542B496D8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632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A9B1-067E-400A-A1A6-242BF644C651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B1815-B72D-4B0C-B0FA-542B496D8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254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A9B1-067E-400A-A1A6-242BF644C651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B1815-B72D-4B0C-B0FA-542B496D8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581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A9B1-067E-400A-A1A6-242BF644C651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B1815-B72D-4B0C-B0FA-542B496D8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163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A9B1-067E-400A-A1A6-242BF644C651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B1815-B72D-4B0C-B0FA-542B496D8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622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A9B1-067E-400A-A1A6-242BF644C651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B1815-B72D-4B0C-B0FA-542B496D8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397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A9B1-067E-400A-A1A6-242BF644C651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B1815-B72D-4B0C-B0FA-542B496D8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786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A9B1-067E-400A-A1A6-242BF644C651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B1815-B72D-4B0C-B0FA-542B496D8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810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9A9B1-067E-400A-A1A6-242BF644C651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B1815-B72D-4B0C-B0FA-542B496D8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432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mailto:alya200909@list.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68803" y="5697421"/>
            <a:ext cx="2986660" cy="1160579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1600" b="1" dirty="0"/>
              <a:t>Автор проекта: </a:t>
            </a:r>
          </a:p>
          <a:p>
            <a:pPr algn="l"/>
            <a:r>
              <a:rPr lang="ru-RU" sz="1600" dirty="0"/>
              <a:t>Истомин Вадим Сергеевич</a:t>
            </a:r>
          </a:p>
          <a:p>
            <a:pPr algn="l"/>
            <a:r>
              <a:rPr lang="ru-RU" sz="1600" b="1" dirty="0"/>
              <a:t>Соавтор проекта: </a:t>
            </a:r>
          </a:p>
          <a:p>
            <a:pPr algn="l"/>
            <a:r>
              <a:rPr lang="ru-RU" sz="1600" dirty="0"/>
              <a:t>Истомина Альбина Сергеевна</a:t>
            </a:r>
          </a:p>
          <a:p>
            <a:pPr algn="l"/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07" y="221990"/>
            <a:ext cx="8860220" cy="65759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6938" y="1785680"/>
            <a:ext cx="2585545" cy="8645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8245" r="-783" b="19490"/>
          <a:stretch/>
        </p:blipFill>
        <p:spPr>
          <a:xfrm>
            <a:off x="9375857" y="292230"/>
            <a:ext cx="2641179" cy="116789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t="17448" r="14293"/>
          <a:stretch/>
        </p:blipFill>
        <p:spPr>
          <a:xfrm>
            <a:off x="9088482" y="3058654"/>
            <a:ext cx="1607965" cy="10990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133" y="3058654"/>
            <a:ext cx="1262515" cy="100316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260" y="4248022"/>
            <a:ext cx="1326469" cy="129344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133" y="4374424"/>
            <a:ext cx="1365530" cy="116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684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30621"/>
            <a:ext cx="4550980" cy="377003"/>
          </a:xfrm>
        </p:spPr>
        <p:txBody>
          <a:bodyPr>
            <a:normAutofit fontScale="90000"/>
          </a:bodyPr>
          <a:lstStyle/>
          <a:p>
            <a:r>
              <a:rPr lang="ru-RU" sz="4900" dirty="0"/>
              <a:t>Цель проекта</a:t>
            </a:r>
            <a:r>
              <a:rPr lang="ru-RU" dirty="0"/>
              <a:t>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8579" y="1007624"/>
            <a:ext cx="7220607" cy="137548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Организация активного семейного досуга и творческого самовыражения молодых людей, создание условий для общения инициативных семей и молодежи, вовлечение их в социальную жизнь </a:t>
            </a:r>
            <a:r>
              <a:rPr lang="ru-RU" dirty="0" err="1"/>
              <a:t>Бурейского</a:t>
            </a:r>
            <a:r>
              <a:rPr lang="ru-RU" dirty="0"/>
              <a:t> муниципального округа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75" y="0"/>
            <a:ext cx="3857625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773" y="263853"/>
            <a:ext cx="1778414" cy="59465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68DE49-CDE0-4AEC-97CD-EA940799C5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182" y="3809763"/>
            <a:ext cx="3794194" cy="2528475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32F7A2FA-4CD5-4486-9FF2-DAD53ECD9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4" y="2951662"/>
            <a:ext cx="3794194" cy="252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706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807" y="3111062"/>
            <a:ext cx="10210800" cy="1325563"/>
          </a:xfrm>
        </p:spPr>
        <p:txBody>
          <a:bodyPr/>
          <a:lstStyle/>
          <a:p>
            <a:r>
              <a:rPr lang="ru-RU" dirty="0"/>
              <a:t>Участники проекта: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807" y="4191711"/>
            <a:ext cx="7727731" cy="36036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900" dirty="0"/>
              <a:t>1. Молодые семьи с детьми </a:t>
            </a:r>
            <a:r>
              <a:rPr lang="ru-RU" sz="1900" dirty="0" err="1"/>
              <a:t>Бурейского</a:t>
            </a:r>
            <a:r>
              <a:rPr lang="ru-RU" sz="1900" dirty="0"/>
              <a:t> муниципального округа, возраст супругов до 35 лет;</a:t>
            </a:r>
          </a:p>
          <a:p>
            <a:pPr marL="0" indent="0">
              <a:buNone/>
            </a:pPr>
            <a:r>
              <a:rPr lang="ru-RU" sz="1900" dirty="0"/>
              <a:t>2. Молодежь, члены МООБР «ВМЕСТЕ» от 14 до 35 лет; </a:t>
            </a:r>
          </a:p>
          <a:p>
            <a:pPr marL="0" indent="0">
              <a:buNone/>
            </a:pPr>
            <a:r>
              <a:rPr lang="ru-RU" sz="1900" dirty="0"/>
              <a:t>3. Дети и подростки от 13 до 18 лет, обучающиеся МОБУ Новобурейской СОШ № 3;</a:t>
            </a:r>
          </a:p>
          <a:p>
            <a:pPr marL="0" indent="0">
              <a:buNone/>
            </a:pPr>
            <a:r>
              <a:rPr lang="ru-RU" sz="1900" dirty="0"/>
              <a:t>4. Молодые педагоги от 23 до 35 лет.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75" y="0"/>
            <a:ext cx="3857625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215" y="258295"/>
            <a:ext cx="1778414" cy="59465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E481722-B9EB-480B-9CAB-9493DF35A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360" y="517192"/>
            <a:ext cx="3857625" cy="257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318E863-6DEE-4C40-9648-FD4910B33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44" y="517192"/>
            <a:ext cx="3857626" cy="257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85C8FD2A-0468-4D5D-B832-0EE067C5F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74" y="4330366"/>
            <a:ext cx="3857624" cy="257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998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152" y="365125"/>
            <a:ext cx="9785968" cy="455416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09600" y="556954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Когда ?</a:t>
            </a:r>
            <a:r>
              <a:rPr lang="ru-RU" dirty="0"/>
              <a:t> Каждую субботу</a:t>
            </a:r>
          </a:p>
          <a:p>
            <a:r>
              <a:rPr lang="ru-RU" b="1" dirty="0"/>
              <a:t>Время?</a:t>
            </a:r>
            <a:r>
              <a:rPr lang="ru-RU" dirty="0"/>
              <a:t> С 18-00</a:t>
            </a:r>
          </a:p>
          <a:p>
            <a:r>
              <a:rPr lang="ru-RU" b="1" dirty="0"/>
              <a:t>Где?</a:t>
            </a:r>
            <a:r>
              <a:rPr lang="ru-RU" dirty="0"/>
              <a:t> В МОБУ </a:t>
            </a:r>
            <a:r>
              <a:rPr lang="ru-RU" dirty="0" err="1"/>
              <a:t>Новобурейской</a:t>
            </a:r>
            <a:r>
              <a:rPr lang="ru-RU" dirty="0"/>
              <a:t> СОШ № 3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3481176-BFE4-43B9-94F6-F3D72BFF0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480" y="1684302"/>
            <a:ext cx="3354400" cy="223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2A37FC1D-13C3-4711-B4AD-82BC5903F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296" y="4056082"/>
            <a:ext cx="4204824" cy="280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754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1" t="7185" r="47278" b="47530"/>
          <a:stretch/>
        </p:blipFill>
        <p:spPr>
          <a:xfrm>
            <a:off x="490732" y="0"/>
            <a:ext cx="4795971" cy="68321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0" t="7203" r="47263" b="62174"/>
          <a:stretch/>
        </p:blipFill>
        <p:spPr>
          <a:xfrm>
            <a:off x="5538953" y="436373"/>
            <a:ext cx="6162315" cy="595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484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5" t="52083" r="46978" b="9666"/>
          <a:stretch/>
        </p:blipFill>
        <p:spPr>
          <a:xfrm>
            <a:off x="6547944" y="211028"/>
            <a:ext cx="5339256" cy="642134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3" t="37372" r="47367" b="31954"/>
          <a:stretch/>
        </p:blipFill>
        <p:spPr>
          <a:xfrm>
            <a:off x="94593" y="430830"/>
            <a:ext cx="6190594" cy="598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871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496" y="5713877"/>
            <a:ext cx="10515600" cy="1325563"/>
          </a:xfrm>
        </p:spPr>
        <p:txBody>
          <a:bodyPr>
            <a:noAutofit/>
          </a:bodyPr>
          <a:lstStyle/>
          <a:p>
            <a:r>
              <a:rPr lang="ru-RU" sz="2400" b="1" dirty="0"/>
              <a:t>Контакты: </a:t>
            </a:r>
            <a:br>
              <a:rPr lang="ru-RU" sz="2400" b="1" dirty="0"/>
            </a:br>
            <a:r>
              <a:rPr lang="ru-RU" sz="2400" dirty="0"/>
              <a:t>Тел. 89145951882</a:t>
            </a:r>
            <a:br>
              <a:rPr lang="ru-RU" sz="2400" dirty="0"/>
            </a:br>
            <a:r>
              <a:rPr lang="ru-RU" sz="2400" dirty="0"/>
              <a:t>Тел. 89145646653</a:t>
            </a:r>
            <a:br>
              <a:rPr lang="ru-RU" sz="2400" dirty="0"/>
            </a:br>
            <a:r>
              <a:rPr lang="ru-RU" sz="2400" dirty="0"/>
              <a:t>эл. почта </a:t>
            </a:r>
            <a:r>
              <a:rPr lang="en-US" sz="2400" dirty="0">
                <a:hlinkClick r:id="rId2"/>
              </a:rPr>
              <a:t>alya200909@list.ru</a:t>
            </a:r>
            <a:r>
              <a:rPr lang="en-US" sz="2400" dirty="0"/>
              <a:t> 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0752" y="2256549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5400" dirty="0"/>
          </a:p>
          <a:p>
            <a:pPr marL="0" indent="0" algn="ctr">
              <a:buNone/>
            </a:pPr>
            <a:endParaRPr lang="ru-RU" sz="5400" dirty="0"/>
          </a:p>
          <a:p>
            <a:pPr marL="0" indent="0" algn="ctr">
              <a:buNone/>
            </a:pPr>
            <a:endParaRPr lang="ru-RU" sz="5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C4E8878-8B87-4828-92BA-7C0063811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608" y="457200"/>
            <a:ext cx="7450227" cy="496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6247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140</Words>
  <Application>Microsoft Office PowerPoint</Application>
  <PresentationFormat>Широкоэкранный</PresentationFormat>
  <Paragraphs>16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Цель проекта:</vt:lpstr>
      <vt:lpstr>Участники проекта:</vt:lpstr>
      <vt:lpstr>Презентация PowerPoint</vt:lpstr>
      <vt:lpstr>Презентация PowerPoint</vt:lpstr>
      <vt:lpstr>Презентация PowerPoint</vt:lpstr>
      <vt:lpstr>Контакты:  Тел. 89145951882 Тел. 89145646653 эл. почта alya200909@list.ru 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Компик</dc:creator>
  <cp:lastModifiedBy>Альбина</cp:lastModifiedBy>
  <cp:revision>11</cp:revision>
  <dcterms:created xsi:type="dcterms:W3CDTF">2022-07-07T23:56:35Z</dcterms:created>
  <dcterms:modified xsi:type="dcterms:W3CDTF">2023-05-05T18:44:10Z</dcterms:modified>
</cp:coreProperties>
</file>