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handoutMasterIdLst>
    <p:handoutMasterId r:id="rId11"/>
  </p:handoutMasterIdLst>
  <p:sldIdLst>
    <p:sldId id="256" r:id="rId2"/>
    <p:sldId id="318" r:id="rId3"/>
    <p:sldId id="259" r:id="rId4"/>
    <p:sldId id="320" r:id="rId5"/>
    <p:sldId id="309" r:id="rId6"/>
    <p:sldId id="296" r:id="rId7"/>
    <p:sldId id="314" r:id="rId8"/>
    <p:sldId id="27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834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AD162-4755-42E6-95EE-EEB9EC23E58D}" type="datetimeFigureOut">
              <a:rPr lang="ru-RU" smtClean="0"/>
              <a:pPr/>
              <a:t>28.06.2021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18630-AC6F-41BD-9DFA-9A3065394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2B096-41FA-4BFF-BD8C-504AF99231F3}" type="datetimeFigureOut">
              <a:rPr lang="ru-RU" smtClean="0"/>
              <a:pPr/>
              <a:t>28.06.2021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BFFEC7-D2ED-4460-ADC9-0FBDD483D6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92C92-7A88-4266-A3E6-4A012B54BCA4}" type="datetime1">
              <a:rPr lang="ru-RU" smtClean="0"/>
              <a:pPr/>
              <a:t>28.06.2021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A14A76-21B4-4F52-9319-A88162CEFF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003F3-7BDE-4E89-BBC2-7A44B8EA26C3}" type="datetime1">
              <a:rPr lang="ru-RU" smtClean="0"/>
              <a:pPr/>
              <a:t>28.06.2021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4A76-21B4-4F52-9319-A88162CEF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E9FB5-F879-44F8-96AD-2A04516E6EA4}" type="datetime1">
              <a:rPr lang="ru-RU" smtClean="0"/>
              <a:pPr/>
              <a:t>28.06.2021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4A76-21B4-4F52-9319-A88162CEF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832ED73-F44F-4DB0-9DF7-F2929F92A366}" type="datetime1">
              <a:rPr lang="ru-RU" smtClean="0"/>
              <a:pPr/>
              <a:t>28.06.2021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5A14A76-21B4-4F52-9319-A88162CEFF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D84AC-8285-4C35-8B7A-CA434E5D2D30}" type="datetime1">
              <a:rPr lang="ru-RU" smtClean="0"/>
              <a:pPr/>
              <a:t>28.06.2021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4A76-21B4-4F52-9319-A88162CEFF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3C80E-7511-48AD-B26E-B5BAC52DC03E}" type="datetime1">
              <a:rPr lang="ru-RU" smtClean="0"/>
              <a:pPr/>
              <a:t>28.06.2021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4A76-21B4-4F52-9319-A88162CEFF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4A76-21B4-4F52-9319-A88162CEFF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23F4-A219-4754-9DD6-334F299696A4}" type="datetime1">
              <a:rPr lang="ru-RU" smtClean="0"/>
              <a:pPr/>
              <a:t>28.06.2021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CEB0B-FF6B-4A2E-B04F-CA3AB26144A5}" type="datetime1">
              <a:rPr lang="ru-RU" smtClean="0"/>
              <a:pPr/>
              <a:t>28.06.2021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4A76-21B4-4F52-9319-A88162CEFF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4FC65-9DE3-4E17-9825-9D434A61CB67}" type="datetime1">
              <a:rPr lang="ru-RU" smtClean="0"/>
              <a:pPr/>
              <a:t>28.06.2021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4A76-21B4-4F52-9319-A88162CEF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90D24CA-9C5D-409B-9F2F-8A654BC5BB2E}" type="datetime1">
              <a:rPr lang="ru-RU" smtClean="0"/>
              <a:pPr/>
              <a:t>28.06.2021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5A14A76-21B4-4F52-9319-A88162CEFF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4A8F3-3313-4C9E-8D44-46FC507BD5C8}" type="datetime1">
              <a:rPr lang="ru-RU" smtClean="0"/>
              <a:pPr/>
              <a:t>28.06.2021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A14A76-21B4-4F52-9319-A88162CEFF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F4ED32F-25FA-4AD6-913C-2CF04277997A}" type="datetime1">
              <a:rPr lang="ru-RU" smtClean="0"/>
              <a:pPr/>
              <a:t>28.06.2021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5A14A76-21B4-4F52-9319-A88162CEFF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in-w.ru/wp-content/uploads/2019/06/oniSrazhalisZaRodinu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400800" cy="1143008"/>
          </a:xfrm>
        </p:spPr>
        <p:txBody>
          <a:bodyPr>
            <a:normAutofit/>
          </a:bodyPr>
          <a:lstStyle/>
          <a:p>
            <a:endParaRPr lang="ru-RU" sz="4000" b="1" i="1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8193" name="Picture 1" descr="D:\для ОКР\презентация\эмблема черный низ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62" y="1"/>
            <a:ext cx="1071538" cy="1246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ds04.infourok.ru/uploads/ex/04f9/0013a080-162eb916/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483596" cy="6362698"/>
          </a:xfrm>
          <a:prstGeom prst="rect">
            <a:avLst/>
          </a:prstGeom>
          <a:noFill/>
        </p:spPr>
      </p:pic>
      <p:sp>
        <p:nvSpPr>
          <p:cNvPr id="7" name="Блок-схема: узел 6"/>
          <p:cNvSpPr/>
          <p:nvPr/>
        </p:nvSpPr>
        <p:spPr>
          <a:xfrm>
            <a:off x="8358214" y="6208812"/>
            <a:ext cx="785786" cy="649188"/>
          </a:xfrm>
          <a:prstGeom prst="flowChartConnector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Блок-схема: узел 7"/>
          <p:cNvSpPr/>
          <p:nvPr/>
        </p:nvSpPr>
        <p:spPr>
          <a:xfrm>
            <a:off x="8358214" y="6208812"/>
            <a:ext cx="785786" cy="649188"/>
          </a:xfrm>
          <a:prstGeom prst="flowChartConnector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https://cro-gorkluch.ru/wp-content/uploads/2019/08/lent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5500702"/>
            <a:ext cx="3500462" cy="1143008"/>
          </a:xfrm>
          <a:prstGeom prst="rect">
            <a:avLst/>
          </a:prstGeom>
          <a:noFill/>
        </p:spPr>
      </p:pic>
      <p:sp>
        <p:nvSpPr>
          <p:cNvPr id="17410" name="AutoShape 2" descr="https://upload.wikimedia.org/wikipedia/commons/thumb/1/1e/Soviet_soldiers_with_PTRD-41_defending_Moscow.jpg/357px-Soviet_soldiers_with_PTRD-41_defending_Mosco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pbs.twimg.com/ext_tw_video_thumb/1238374380834639872/pu/img/dvfrezZeTxxPrGJ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669100"/>
            <a:ext cx="7446934" cy="41889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96252" cy="3428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42852"/>
            <a:ext cx="864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   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8358214" y="6208812"/>
            <a:ext cx="785786" cy="649188"/>
          </a:xfrm>
          <a:prstGeom prst="flowChartConnector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42852"/>
            <a:ext cx="87154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Сюжет фильма: </a:t>
            </a:r>
          </a:p>
          <a:p>
            <a:r>
              <a:rPr lang="ru-RU" sz="3200" dirty="0" smtClean="0"/>
              <a:t>Июль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1942</a:t>
            </a:r>
            <a:r>
              <a:rPr lang="ru-RU" sz="3200" dirty="0" smtClean="0"/>
              <a:t> года. Потерявший в боях большое количество солдат советский стрелковый полк в количестве 117 человек, отступает к Сталинграду.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96252" cy="3428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42852"/>
            <a:ext cx="864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   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8358214" y="6208812"/>
            <a:ext cx="785786" cy="649188"/>
          </a:xfrm>
          <a:prstGeom prst="flowChartConnector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42852"/>
            <a:ext cx="900115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/>
              <a:t>Обескровленные, измотанные советские войска ведут тяжелые оборонительные бои против превосходящих </a:t>
            </a:r>
            <a:r>
              <a:rPr lang="ru-RU" sz="3200" dirty="0" err="1" smtClean="0"/>
              <a:t>немецко-фашистких</a:t>
            </a:r>
            <a:r>
              <a:rPr lang="ru-RU" sz="3200" dirty="0" smtClean="0"/>
              <a:t> войск стремящихся прорваться к Сталинграду, неся огромные потери... Фильм рассказывает нескольких днях обоев, о подвиге рядовых солдат, любви к родной земле, об истинной цене победы... О их судьбах, разговорах между боями, о самих боях, о потерях друзей и сослуживцев- о нелегкой судьбе простых солдат из  «ПЕХОТЫ». Которые и есть основа любой Армии!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642910" y="214290"/>
          <a:ext cx="7808857" cy="5856304"/>
        </p:xfrm>
        <a:graphic>
          <a:graphicData uri="http://schemas.openxmlformats.org/presentationml/2006/ole">
            <p:oleObj spid="_x0000_s2050" name="Изображение" r:id="rId3" imgW="9142857" imgH="6857143" progId="StaticMetafile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96252" cy="3428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8358214" y="6208812"/>
            <a:ext cx="785786" cy="649188"/>
          </a:xfrm>
          <a:prstGeom prst="flowChartConnector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s://cro-gorkluch.ru/wp-content/uploads/2019/08/lent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5714992"/>
            <a:ext cx="3500462" cy="114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3786182" y="2973544"/>
          <a:ext cx="5357818" cy="3884456"/>
        </p:xfrm>
        <a:graphic>
          <a:graphicData uri="http://schemas.openxmlformats.org/presentationml/2006/ole">
            <p:oleObj spid="_x0000_s3076" name="Изображение" r:id="rId3" imgW="9523810" imgH="6904762" progId="StaticMetafile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96252" cy="3428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571480"/>
            <a:ext cx="86439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/>
              <a:t>. </a:t>
            </a:r>
            <a:r>
              <a:rPr lang="ru-RU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sz="32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8358214" y="6208812"/>
            <a:ext cx="785786" cy="649188"/>
          </a:xfrm>
          <a:prstGeom prst="flowChartConnector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s://cro-gorkluch.ru/wp-content/uploads/2019/08/lent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5714992"/>
            <a:ext cx="3500462" cy="1143008"/>
          </a:xfrm>
          <a:prstGeom prst="rect">
            <a:avLst/>
          </a:prstGeom>
          <a:noFill/>
        </p:spPr>
      </p:pic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0" y="0"/>
          <a:ext cx="5599113" cy="4064000"/>
        </p:xfrm>
        <a:graphic>
          <a:graphicData uri="http://schemas.openxmlformats.org/presentationml/2006/ole">
            <p:oleObj spid="_x0000_s3074" name="Изображение" r:id="rId5" imgW="9450119" imgH="6857143" progId="StaticMetafile">
              <p:embed/>
            </p:oleObj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560473" y="142852"/>
            <a:ext cx="34511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cs typeface="Arial" pitchFamily="34" charset="0"/>
              </a:rPr>
              <a:t>Кадры из фильма</a:t>
            </a:r>
            <a:endParaRPr lang="ru-RU" sz="3200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2.bp.blogspot.com/-mbXljO9Eaew/VXRq_n2xHbI/AAAAAAAALk0/C2aiu3LZpWw/s1600/Ellos%2Blucharon%2Bpor%2Bla%2BPatria%2B-%2B%2528%25D0%259E%25D0%25BD%25D0%25B8%2B%25D1%2581%25D1%2580%25D0%25B0%25D0%25B6%25D0%25B0%25D0%25BB%25D0%25B8%25D1%2581%25D1%258C%2B%25D0%25B7%25D0%25B0%2B%25D0%25A0%25D0%25BE%25D0%25B4%25D0%25B8%25D0%25BD%25D1%2583%2529%2B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214422"/>
            <a:ext cx="7286628" cy="550545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57310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33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8358214" y="6208812"/>
            <a:ext cx="785786" cy="649188"/>
          </a:xfrm>
          <a:prstGeom prst="flowChartConnector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s://cro-gorkluch.ru/wp-content/uploads/2019/08/lent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5786454"/>
            <a:ext cx="2857520" cy="78581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357166"/>
            <a:ext cx="87154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Финальный кадр из фильма 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«Они сражались за Родину». </a:t>
            </a:r>
            <a:br>
              <a:rPr lang="ru-RU" sz="2800" dirty="0" smtClean="0">
                <a:solidFill>
                  <a:srgbClr val="FF0000"/>
                </a:solidFill>
              </a:rPr>
            </a:br>
            <a:endParaRPr lang="ru-RU" sz="2800" dirty="0" smtClean="0"/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C:\Users\VP-ksr\Desktop\1280px-Памятник_фильму_Они_сражались_за_Родину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00174"/>
            <a:ext cx="6324520" cy="501514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429264"/>
            <a:ext cx="7967690" cy="1428736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Блок-схема: узел 4"/>
          <p:cNvSpPr/>
          <p:nvPr/>
        </p:nvSpPr>
        <p:spPr>
          <a:xfrm>
            <a:off x="8358214" y="6208812"/>
            <a:ext cx="785786" cy="649188"/>
          </a:xfrm>
          <a:prstGeom prst="flowChartConnector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AutoShape 2" descr="https://upload.wikimedia.org/wikipedia/ru/thumb/c/c9/%D0%9C%D0%B5%D0%BC%D0%BE%D1%80%D0%B8%D0%B0%D0%BB_%C2%AB%D0%93%D0%B5%D1%80%D0%BE%D1%8F%D0%BC-%D0%BF%D0%B0%D0%BD%D1%84%D0%B8%D0%BB%D0%BE%D0%B2%D1%86%D0%B0%D0%BC%C2%BB.JPG/1280px-%D0%9C%D0%B5%D0%BC%D0%BE%D1%80%D0%B8%D0%B0%D0%BB_%C2%AB%D0%93%D0%B5%D1%80%D0%BE%D1%8F%D0%BC-%D0%BF%D0%B0%D0%BD%D1%84%D0%B8%D0%BB%D0%BE%D0%B2%D1%86%D0%B0%D0%BC%C2%B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 descr="https://upload.wikimedia.org/wikipedia/ru/thumb/c/c9/%D0%9C%D0%B5%D0%BC%D0%BE%D1%80%D0%B8%D0%B0%D0%BB_%C2%AB%D0%93%D0%B5%D1%80%D0%BE%D1%8F%D0%BC-%D0%BF%D0%B0%D0%BD%D1%84%D0%B8%D0%BB%D0%BE%D0%B2%D1%86%D0%B0%D0%BC%C2%BB.JPG/1280px-%D0%9C%D0%B5%D0%BC%D0%BE%D1%80%D0%B8%D0%B0%D0%BB_%C2%AB%D0%93%D0%B5%D1%80%D0%BE%D1%8F%D0%BC-%D0%BF%D0%B0%D0%BD%D1%84%D0%B8%D0%BB%D0%BE%D0%B2%D1%86%D0%B0%D0%BC%C2%B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https://upload.wikimedia.org/wikipedia/ru/thumb/c/c9/%D0%9C%D0%B5%D0%BC%D0%BE%D1%80%D0%B8%D0%B0%D0%BB_%C2%AB%D0%93%D0%B5%D1%80%D0%BE%D1%8F%D0%BC-%D0%BF%D0%B0%D0%BD%D1%84%D0%B8%D0%BB%D0%BE%D0%B2%D1%86%D0%B0%D0%BC%C2%BB.JPG/1280px-%D0%9C%D0%B5%D0%BC%D0%BE%D1%80%D0%B8%D0%B0%D0%BB_%C2%AB%D0%93%D0%B5%D1%80%D0%BE%D1%8F%D0%BC-%D0%BF%D0%B0%D0%BD%D1%84%D0%B8%D0%BB%D0%BE%D0%B2%D1%86%D0%B0%D0%BC%C2%B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https://upload.wikimedia.org/wikipedia/ru/thumb/c/c9/%D0%9C%D0%B5%D0%BC%D0%BE%D1%80%D0%B8%D0%B0%D0%BB_%C2%AB%D0%93%D0%B5%D1%80%D0%BE%D1%8F%D0%BC-%D0%BF%D0%B0%D0%BD%D1%84%D0%B8%D0%BB%D0%BE%D0%B2%D1%86%D0%B0%D0%BC%C2%BB.JPG/1280px-%D0%9C%D0%B5%D0%BC%D0%BE%D1%80%D0%B8%D0%B0%D0%BB_%C2%AB%D0%93%D0%B5%D1%80%D0%BE%D1%8F%D0%BC-%D0%BF%D0%B0%D0%BD%D1%84%D0%B8%D0%BB%D0%BE%D0%B2%D1%86%D0%B0%D0%BC%C2%B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142852"/>
            <a:ext cx="8358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Памятник героям фильма 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«Они сражались за Родину». </a:t>
            </a:r>
            <a:br>
              <a:rPr lang="ru-RU" sz="3200" dirty="0" smtClean="0">
                <a:solidFill>
                  <a:srgbClr val="FF0000"/>
                </a:solidFill>
              </a:rPr>
            </a:br>
            <a:endParaRPr lang="ru-RU" sz="3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5000636"/>
            <a:ext cx="87154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	</a:t>
            </a:r>
            <a:endParaRPr lang="ru-RU" sz="2000" dirty="0"/>
          </a:p>
        </p:txBody>
      </p:sp>
      <p:sp>
        <p:nvSpPr>
          <p:cNvPr id="6146" name="AutoShape 2" descr="https://upload.wikimedia.org/wikipedia/ru/thumb/d/d8/%D0%9F%D0%B0%D0%BC%D1%8F%D1%82%D0%BD%D0%B8%D0%BA_%D1%84%D0%B8%D0%BB%D1%8C%D0%BC%D1%83_%D0%9E%D0%BD%D0%B8_%D1%81%D1%80%D0%B0%D0%B6%D0%B0%D0%BB%D0%B8%D1%81%D1%8C_%D0%B7%D0%B0_%D0%A0%D0%BE%D0%B4%D0%B8%D0%BD%D1%83.jpeg/1280px-%D0%9F%D0%B0%D0%BC%D1%8F%D1%82%D0%BD%D0%B8%D0%BA_%D1%84%D0%B8%D0%BB%D1%8C%D0%BC%D1%83_%D0%9E%D0%BD%D0%B8_%D1%81%D1%80%D0%B0%D0%B6%D0%B0%D0%BB%D0%B8%D1%81%D1%8C_%D0%B7%D0%B0_%D0%A0%D0%BE%D0%B4%D0%B8%D0%BD%D1%83.jpeg"/>
          <p:cNvSpPr>
            <a:spLocks noChangeAspect="1" noChangeArrowheads="1"/>
          </p:cNvSpPr>
          <p:nvPr/>
        </p:nvSpPr>
        <p:spPr bwMode="auto">
          <a:xfrm>
            <a:off x="155575" y="-4022725"/>
            <a:ext cx="10601325" cy="838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https://upload.wikimedia.org/wikipedia/ru/thumb/d/d8/%D0%9F%D0%B0%D0%BC%D1%8F%D1%82%D0%BD%D0%B8%D0%BA_%D1%84%D0%B8%D0%BB%D1%8C%D0%BC%D1%83_%D0%9E%D0%BD%D0%B8_%D1%81%D1%80%D0%B0%D0%B6%D0%B0%D0%BB%D0%B8%D1%81%D1%8C_%D0%B7%D0%B0_%D0%A0%D0%BE%D0%B4%D0%B8%D0%BD%D1%83.jpeg/1280px-%D0%9F%D0%B0%D0%BC%D1%8F%D1%82%D0%BD%D0%B8%D0%BA_%D1%84%D0%B8%D0%BB%D1%8C%D0%BC%D1%83_%D0%9E%D0%BD%D0%B8_%D1%81%D1%80%D0%B0%D0%B6%D0%B0%D0%BB%D0%B8%D1%81%D1%8C_%D0%B7%D0%B0_%D0%A0%D0%BE%D0%B4%D0%B8%D0%BD%D1%83.jpeg"/>
          <p:cNvSpPr>
            <a:spLocks noChangeAspect="1" noChangeArrowheads="1"/>
          </p:cNvSpPr>
          <p:nvPr/>
        </p:nvSpPr>
        <p:spPr bwMode="auto">
          <a:xfrm>
            <a:off x="155575" y="-4411663"/>
            <a:ext cx="11601450" cy="920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3327</TotalTime>
  <Words>134</Words>
  <Application>Microsoft Office PowerPoint</Application>
  <PresentationFormat>Экран (4:3)</PresentationFormat>
  <Paragraphs>26</Paragraphs>
  <Slides>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Бумажная</vt:lpstr>
      <vt:lpstr>Изображение</vt:lpstr>
      <vt:lpstr>Слайд 1</vt:lpstr>
      <vt:lpstr>Слайд 2</vt:lpstr>
      <vt:lpstr>         </vt:lpstr>
      <vt:lpstr>         </vt:lpstr>
      <vt:lpstr>         </vt:lpstr>
      <vt:lpstr>         </vt:lpstr>
      <vt:lpstr>    </vt:lpstr>
      <vt:lpstr> 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VP-ksr</dc:creator>
  <cp:lastModifiedBy>VP-ksr</cp:lastModifiedBy>
  <cp:revision>378</cp:revision>
  <dcterms:created xsi:type="dcterms:W3CDTF">2020-01-09T11:05:50Z</dcterms:created>
  <dcterms:modified xsi:type="dcterms:W3CDTF">2021-06-28T14:01:19Z</dcterms:modified>
</cp:coreProperties>
</file>