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64" r:id="rId6"/>
    <p:sldId id="259" r:id="rId7"/>
    <p:sldId id="260" r:id="rId8"/>
    <p:sldId id="261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59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2932-CB90-4DBF-A81B-A85D891DE126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7C2D-DA03-47D1-BB42-473253785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215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2932-CB90-4DBF-A81B-A85D891DE126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7C2D-DA03-47D1-BB42-473253785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433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2932-CB90-4DBF-A81B-A85D891DE126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7C2D-DA03-47D1-BB42-473253785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3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2932-CB90-4DBF-A81B-A85D891DE126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7C2D-DA03-47D1-BB42-473253785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499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2932-CB90-4DBF-A81B-A85D891DE126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7C2D-DA03-47D1-BB42-473253785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4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2932-CB90-4DBF-A81B-A85D891DE126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7C2D-DA03-47D1-BB42-473253785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472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2932-CB90-4DBF-A81B-A85D891DE126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7C2D-DA03-47D1-BB42-473253785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962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2932-CB90-4DBF-A81B-A85D891DE126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7C2D-DA03-47D1-BB42-473253785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523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2932-CB90-4DBF-A81B-A85D891DE126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7C2D-DA03-47D1-BB42-473253785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791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2932-CB90-4DBF-A81B-A85D891DE126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7C2D-DA03-47D1-BB42-473253785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164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2932-CB90-4DBF-A81B-A85D891DE126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7C2D-DA03-47D1-BB42-473253785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089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02932-CB90-4DBF-A81B-A85D891DE126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C7C2D-DA03-47D1-BB42-473253785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91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68705" y="1916832"/>
            <a:ext cx="6806607" cy="21852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Социальный волонтёрский проект</a:t>
            </a:r>
          </a:p>
          <a:p>
            <a:pPr algn="ctr"/>
            <a:endParaRPr lang="ru-RU" sz="2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«Счастье ребёнка в семье, 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 счастье семьи в детях!»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8132" y="4428401"/>
            <a:ext cx="82469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Местная общественная организация многодетных семей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кондинского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района</a:t>
            </a:r>
          </a:p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«София»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618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97867" y="0"/>
            <a:ext cx="3748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Наставляем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36712"/>
            <a:ext cx="6131019" cy="559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0077" y="0"/>
            <a:ext cx="8703858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Огромное спасибо всем,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Кто с нами: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-бескорыстно!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-от всего сердца!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-в </a:t>
            </a:r>
            <a:r>
              <a:rPr lang="ru-RU" sz="5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любое время!</a:t>
            </a: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678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7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16575" y="332656"/>
            <a:ext cx="44426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Цель проекта: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8483" y="1412776"/>
            <a:ext cx="80588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Сохранение кровной семьи с детьми, находящейся в трудной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жизненной ситуации и социально опасном положении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564904"/>
            <a:ext cx="4656517" cy="349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79450" y="260648"/>
            <a:ext cx="5089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Задачи проекта: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475275" y="1468636"/>
            <a:ext cx="9619275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1. Оказание стационарной  и выездной психологической и психолого-педагогической</a:t>
            </a:r>
          </a:p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помощи семьям с детьми, в которых есть факт нарушения детских прав и риск </a:t>
            </a:r>
          </a:p>
          <a:p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социального сиротства</a:t>
            </a:r>
          </a:p>
          <a:p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	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 Организация совместного досуга родителей и детей</a:t>
            </a:r>
          </a:p>
          <a:p>
            <a:r>
              <a:rPr lang="ru-RU" sz="1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	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3. Проведение мероприятий по повышению  финансовой  грамотности</a:t>
            </a:r>
          </a:p>
          <a:p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	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4. Оказание  гуманитарной помощи</a:t>
            </a:r>
          </a:p>
          <a:p>
            <a:r>
              <a:rPr lang="ru-RU" sz="1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	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5. Обучение по программе осознанного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родительства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«Азбука счастливой семьи»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573016"/>
            <a:ext cx="4343653" cy="29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5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26586" y="476672"/>
            <a:ext cx="4890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Целевая группа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941" y="1700808"/>
            <a:ext cx="844077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AutoNum type="arabicPeriod"/>
            </a:pP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Дети из семей, находящихся в трудной жизненной ситуации</a:t>
            </a:r>
          </a:p>
          <a:p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2. Семьи, находящиеся в трудной жизненной ситуации </a:t>
            </a:r>
          </a:p>
          <a:p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 социально опасном положении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077101"/>
            <a:ext cx="5088150" cy="337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1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63377" y="476672"/>
            <a:ext cx="3434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Статистика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5" y="1400002"/>
            <a:ext cx="8856984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	По данным муниципальной комиссии по делам несовершеннолетних</a:t>
            </a:r>
          </a:p>
          <a:p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 01.11.2020 года в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Кондинском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районе 63 семьи находятся в социально опасном </a:t>
            </a:r>
          </a:p>
          <a:p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положении.</a:t>
            </a:r>
          </a:p>
          <a:p>
            <a:endParaRPr lang="ru-RU" sz="1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	В них воспитывается 119 детей. </a:t>
            </a:r>
          </a:p>
          <a:p>
            <a:endParaRPr lang="ru-RU" sz="1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	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грани лишения родительских прав находятся 5 семей.</a:t>
            </a:r>
          </a:p>
          <a:p>
            <a:endParaRPr lang="ru-RU" sz="1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	В 2019 году на заседании комиссии рассмотрено 10 материалов о целесообразности лишения (ограничения) родительских прав родителей, не выполняющих обязанностей по воспитанию и содержанию детей, из них по 9 </a:t>
            </a:r>
          </a:p>
          <a:p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материалам принято решение о целесообразности выхода в суд с лишением (ограничением) родительских прав. 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940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87119" y="0"/>
            <a:ext cx="4769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Консультируем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87" y="1196752"/>
            <a:ext cx="7429832" cy="494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5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9503" y="0"/>
            <a:ext cx="8445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Проводим совместно досуг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40160"/>
            <a:ext cx="7260299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8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1976" y="476672"/>
            <a:ext cx="75489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Курсы «Повышение финансовой грамотности»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99892"/>
            <a:ext cx="5534375" cy="574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9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32802" y="0"/>
            <a:ext cx="3278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Помогаем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09700"/>
            <a:ext cx="6096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2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136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2021-07-22T05:50:43Z</dcterms:created>
  <dcterms:modified xsi:type="dcterms:W3CDTF">2021-07-22T06:45:12Z</dcterms:modified>
</cp:coreProperties>
</file>