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61" r:id="rId4"/>
    <p:sldId id="259" r:id="rId5"/>
    <p:sldId id="264" r:id="rId6"/>
    <p:sldId id="263" r:id="rId7"/>
    <p:sldId id="258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3F18F0B-F075-4353-ABB5-FA71ACEDBE76}">
          <p14:sldIdLst>
            <p14:sldId id="256"/>
            <p14:sldId id="260"/>
            <p14:sldId id="261"/>
            <p14:sldId id="259"/>
            <p14:sldId id="264"/>
            <p14:sldId id="26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92" autoAdjust="0"/>
  </p:normalViewPr>
  <p:slideViewPr>
    <p:cSldViewPr snapToGrid="0">
      <p:cViewPr varScale="1">
        <p:scale>
          <a:sx n="72" d="100"/>
          <a:sy n="72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355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6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2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14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0" y="0"/>
            <a:ext cx="9143999" cy="851868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ru-RU" sz="4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Добровольчество в </a:t>
            </a:r>
            <a:br>
              <a:rPr lang="ru-RU" sz="4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4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МБУ ДО «</a:t>
            </a:r>
            <a:r>
              <a:rPr lang="ru-RU" sz="40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Альменевский</a:t>
            </a:r>
            <a:r>
              <a:rPr lang="ru-RU" sz="4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Дом детства и юношества»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</a:pPr>
            <a:endParaRPr lang="ru-RU" sz="24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0" y="4181415"/>
            <a:ext cx="1493649" cy="1371719"/>
          </a:xfrm>
          <a:prstGeom prst="rect">
            <a:avLst/>
          </a:prstGeom>
        </p:spPr>
      </p:pic>
      <p:pic>
        <p:nvPicPr>
          <p:cNvPr id="1026" name="Picture 2" descr="C:\Users\Danis\Desktop\Деятельность\Мероприятия\Ежегодный субботник активистов района\zZWEX6_-Bw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14" y="1894112"/>
            <a:ext cx="6518686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40" y="870209"/>
            <a:ext cx="7837715" cy="812800"/>
          </a:xfrm>
        </p:spPr>
        <p:txBody>
          <a:bodyPr/>
          <a:lstStyle/>
          <a:p>
            <a:r>
              <a:rPr lang="ru-RU" sz="2800" b="0" kern="1200" dirty="0" smtClean="0">
                <a:solidFill>
                  <a:schemeClr val="accent6">
                    <a:lumMod val="75000"/>
                  </a:schemeClr>
                </a:solidFill>
                <a:latin typeface="a_FuturaRoundDemi" panose="020F0702020204020204" pitchFamily="34" charset="-52"/>
                <a:ea typeface="+mj-ea"/>
                <a:cs typeface="+mj-cs"/>
              </a:rPr>
              <a:t>Краткое описание  волонтерской деятельности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581" y="1838131"/>
            <a:ext cx="8593494" cy="3913312"/>
          </a:xfrm>
        </p:spPr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27 марта 2021 года на базе МБУ ДО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АДДиЮ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с. Альменево функционирует волонтёрский штаб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Альменевского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муниципального округа  (ранее района).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составе штаба волонтёрский отряд из числа школьников – «Максимум» (руководитель  - педагог дополнительного образования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Дубынина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Татьяна Олеговна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юнармейский отряд «Гвардеец» из творческого объединения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(руководитель –педагог дополнительного объединения Сулейманов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Вазир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яруллович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Добровольцы принимают участие в мероприятиях, проектах различной направленности.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области добровольчества МБУ ДО «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АДДиЮ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сотрудничает тесно с местными некоммерческими организациями «Родной край» и «Аура».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314" y="1231718"/>
            <a:ext cx="9349273" cy="101282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_FuturaRoundDemi" panose="020F0702020204020204" pitchFamily="34" charset="-52"/>
              </a:rPr>
              <a:t>Целевые группы, с которыми работают наши волонтёры: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_FuturaRoundDemi" panose="020F07020202040202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68890" y="2166937"/>
            <a:ext cx="8920265" cy="4691063"/>
          </a:xfrm>
        </p:spPr>
        <p:txBody>
          <a:bodyPr/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Граждане с ограниченными физическими возможностями;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Граждане пенсионного возраста;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Граждане, испытывающие затруднения при самостоятельном передвижении, получении услуги, необходимой информации или при ориентировании в пространстве;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Малоимущие граждане;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Многодетные и неполные семьи;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Студенты и школьники.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4" y="3780631"/>
            <a:ext cx="2472411" cy="26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131303" y="293814"/>
            <a:ext cx="4665426" cy="135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95121"/>
                </a:moveTo>
                <a:lnTo>
                  <a:pt x="41811" y="35234"/>
                </a:lnTo>
                <a:lnTo>
                  <a:pt x="44200" y="69455"/>
                </a:lnTo>
                <a:lnTo>
                  <a:pt x="74673" y="27354"/>
                </a:lnTo>
                <a:lnTo>
                  <a:pt x="76431" y="60562"/>
                </a:lnTo>
                <a:lnTo>
                  <a:pt x="106575" y="29943"/>
                </a:lnTo>
                <a:lnTo>
                  <a:pt x="104186" y="0"/>
                </a:lnTo>
                <a:lnTo>
                  <a:pt x="120000" y="30281"/>
                </a:lnTo>
                <a:lnTo>
                  <a:pt x="108743" y="93658"/>
                </a:lnTo>
                <a:lnTo>
                  <a:pt x="107398" y="61013"/>
                </a:lnTo>
                <a:lnTo>
                  <a:pt x="71214" y="103677"/>
                </a:lnTo>
                <a:lnTo>
                  <a:pt x="68881" y="69793"/>
                </a:lnTo>
                <a:lnTo>
                  <a:pt x="36897" y="108968"/>
                </a:lnTo>
                <a:lnTo>
                  <a:pt x="35140" y="74971"/>
                </a:lnTo>
                <a:lnTo>
                  <a:pt x="1839" y="120000"/>
                </a:lnTo>
                <a:lnTo>
                  <a:pt x="0" y="95121"/>
                </a:lnTo>
                <a:close/>
              </a:path>
            </a:pathLst>
          </a:custGeom>
          <a:gradFill>
            <a:gsLst>
              <a:gs pos="0">
                <a:srgbClr val="990000"/>
              </a:gs>
              <a:gs pos="100000">
                <a:srgbClr val="FF993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858416" y="1877021"/>
            <a:ext cx="82855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Ежегодная </a:t>
            </a:r>
            <a:r>
              <a:rPr lang="ru-RU" sz="1800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экологичесская</a:t>
            </a:r>
            <a:r>
              <a:rPr lang="ru-RU" sz="1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акция «</a:t>
            </a:r>
            <a:r>
              <a:rPr lang="ru-RU" sz="1800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Плоггинг</a:t>
            </a:r>
            <a:r>
              <a:rPr lang="ru-RU" sz="1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» совместно с волонтёрами ГБПОУ «</a:t>
            </a:r>
            <a:r>
              <a:rPr lang="ru-RU" sz="1800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Альменевкий</a:t>
            </a:r>
            <a:r>
              <a:rPr lang="ru-RU" sz="1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аграрно-</a:t>
            </a:r>
            <a:r>
              <a:rPr lang="ru-RU" sz="1800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технологичекий</a:t>
            </a:r>
            <a:r>
              <a:rPr lang="ru-RU" sz="1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техникум»</a:t>
            </a:r>
            <a:endParaRPr sz="1800" i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Danis\Desktop\Презентация\tkujtjnO4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41" y="2625823"/>
            <a:ext cx="5642903" cy="42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3309" y="2257509"/>
            <a:ext cx="5496489" cy="400333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Альменевская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делам несовершеннолетних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центр социального обслуживания населения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Администрации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Альменевского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Альменевского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газета «Трибуна»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ветеранов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Альменевского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 «Аура»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 «Родной край»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6669" y="1481465"/>
            <a:ext cx="665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 в сфере добровольчества: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8809"/>
            <a:ext cx="2709863" cy="2529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5" y="2317385"/>
            <a:ext cx="2825751" cy="18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5"/>
          <p:cNvGrpSpPr/>
          <p:nvPr/>
        </p:nvGrpSpPr>
        <p:grpSpPr>
          <a:xfrm>
            <a:off x="260403" y="4533942"/>
            <a:ext cx="2551967" cy="1194318"/>
            <a:chOff x="4167" y="2234"/>
            <a:chExt cx="1764" cy="330"/>
          </a:xfrm>
        </p:grpSpPr>
        <p:sp>
          <p:nvSpPr>
            <p:cNvPr id="224" name="Google Shape;224;p15"/>
            <p:cNvSpPr/>
            <p:nvPr/>
          </p:nvSpPr>
          <p:spPr>
            <a:xfrm>
              <a:off x="4167" y="2234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267" y="2251"/>
              <a:ext cx="1664" cy="285"/>
            </a:xfrm>
            <a:prstGeom prst="roundRect">
              <a:avLst>
                <a:gd name="adj" fmla="val 28356"/>
              </a:avLst>
            </a:prstGeom>
            <a:gradFill>
              <a:gsLst>
                <a:gs pos="0">
                  <a:srgbClr val="FFFFFF">
                    <a:alpha val="69803"/>
                  </a:srgbClr>
                </a:gs>
                <a:gs pos="100000">
                  <a:srgbClr val="DDDDDD">
                    <a:alpha val="6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Участие в ежегодной акции 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#</a:t>
              </a:r>
              <a:r>
                <a:rPr lang="ru-RU" sz="1800" dirty="0" err="1" smtClean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МыВместе</a:t>
              </a:r>
              <a:endParaRPr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5"/>
          <p:cNvSpPr txBox="1"/>
          <p:nvPr/>
        </p:nvSpPr>
        <p:spPr>
          <a:xfrm>
            <a:off x="6986587" y="3633490"/>
            <a:ext cx="1592263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Вставить текст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:\Users\Danis\Desktop\Презентация\uSvg-R_Et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57" y="2995127"/>
            <a:ext cx="3520043" cy="38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is\Desktop\Презентация\LMhM1fFU_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15" y="2995127"/>
            <a:ext cx="2883742" cy="38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s\Desktop\Презентация\_lhTEwLDHf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23958" cy="3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is\Desktop\VfXpnAwBt-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58" y="-2"/>
            <a:ext cx="3511700" cy="37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129</Words>
  <Application>Microsoft Office PowerPoint</Application>
  <PresentationFormat>Экран (4:3)</PresentationFormat>
  <Paragraphs>26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a_FuturaRoundDemi</vt:lpstr>
      <vt:lpstr>Arial</vt:lpstr>
      <vt:lpstr>Calibri</vt:lpstr>
      <vt:lpstr>Times New Roman</vt:lpstr>
      <vt:lpstr>Тема Office</vt:lpstr>
      <vt:lpstr>Презентация PowerPoint</vt:lpstr>
      <vt:lpstr>Краткое описание  волонтерской деятельности</vt:lpstr>
      <vt:lpstr>Целевые группы, с которыми работают наши волонтёры: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 «Уральский центр социального развития общества «Аура»</dc:title>
  <dc:creator>User-1</dc:creator>
  <cp:lastModifiedBy>Магфура Иксанова</cp:lastModifiedBy>
  <cp:revision>35</cp:revision>
  <dcterms:modified xsi:type="dcterms:W3CDTF">2023-05-23T08:34:03Z</dcterms:modified>
</cp:coreProperties>
</file>