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6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8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3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55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1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1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9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2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4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4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1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6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4C8620-4763-4F56-A77E-954FFD7CFCA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AAA5-2F76-432A-A1A1-D1D70CCD3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54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876839" cy="263750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Акция</a:t>
            </a:r>
            <a:br>
              <a:rPr lang="ru-RU" dirty="0" smtClean="0"/>
            </a:br>
            <a:r>
              <a:rPr lang="ru-RU" dirty="0" smtClean="0"/>
              <a:t>«От чистого сердца»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4" y="176980"/>
            <a:ext cx="9114503" cy="1666567"/>
          </a:xfrm>
        </p:spPr>
        <p:txBody>
          <a:bodyPr>
            <a:normAutofit/>
          </a:bodyPr>
          <a:lstStyle/>
          <a:p>
            <a:r>
              <a:rPr lang="ru-RU" dirty="0"/>
              <a:t>Акция «От чистого сердца» действует с 2014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563327"/>
            <a:ext cx="6592530" cy="51619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Направлена </a:t>
            </a:r>
            <a:r>
              <a:rPr lang="ru-RU" dirty="0"/>
              <a:t>на системное оказание помощи ветеранам, одиноким пожилым людям и людям с ОВЗ в социально-бытовых вопросах – уборка в доме, покупка продуктов, лекарств, предметов быта и </a:t>
            </a:r>
            <a:r>
              <a:rPr lang="ru-RU" dirty="0" err="1"/>
              <a:t>тд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Реализация акции имеет ярко выраженные воспитательные и </a:t>
            </a:r>
            <a:r>
              <a:rPr lang="ru-RU" dirty="0" err="1"/>
              <a:t>деятельностные</a:t>
            </a:r>
            <a:r>
              <a:rPr lang="ru-RU" dirty="0"/>
              <a:t> функции, позволяет формировать истинные нравственные ценности, помогает развивать культуру почитания старших. </a:t>
            </a:r>
            <a:endParaRPr lang="ru-RU" dirty="0" smtClean="0"/>
          </a:p>
          <a:p>
            <a:pPr algn="just"/>
            <a:r>
              <a:rPr lang="ru-RU" dirty="0" smtClean="0"/>
              <a:t>Акция </a:t>
            </a:r>
            <a:r>
              <a:rPr lang="ru-RU" dirty="0"/>
              <a:t>направлена на широкое включение волонтеров в ту атмосферу жизнедеятельности, где нуждаются в их помощи и моральной поддержке ветераны, одинокие пожилые люди и люди с ОВЗ.</a:t>
            </a:r>
            <a:r>
              <a:rPr lang="ru-RU" dirty="0"/>
              <a:t> </a:t>
            </a:r>
            <a:r>
              <a:rPr lang="ru-RU" dirty="0"/>
              <a:t>Волонтеры вырабатывают в себе человеческие качества, такие как: сострадание, человеколюбие, терпение, снисходительность.</a:t>
            </a:r>
            <a:r>
              <a:rPr lang="ru-RU" dirty="0"/>
              <a:t> </a:t>
            </a:r>
            <a:r>
              <a:rPr lang="ru-RU" dirty="0"/>
              <a:t>Волонтёрское движение – это не только свет в окне для пожилых людей, но и добрый свет в глазах добровольцев, которые осознают необходимость своего участия в жизни старшего поколения.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01" y="2271250"/>
            <a:ext cx="4962532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6" y="474840"/>
            <a:ext cx="5751870" cy="6206179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Цель:</a:t>
            </a:r>
            <a:r>
              <a:rPr lang="ru-RU" dirty="0"/>
              <a:t> воспитание у соотечественников, подрастающего поколения чувства гражданственности и патриотизма, уважения к старшему поколению, желания оказывать ему необходимую помощь и поддержку.</a:t>
            </a:r>
          </a:p>
          <a:p>
            <a:pPr algn="just"/>
            <a:r>
              <a:rPr lang="ru-RU" b="1" dirty="0"/>
              <a:t>Результаты:</a:t>
            </a:r>
            <a:endParaRPr lang="ru-RU" dirty="0"/>
          </a:p>
          <a:p>
            <a:pPr algn="just"/>
            <a:r>
              <a:rPr lang="ru-RU" dirty="0"/>
              <a:t>Воспитание в самих себе ответственного толерантного сознания и поведения в повседневной жизни – один из главных ожидаемых результатов.</a:t>
            </a:r>
          </a:p>
          <a:p>
            <a:pPr algn="just"/>
            <a:r>
              <a:rPr lang="ru-RU" b="1" dirty="0"/>
              <a:t>Охват проекта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За период действия акции была оказана помощь более 200 ветеранам, одиноким пожилым людям и людям с ОВЗ в социально-бытовых вопросах приняли участие более 400 добровольцев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2" y="1788241"/>
            <a:ext cx="5520814" cy="41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78" y="427704"/>
            <a:ext cx="6076335" cy="6091084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Актуальность и новизна:</a:t>
            </a:r>
            <a:endParaRPr lang="ru-RU" dirty="0"/>
          </a:p>
          <a:p>
            <a:pPr algn="just"/>
            <a:r>
              <a:rPr lang="ru-RU" dirty="0"/>
              <a:t>Пожилые граждане в силу возраста и здоровья не могут в полной мере работать физически, навести порядок в квартирах. Акция призвана привлечь внимание общественности к проблемам пожилых людей, ветеранов и людей с ОВЗ, помочь в формировании общественного сознания взгляда на старость и особенность, как на закономерный и ценный этап в жизненного цикла человека. Формирование социального участия в делах пожилых людей, ветеранов и людей с ОВЗ. Волонтеры с удовольствием оказывают посильную помощь нуждающимся гражданам.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88" y="1272458"/>
            <a:ext cx="379095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3" y="191729"/>
            <a:ext cx="6371302" cy="610583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Численность волонтеров в проекте</a:t>
            </a:r>
            <a:r>
              <a:rPr lang="ru-RU" dirty="0"/>
              <a:t>:</a:t>
            </a:r>
          </a:p>
          <a:p>
            <a:r>
              <a:rPr lang="ru-RU" dirty="0"/>
              <a:t>В 2020 году в акции примут участие 40 человек</a:t>
            </a:r>
          </a:p>
          <a:p>
            <a:r>
              <a:rPr lang="ru-RU" b="1" dirty="0" err="1"/>
              <a:t>Мультипликативность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Опыт проекта распространяется на другие регионы РФ за счет представления проекта на Всероссийских площадках, где собирается активная молодежь.</a:t>
            </a:r>
          </a:p>
          <a:p>
            <a:r>
              <a:rPr lang="ru-RU" b="1" dirty="0"/>
              <a:t>Социальный эффект: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Патриотическое воспитание и социализация личности волонтеров через оказание социальной помощи ветеранам, одиноким пожилым людям и людям с ОВЗ. Происходит связь поколений, путем общения добровольцев с ветеранами. Интересное в акции то, что можно встретиться с ветеранами Великой Отечественной войны, окунуться в их мир воспоминаний и представить себя на их месте.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6" y="1324896"/>
            <a:ext cx="4441724" cy="44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94" y="4085304"/>
            <a:ext cx="4681905" cy="2629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24" y="2370449"/>
            <a:ext cx="3253868" cy="434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177990"/>
            <a:ext cx="3041098" cy="4054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94" y="460353"/>
            <a:ext cx="4407199" cy="33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399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 Акция «От чистого сердца»</vt:lpstr>
      <vt:lpstr>Акция «От чистого сердца» действует с 2014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«От чстого сердца»</dc:title>
  <dc:creator>Garen Glock</dc:creator>
  <cp:lastModifiedBy>Garen Glock</cp:lastModifiedBy>
  <cp:revision>3</cp:revision>
  <dcterms:created xsi:type="dcterms:W3CDTF">2020-04-27T08:05:53Z</dcterms:created>
  <dcterms:modified xsi:type="dcterms:W3CDTF">2020-04-27T08:19:07Z</dcterms:modified>
</cp:coreProperties>
</file>