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9" r:id="rId8"/>
    <p:sldId id="265" r:id="rId9"/>
    <p:sldId id="260" r:id="rId10"/>
    <p:sldId id="261" r:id="rId11"/>
    <p:sldId id="264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280BA-8190-482B-A5A0-998F6455E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8E2A31-10DD-48A9-B2CD-AD19BA1D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9410A-E733-48D4-87F2-F796B282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B977C-CBD3-4C92-A534-927FA2C8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EA0-DFE6-43F9-AF7B-84BF922D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8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C9B7F-3F81-4B79-950B-AE45DA50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701B6D-C97A-44AA-8CC4-4D66C7BBE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B74DF-F6C9-49D5-ACBB-FBB56F99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C24E0-6778-4267-A701-075F7FE4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8C9E4-D11B-41B0-ACA8-B67F3C7E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C279DE-04CD-4703-90B4-D327A395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30D1B9-8604-4AC1-B4DC-5A9277595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EE0E9-0E2D-479F-8FD8-0BEE5C7E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8B9CDA-6DA9-4EE9-83A4-518DE532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E5821-DA6C-4580-AB76-35D96B52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7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CBD63-CCD3-4735-86EF-DA517B67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583E1-D864-4645-AE39-8FD1EC6AC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B7C4E-28A6-4785-92A5-599BB8A8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40DE3-EA4F-4E02-972E-27D271EA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2CF57-4F5E-4CBA-8BA9-B37BB95B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E6A89-C684-4DBA-A68D-BDDAE390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9E677B-81D6-4434-AB3F-CADE6E2D0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EDC4D-47CC-4D21-908C-2FAE4D01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19C3F-6D67-4ACA-AF9A-B9B468EE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6344E-55A3-4266-978A-837F0DE6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3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D2E55-4ED5-489D-8E20-021F3B38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C82B9-2721-4D94-8B64-59C5AF186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E0E2DF-A054-4E16-A203-05413FDD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79C8A-18AA-428D-B2E2-31A81687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7649B-A734-4F1D-8BD3-4FD13173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29850-9F4C-4483-99AE-DF65745B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8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FFFE5-96AA-463E-BEDE-5B8611D1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AC96E-5A73-41AC-8909-CFA852D66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70312-91B6-4F6D-949D-62B1DDFD8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B057F2-7F22-445C-8746-833C98793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83D5D2-4386-48BE-B0CE-1B8435C76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90C044-7334-44F4-AFC5-7B917B5B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46EE9B-AAEB-42E4-BA10-9AD617B6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70C9EB-8697-4509-976C-377048D3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EFF49-D63B-4E4E-A8AC-1DDF1036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4ADEFD-E992-4DDF-9C81-8F219E9B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B015B2-AC04-42F5-8B1A-58DFC718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8C6125-579C-4DB1-AD47-BA4BE60B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3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A6EB1-76AA-4B93-9308-5E11A31D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793C21-4C3D-4873-AAC2-D1D05587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07785D-A3E3-4BDF-BE28-BEF3766A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1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0436C-2B47-4F98-A753-EA098220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651D6-CDDD-49C5-8CFD-2EBE9CE5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463D76-31B2-4543-91BB-77D6926E2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13891E-D452-4C78-B9B6-6FAF71E8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96D04-BC23-4A33-8D3A-24E0E6A9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3BBDDF-F299-4193-8FDE-DD4A2D06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0FC2A-14A4-4A5A-B39B-F0798664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778A6A-86E4-4C36-8BD9-D39DCBB19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CD037E-AC9C-4CEC-8497-05AA4A94D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5F0A7-0755-4902-82C8-5776573B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2A4EB5-50FC-4BCA-A0FC-BBEFC2EF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79EA4-8CBB-490C-8EF9-184E3A3F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7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BA178-2318-4902-BA38-B2EFA3CD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3487D-F02F-4498-82FD-C6D2CE3C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21091-1A44-4F71-A50E-C208BAF28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1212-7023-46E8-BBBA-50A4AF800AC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93B64-DE78-436F-AEDC-16472161E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FCE90-37C1-4D79-9B36-0BEFE94AD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A17F-B0A3-4377-98BC-B9916CA60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9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24FD874-27A2-47DF-AD5F-480B768E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68" y="457199"/>
            <a:ext cx="4890452" cy="5577840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4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Союз Добровольцев Поддержки Специальной Военной Операции</a:t>
            </a:r>
            <a:br>
              <a:rPr lang="ru-R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ru-RU" sz="6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EA9D6C-9C3C-4BD2-8428-5C0992401249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426" t="6137" r="-9426" b="6137"/>
          <a:stretch/>
        </p:blipFill>
        <p:spPr>
          <a:xfrm>
            <a:off x="4772025" y="340647"/>
            <a:ext cx="7359338" cy="5810945"/>
          </a:xfrm>
        </p:spPr>
      </p:pic>
    </p:spTree>
    <p:extLst>
      <p:ext uri="{BB962C8B-B14F-4D97-AF65-F5344CB8AC3E}">
        <p14:creationId xmlns:p14="http://schemas.microsoft.com/office/powerpoint/2010/main" val="229652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95418D-5280-4AB0-BA72-0AFA95F84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82070"/>
            <a:ext cx="6524308" cy="38901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1AFF3EE-6180-4F1C-AD01-68D8E9624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1892" y="4304706"/>
            <a:ext cx="7210108" cy="23712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Работа с предприятиями, такими как “Балтика”, осуществляется поставка в госпиталь витаминизированного напитка, который помогает раненым бойцам быстрее пойти на поправку, данный напиток “Для </a:t>
            </a:r>
            <a:r>
              <a:rPr lang="ru-RU" sz="2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СВОих</a:t>
            </a:r>
            <a:r>
              <a:rPr lang="ru-RU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” не продается, он сделан специально для бойцов СВО, еженедельно приходит порядка 180000</a:t>
            </a:r>
            <a:r>
              <a:rPr lang="ru-RU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бутылок. 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На сегодняшний день количество распространенного напитка составляет,  около 2500000 единиц.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BA6559-7A84-4EE1-9221-0270515F8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36004"/>
            <a:ext cx="4692332" cy="62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7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DE900-3A81-409F-83FA-F0AA22D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944880"/>
            <a:ext cx="11154092" cy="2011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рамках деятельности, члены организации были представлены к наградам. </a:t>
            </a:r>
            <a:br>
              <a:rPr lang="ru-RU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ru-RU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Также отмечены благодарственными письмами от различных ведомственных структур РФ.</a:t>
            </a:r>
            <a:br>
              <a:rPr lang="ru-RU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ru-RU" sz="4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0F668F1-EC56-4DB2-B46A-3DE3072DF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481500"/>
            <a:ext cx="5266374" cy="394978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475764-A0B9-47F2-9460-BB6ED5178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66" y="2481500"/>
            <a:ext cx="5266374" cy="39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CC076-2C75-4FA8-B385-297D546E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010" y="457200"/>
            <a:ext cx="6777990" cy="18135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Председателю </a:t>
            </a:r>
            <a:r>
              <a:rPr lang="ru-RU" sz="24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Союза </a:t>
            </a:r>
            <a:r>
              <a:rPr lang="ru-RU" sz="2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Юрию Кравчуку были вручены наградные часы от командующего войсками Ленинградского военного округа</a:t>
            </a:r>
            <a:br>
              <a:rPr lang="ru-R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ru-RU" sz="4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BC5CD8F-312E-490E-91DA-CE0BDAF8E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92" y="1769429"/>
            <a:ext cx="3702128" cy="493617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5DB6D8-82D8-490A-8962-1BAEFE42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457200"/>
            <a:ext cx="475488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0FD5-9081-40A1-901A-E596FCF7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161" y="311150"/>
            <a:ext cx="5435839" cy="15913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Статья про председателя “Союз Добровольцев Поддержки Специальной Военной Операции” </a:t>
            </a:r>
            <a:b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Кравчук Юрия Владимировича “Человек для порядка” получила главную победу на 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XXVII </a:t>
            </a:r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Всероссийском военно-патриотическом конкурсе “Щит России”</a:t>
            </a:r>
            <a:b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F5C5FBA-F55C-4AA7-8309-9B247BCDF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59" y="1673225"/>
            <a:ext cx="3655218" cy="487362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725CA-EA55-4157-9A71-30044B41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4" y="137160"/>
            <a:ext cx="6699171" cy="64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1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8E8AC3F-3B2E-48BD-B0F4-FFE328630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28" y="1114425"/>
            <a:ext cx="6172200" cy="46291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6B1705C-1F68-4516-BEE1-6CF830F2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14425"/>
            <a:ext cx="4387532" cy="47545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/>
              <a:t>Представители Союза Добровольцев Поддержки Специальной Военной Операции были приглашены на съемки первых выпусков телепрограммы «Наши» на канале «Россия 1». </a:t>
            </a:r>
            <a:br>
              <a:rPr lang="ru-RU" sz="2800" dirty="0"/>
            </a:br>
            <a:r>
              <a:rPr lang="ru-RU" sz="2800" dirty="0"/>
              <a:t>На программе они рассказали о деятельности Союза, помощи военнослужащим и бойцам, проходящим лечение в госпитале.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875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A0366E4-5661-46B6-9B4F-98F9EA799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1" y="539433"/>
            <a:ext cx="5621972" cy="562197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81CBE12-1D41-4929-87EA-B11A8B3C0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467" y="560706"/>
            <a:ext cx="6039485" cy="611250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b="0" i="0" dirty="0">
                <a:solidFill>
                  <a:srgbClr val="383F4E"/>
                </a:solidFill>
                <a:effectLst/>
                <a:latin typeface="Noto Sans" panose="020B0502040204020203" pitchFamily="34" charset="0"/>
              </a:rPr>
              <a:t>В результате реализации нашего проекта по оказанию помощи бойцам специальной военной операции и военнослужащим, проходящим лечение в госпитале, мы смогли создать надежный мост между обществом и теми, кто мужественно защищает нашу страну. Наша инициатива позволила не только предоставить необходимые ресурсы и поддержку, но и укрепить дух единства и взаимопомощи. Мы видели, как каждый взнос, каждое доброе слово и внимание к нуждам этих храбрых людей помогали им преодолевать трудные моменты и восстанавливаться с новой силой. Эти усилия объединили нас в стремлении поддержать тех, кто находится на передовой, и восстановили уверенность в нашем общем будущем. Мы верим, что совместными усилиями мы можем изменить ситуацию к лучшему, возвращая надежду и силу в сердца наших героев. Победа будет за нами, потому что вместе мы сможем преодолеть любые преграды и сделать все возможное для защиты и поддержки тех, кто отдает свои силы ради нашей свободы и безопасности.</a:t>
            </a:r>
          </a:p>
          <a:p>
            <a:br>
              <a:rPr lang="ru-RU" b="0" i="0" dirty="0">
                <a:solidFill>
                  <a:srgbClr val="383F4E"/>
                </a:solidFill>
                <a:effectLst/>
                <a:latin typeface="Noto Sans" panose="020B0502040204020203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0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AF24D55-44B2-47DC-B22A-E88080427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2440"/>
            <a:ext cx="10712132" cy="53965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Целью является представление и защита общих интересов членов Союза, направленных на объединение добровольцев, волонтеров, активистов и  всех лиц, принимавших участие в боевых действиях, а так же, оказывающим иную помощь участникам боевых действий, раненым и пострадавшим участникам СВО для защиты их гражданских, политических, социальных прав и свобод, обеспечение достойного положения в обществе, содействия демократическому развитию России и ВС РФ, укрепления экономического и оборонного потенциала, правопорядка, сплочения общества и патриотического воспитания подрастающего поколения.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Союз взаимодействует более чем с 50 подразделениями ВС РФ в Белгородской, Курской областях, ЛНР и ДНР и на линии боевого соприкосновения.  </a:t>
            </a:r>
            <a:endParaRPr lang="ru-RU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69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DC6891-3860-4246-BDA5-17071AF5F3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4BC95DC-3CEA-4B8C-BCBD-93DD942F0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4158932" cy="487362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Основным объектом организации является помощь в ВПСГ (военно-полевом сортировочном госпитале) при МОСН (медицинском отряде специального назначения) 442 ВКГ. </a:t>
            </a:r>
            <a:endParaRPr lang="ru-RU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4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634F08D-ABA8-4D86-AA4F-AE9DBCF2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6267" y="926227"/>
            <a:ext cx="6341745" cy="500554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Добровольцы оказывают материальную, психологическую, юридическую, информационную, инструментальную поддержку участникам СВО, проходящим лечение и реабилитацию в госпиталях города Белгород.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DAE41539-F8AD-4BC0-AB3E-873CC301A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1127760"/>
            <a:ext cx="5353261" cy="4014946"/>
          </a:xfrm>
        </p:spPr>
      </p:pic>
    </p:spTree>
    <p:extLst>
      <p:ext uri="{BB962C8B-B14F-4D97-AF65-F5344CB8AC3E}">
        <p14:creationId xmlns:p14="http://schemas.microsoft.com/office/powerpoint/2010/main" val="143955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9FE5484-42E6-466E-BE53-DE75A4570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6240"/>
            <a:ext cx="11062652" cy="547274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госпиталь поступают бойцы, которые нуждаются не только в медицинской помощи, но и в обеспечении самыми простыми бытовыми вещами: одежда, обувь, бытовая химия, полотенца и др.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Ежедневно приходят тонны гуманитарной помощи (одежда, обувь, бытовая химия) со всех регионов страны.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Одежду, обувь и бытовую химию нужно разложить по полкам, отсортировав по размерам, типам.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Волонтеры принимают и сортируют гуманитарную помощь, подбирают размер одежды, обуви и выдают пациентам необходимые вещи. Это значительно облегчает прибывание пациентов и успешно влияет на процесс выздоровления.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60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5B84903-3A58-4AC2-BECF-D795F871A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167640"/>
            <a:ext cx="6172200" cy="462915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70459E-8AA7-4B48-9C3E-3B650096F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" y="2453640"/>
            <a:ext cx="5565140" cy="41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22D0D61-D11A-4EE3-8A90-C4F2AB73D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4" y="339082"/>
            <a:ext cx="4639705" cy="617983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3F4B873-08EE-4ACA-9104-148C1AB0E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776446"/>
            <a:ext cx="4639705" cy="530510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Уже неоднократно к нам приезжает Сергей – уроженец Брянска. Сейчас он живет в Германии и активно помогает нашим Защитникам. </a:t>
            </a:r>
            <a:br>
              <a:rPr lang="ru-RU" sz="2400" dirty="0"/>
            </a:b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В Берлине есть несколько сообществ активистов, поддерживающих СВО. Их силами собирается гуманитарная помощь, которую Сергей передает нам в госпиталь, а также в ЛНР и ДНР. </a:t>
            </a:r>
          </a:p>
        </p:txBody>
      </p:sp>
    </p:spTree>
    <p:extLst>
      <p:ext uri="{BB962C8B-B14F-4D97-AF65-F5344CB8AC3E}">
        <p14:creationId xmlns:p14="http://schemas.microsoft.com/office/powerpoint/2010/main" val="232831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5E591-0893-456E-9EAB-5D8E1033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Часть волонтеров, обучающихся в медицинских учреждениях проходят практику в госпитале. Некоторые заключили контракт с ВС РФ</a:t>
            </a:r>
            <a:br>
              <a:rPr lang="ru-RU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ru-RU" sz="4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4CEC611-4DA4-4B29-A0A2-36AB756C0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68" y="1965960"/>
            <a:ext cx="6885664" cy="4659927"/>
          </a:xfrm>
        </p:spPr>
      </p:pic>
    </p:spTree>
    <p:extLst>
      <p:ext uri="{BB962C8B-B14F-4D97-AF65-F5344CB8AC3E}">
        <p14:creationId xmlns:p14="http://schemas.microsoft.com/office/powerpoint/2010/main" val="211277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97B9738-9B64-4235-BC73-379FFBC85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7040" y="4130039"/>
            <a:ext cx="5394960" cy="272796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Также Союз оказывает содействие в сборе и передачи гуманитарной помощи подразделениям ЛБС. Масштаб координации гуманитарной помощи охватывает всю страну.</a:t>
            </a:r>
            <a:endParaRPr lang="ru-R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A3E128EF-2220-47BB-B349-3FF41AEB8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" y="1678304"/>
            <a:ext cx="6172200" cy="4629150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208E010-BFB5-4C18-B23A-05029AAAF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74" y="125291"/>
            <a:ext cx="5134292" cy="40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6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689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Noto Sans</vt:lpstr>
      <vt:lpstr>Times New Roman</vt:lpstr>
      <vt:lpstr>Тема Office</vt:lpstr>
      <vt:lpstr>Союз Добровольцев Поддержки Специальной Военной Операции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волонтеров, обучающихся в медицинских учреждениях проходят практику в госпитале. Некоторые заключили контракт с ВС РФ </vt:lpstr>
      <vt:lpstr>Презентация PowerPoint</vt:lpstr>
      <vt:lpstr>Презентация PowerPoint</vt:lpstr>
      <vt:lpstr>В рамках деятельности, члены организации были представлены к наградам.  Также отмечены благодарственными письмами от различных ведомственных структур РФ. </vt:lpstr>
      <vt:lpstr>Председателю Союза Юрию Кравчуку были вручены наградные часы от командующего войсками Ленинградского военного округа </vt:lpstr>
      <vt:lpstr>Статья про председателя “Союз Добровольцев Поддержки Специальной Военной Операции”  Кравчук Юрия Владимировича “Человек для порядка” получила главную победу на XXVII Всероссийском военно-патриотическом конкурсе “Щит России”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10</cp:revision>
  <dcterms:created xsi:type="dcterms:W3CDTF">2024-10-25T07:32:33Z</dcterms:created>
  <dcterms:modified xsi:type="dcterms:W3CDTF">2024-10-25T10:48:46Z</dcterms:modified>
</cp:coreProperties>
</file>