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0" r:id="rId4"/>
    <p:sldId id="269" r:id="rId5"/>
    <p:sldId id="268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0EA"/>
    <a:srgbClr val="FF3300"/>
    <a:srgbClr val="FF0066"/>
    <a:srgbClr val="D76917"/>
    <a:srgbClr val="FF6600"/>
    <a:srgbClr val="E2680C"/>
    <a:srgbClr val="0582E9"/>
    <a:srgbClr val="0066FF"/>
    <a:srgbClr val="FFFF66"/>
    <a:srgbClr val="CE5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713" autoAdjust="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5758-02CE-4065-ADE9-790E31BB964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creenshot_2.jpg"/>
          <p:cNvPicPr>
            <a:picLocks noChangeAspect="1"/>
          </p:cNvPicPr>
          <p:nvPr/>
        </p:nvPicPr>
        <p:blipFill>
          <a:blip r:embed="rId3"/>
          <a:srcRect l="1442" r="1792"/>
          <a:stretch>
            <a:fillRect/>
          </a:stretch>
        </p:blipFill>
        <p:spPr>
          <a:xfrm>
            <a:off x="285720" y="285728"/>
            <a:ext cx="8643998" cy="62151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78579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Оказание помощи людям с инвалидностью и помощи пожилым людям в рамках проектов «Люди с большими возможностями»</a:t>
            </a:r>
            <a:r>
              <a:rPr lang="en-US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«Корзина добра» и «Я Доброволец»</a:t>
            </a:r>
          </a:p>
        </p:txBody>
      </p:sp>
      <p:pic>
        <p:nvPicPr>
          <p:cNvPr id="5122" name="Picture 2" descr="C:\Users\Ольга Алексеевна\Downloads\23O5k3JqP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0"/>
            <a:ext cx="1071538" cy="107753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4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Marina\Desktop\6\GsZtj8nYa6M.jpg"/>
          <p:cNvPicPr>
            <a:picLocks noChangeAspect="1" noChangeArrowheads="1"/>
          </p:cNvPicPr>
          <p:nvPr/>
        </p:nvPicPr>
        <p:blipFill>
          <a:blip r:embed="rId5" cstate="print"/>
          <a:srcRect l="23529" t="20588" b="8824"/>
          <a:stretch>
            <a:fillRect/>
          </a:stretch>
        </p:blipFill>
        <p:spPr bwMode="auto">
          <a:xfrm>
            <a:off x="71406" y="4071942"/>
            <a:ext cx="2143139" cy="263770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42910" y="285728"/>
            <a:ext cx="7844882" cy="5772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ий </a:t>
            </a: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центр ТГТУ</a:t>
            </a:r>
          </a:p>
          <a:p>
            <a:pPr algn="ctr"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направление: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ТГТУ</a:t>
            </a: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Marina\Desktop\C5Meoh_jAx0.jpg"/>
          <p:cNvPicPr>
            <a:picLocks noChangeAspect="1" noChangeArrowheads="1"/>
          </p:cNvPicPr>
          <p:nvPr/>
        </p:nvPicPr>
        <p:blipFill>
          <a:blip r:embed="rId6" cstate="print"/>
          <a:srcRect l="19144" t="22478" r="19033" b="8899"/>
          <a:stretch>
            <a:fillRect/>
          </a:stretch>
        </p:blipFill>
        <p:spPr bwMode="auto">
          <a:xfrm>
            <a:off x="4286248" y="1357298"/>
            <a:ext cx="1785950" cy="26432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0lHeJgbboPo.jpg"/>
          <p:cNvPicPr>
            <a:picLocks noChangeAspect="1"/>
          </p:cNvPicPr>
          <p:nvPr/>
        </p:nvPicPr>
        <p:blipFill>
          <a:blip r:embed="rId7" cstate="print"/>
          <a:srcRect l="21603" t="22857" r="4687" b="2627"/>
          <a:stretch>
            <a:fillRect/>
          </a:stretch>
        </p:blipFill>
        <p:spPr>
          <a:xfrm>
            <a:off x="71406" y="1357298"/>
            <a:ext cx="4113242" cy="26432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AeBZQZM87KQ.jpg"/>
          <p:cNvPicPr>
            <a:picLocks noChangeAspect="1"/>
          </p:cNvPicPr>
          <p:nvPr/>
        </p:nvPicPr>
        <p:blipFill>
          <a:blip r:embed="rId8" cstate="print"/>
          <a:srcRect l="4009" t="2632" r="950"/>
          <a:stretch>
            <a:fillRect/>
          </a:stretch>
        </p:blipFill>
        <p:spPr>
          <a:xfrm>
            <a:off x="6143636" y="1357298"/>
            <a:ext cx="2928926" cy="26432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SFLNN0dwrag.jpg"/>
          <p:cNvPicPr>
            <a:picLocks noChangeAspect="1"/>
          </p:cNvPicPr>
          <p:nvPr/>
        </p:nvPicPr>
        <p:blipFill>
          <a:blip r:embed="rId9" cstate="print"/>
          <a:srcRect l="12500" t="23958" r="19444" b="5208"/>
          <a:stretch>
            <a:fillRect/>
          </a:stretch>
        </p:blipFill>
        <p:spPr>
          <a:xfrm>
            <a:off x="2285984" y="4071942"/>
            <a:ext cx="1928826" cy="2676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hxzGTbHEuf0.jpg"/>
          <p:cNvPicPr>
            <a:picLocks noChangeAspect="1"/>
          </p:cNvPicPr>
          <p:nvPr/>
        </p:nvPicPr>
        <p:blipFill>
          <a:blip r:embed="rId10" cstate="print"/>
          <a:srcRect l="15278" t="23958" r="13889" b="15625"/>
          <a:stretch>
            <a:fillRect/>
          </a:stretch>
        </p:blipFill>
        <p:spPr>
          <a:xfrm>
            <a:off x="4286248" y="4071942"/>
            <a:ext cx="2357454" cy="26810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vuo6uYE8WRM.jpg"/>
          <p:cNvPicPr>
            <a:picLocks noChangeAspect="1"/>
          </p:cNvPicPr>
          <p:nvPr/>
        </p:nvPicPr>
        <p:blipFill>
          <a:blip r:embed="rId11"/>
          <a:srcRect l="21990" t="30077" r="20602" b="18793"/>
          <a:stretch>
            <a:fillRect/>
          </a:stretch>
        </p:blipFill>
        <p:spPr>
          <a:xfrm>
            <a:off x="6715140" y="4071942"/>
            <a:ext cx="2286016" cy="27146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71435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D769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Оказание помощи пожилым людям и людям с инвалидностью подверженным угрозе заражения </a:t>
            </a:r>
            <a:r>
              <a:rPr lang="ru-RU" sz="1400" b="1" dirty="0" err="1" smtClean="0">
                <a:ln w="11430"/>
                <a:solidFill>
                  <a:srgbClr val="D769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коронавирусной</a:t>
            </a:r>
            <a:r>
              <a:rPr lang="ru-RU" sz="1400" b="1" dirty="0" smtClean="0">
                <a:ln w="11430"/>
                <a:solidFill>
                  <a:srgbClr val="D769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инфекцией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7187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D769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на горячей линии, сбор Гуманитарной помощи для нуждающихся беженцев с ЛДНР и ДНР, а так же для военнослужащих и мобилизованных граждан , передача продуктовых наборов и отправка  мобилизованных, в связи  со специальной военной операцией на юго-востоке Украины</a:t>
            </a:r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4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3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cSRkcqJimh8.jpg"/>
          <p:cNvPicPr>
            <a:picLocks noChangeAspect="1"/>
          </p:cNvPicPr>
          <p:nvPr/>
        </p:nvPicPr>
        <p:blipFill>
          <a:blip r:embed="rId4" cstate="print"/>
          <a:srcRect l="6057" r="6111"/>
          <a:stretch>
            <a:fillRect/>
          </a:stretch>
        </p:blipFill>
        <p:spPr>
          <a:xfrm>
            <a:off x="71406" y="4357694"/>
            <a:ext cx="2088850" cy="23574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kZK8V8kM4As.jpg"/>
          <p:cNvPicPr>
            <a:picLocks noChangeAspect="1"/>
          </p:cNvPicPr>
          <p:nvPr/>
        </p:nvPicPr>
        <p:blipFill>
          <a:blip r:embed="rId5" cstate="print"/>
          <a:srcRect l="19635" r="13281" b="5180"/>
          <a:stretch>
            <a:fillRect/>
          </a:stretch>
        </p:blipFill>
        <p:spPr>
          <a:xfrm>
            <a:off x="8072462" y="-1"/>
            <a:ext cx="1071538" cy="10715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13332" y="500042"/>
            <a:ext cx="7844882" cy="5772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600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691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Штаб </a:t>
            </a:r>
            <a:r>
              <a:rPr lang="en-US" sz="2400" b="1" dirty="0" smtClean="0">
                <a:solidFill>
                  <a:srgbClr val="D7691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#</a:t>
            </a:r>
            <a:r>
              <a:rPr lang="ru-RU" sz="2400" b="1" dirty="0" smtClean="0">
                <a:solidFill>
                  <a:srgbClr val="D7691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МЫВМЕСТЕ </a:t>
            </a:r>
            <a:r>
              <a:rPr lang="ru-RU" sz="24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Волонтерского центра ТГТУ</a:t>
            </a:r>
          </a:p>
          <a:p>
            <a:pPr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691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D769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Marina\Desktop\63Uw3i8XcH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285860"/>
            <a:ext cx="2214578" cy="221457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Marina\Desktop\DVxR0nwnyw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285860"/>
            <a:ext cx="1928826" cy="2227794"/>
          </a:xfrm>
          <a:prstGeom prst="rect">
            <a:avLst/>
          </a:prstGeom>
          <a:noFill/>
        </p:spPr>
      </p:pic>
      <p:pic>
        <p:nvPicPr>
          <p:cNvPr id="19" name="Рисунок 18" descr="gFWAUwI3fv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1285860"/>
            <a:ext cx="2214554" cy="2214554"/>
          </a:xfrm>
          <a:prstGeom prst="rect">
            <a:avLst/>
          </a:prstGeom>
        </p:spPr>
      </p:pic>
      <p:pic>
        <p:nvPicPr>
          <p:cNvPr id="20" name="Рисунок 19" descr="lWNO6XcE_f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0" y="1285860"/>
            <a:ext cx="2285992" cy="22859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Kshaitj31DQ.jpg"/>
          <p:cNvPicPr>
            <a:picLocks noChangeAspect="1"/>
          </p:cNvPicPr>
          <p:nvPr/>
        </p:nvPicPr>
        <p:blipFill>
          <a:blip r:embed="rId10" cstate="print"/>
          <a:srcRect l="3030" r="3029"/>
          <a:stretch>
            <a:fillRect/>
          </a:stretch>
        </p:blipFill>
        <p:spPr>
          <a:xfrm>
            <a:off x="6858016" y="4357718"/>
            <a:ext cx="2214578" cy="23574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Y1DiU9Cty_s.jpg"/>
          <p:cNvPicPr>
            <a:picLocks noChangeAspect="1"/>
          </p:cNvPicPr>
          <p:nvPr/>
        </p:nvPicPr>
        <p:blipFill>
          <a:blip r:embed="rId11" cstate="print"/>
          <a:srcRect l="11390" t="9678" r="5085"/>
          <a:stretch>
            <a:fillRect/>
          </a:stretch>
        </p:blipFill>
        <p:spPr>
          <a:xfrm>
            <a:off x="2285983" y="4357693"/>
            <a:ext cx="1643075" cy="23690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Z1hOug_CAKo.jpg"/>
          <p:cNvPicPr>
            <a:picLocks noChangeAspect="1"/>
          </p:cNvPicPr>
          <p:nvPr/>
        </p:nvPicPr>
        <p:blipFill>
          <a:blip r:embed="rId12" cstate="print"/>
          <a:srcRect l="16667" t="11111" r="8332" b="3702"/>
          <a:stretch>
            <a:fillRect/>
          </a:stretch>
        </p:blipFill>
        <p:spPr>
          <a:xfrm>
            <a:off x="4000496" y="4357693"/>
            <a:ext cx="2786082" cy="23733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3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Ольга Алексеевна\Downloads\-IMQdV8r_MU.jpg"/>
          <p:cNvPicPr>
            <a:picLocks noChangeAspect="1" noChangeArrowheads="1"/>
          </p:cNvPicPr>
          <p:nvPr/>
        </p:nvPicPr>
        <p:blipFill>
          <a:blip r:embed="rId4" cstate="print"/>
          <a:srcRect l="24739" t="23750" r="23249" b="25850"/>
          <a:stretch>
            <a:fillRect/>
          </a:stretch>
        </p:blipFill>
        <p:spPr bwMode="auto">
          <a:xfrm>
            <a:off x="8000992" y="0"/>
            <a:ext cx="1143008" cy="11075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Marina\Desktop\6\LtY7ekDYSg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404644"/>
            <a:ext cx="6500826" cy="238194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14348" y="571480"/>
            <a:ext cx="7844882" cy="3571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Гражданско-патриотически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сектор</a:t>
            </a:r>
            <a:endParaRPr lang="ru-RU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 sz="20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центра ТГТУ</a:t>
            </a:r>
            <a:br>
              <a:rPr lang="ru-RU" sz="20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gt_gmvswOOo.jpg"/>
          <p:cNvPicPr>
            <a:picLocks noChangeAspect="1"/>
          </p:cNvPicPr>
          <p:nvPr/>
        </p:nvPicPr>
        <p:blipFill>
          <a:blip r:embed="rId6" cstate="print"/>
          <a:srcRect t="28528" r="11313"/>
          <a:stretch>
            <a:fillRect/>
          </a:stretch>
        </p:blipFill>
        <p:spPr>
          <a:xfrm>
            <a:off x="2143108" y="1285861"/>
            <a:ext cx="4071966" cy="300039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LGdRl8hwKs.jpg"/>
          <p:cNvPicPr>
            <a:picLocks noChangeAspect="1"/>
          </p:cNvPicPr>
          <p:nvPr/>
        </p:nvPicPr>
        <p:blipFill>
          <a:blip r:embed="rId7"/>
          <a:srcRect l="21015" r="29536" b="2001"/>
          <a:stretch>
            <a:fillRect/>
          </a:stretch>
        </p:blipFill>
        <p:spPr>
          <a:xfrm>
            <a:off x="142844" y="1285860"/>
            <a:ext cx="1857388" cy="54292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mwCkCU-KedE (1).jpg"/>
          <p:cNvPicPr>
            <a:picLocks noChangeAspect="1"/>
          </p:cNvPicPr>
          <p:nvPr/>
        </p:nvPicPr>
        <p:blipFill>
          <a:blip r:embed="rId8" cstate="print"/>
          <a:srcRect l="5263" t="8824" r="5263" b="16176"/>
          <a:stretch>
            <a:fillRect/>
          </a:stretch>
        </p:blipFill>
        <p:spPr>
          <a:xfrm>
            <a:off x="6309071" y="1277456"/>
            <a:ext cx="2692085" cy="3008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00100" y="76264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в организации и проведении гражданско-патриотических акций, в том числе в рамках празднования 77-летия победы в Великой отечественной войне 1941-1945 гг.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3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Ольга Алексеевна\Downloads\GWMxNLK4NKs.jpg"/>
          <p:cNvPicPr>
            <a:picLocks noChangeAspect="1" noChangeArrowheads="1"/>
          </p:cNvPicPr>
          <p:nvPr/>
        </p:nvPicPr>
        <p:blipFill>
          <a:blip r:embed="rId4" cstate="print"/>
          <a:srcRect l="10145" t="12201" r="16400" b="16400"/>
          <a:stretch>
            <a:fillRect/>
          </a:stretch>
        </p:blipFill>
        <p:spPr bwMode="auto">
          <a:xfrm>
            <a:off x="8000992" y="0"/>
            <a:ext cx="1143008" cy="111101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786182" y="928670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Раздельный сбор отходов «Разделяй с нами!»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348" y="78579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Посадка и уход за деревьями «</a:t>
            </a:r>
            <a:r>
              <a:rPr lang="ru-RU" sz="1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Лесомания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8860" y="400050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Экопросвещение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школах и детских садах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7158" y="4121355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животным</a:t>
            </a:r>
          </a:p>
        </p:txBody>
      </p:sp>
      <p:pic>
        <p:nvPicPr>
          <p:cNvPr id="2" name="Picture 3" descr="C:\Users\Marina\Desktop\6\FNbj-8sencI.jpg"/>
          <p:cNvPicPr>
            <a:picLocks noChangeAspect="1" noChangeArrowheads="1"/>
          </p:cNvPicPr>
          <p:nvPr/>
        </p:nvPicPr>
        <p:blipFill>
          <a:blip r:embed="rId5" cstate="print"/>
          <a:srcRect t="6250" r="18357" b="9375"/>
          <a:stretch>
            <a:fillRect/>
          </a:stretch>
        </p:blipFill>
        <p:spPr bwMode="auto">
          <a:xfrm>
            <a:off x="165303" y="1357298"/>
            <a:ext cx="1906367" cy="264320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MPhwc1Yadbk.jpg"/>
          <p:cNvPicPr>
            <a:picLocks noChangeAspect="1"/>
          </p:cNvPicPr>
          <p:nvPr/>
        </p:nvPicPr>
        <p:blipFill>
          <a:blip r:embed="rId6" cstate="print"/>
          <a:srcRect t="10000" b="22499"/>
          <a:stretch>
            <a:fillRect/>
          </a:stretch>
        </p:blipFill>
        <p:spPr>
          <a:xfrm>
            <a:off x="277783" y="4500570"/>
            <a:ext cx="2436829" cy="219316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kEy1M3u2hv0.jpg"/>
          <p:cNvPicPr>
            <a:picLocks noChangeAspect="1"/>
          </p:cNvPicPr>
          <p:nvPr/>
        </p:nvPicPr>
        <p:blipFill>
          <a:blip r:embed="rId7" cstate="print"/>
          <a:srcRect t="11458" b="10416"/>
          <a:stretch>
            <a:fillRect/>
          </a:stretch>
        </p:blipFill>
        <p:spPr>
          <a:xfrm>
            <a:off x="2857488" y="4557110"/>
            <a:ext cx="2071702" cy="215803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GO2r_yU4ap0.jpg"/>
          <p:cNvPicPr>
            <a:picLocks noChangeAspect="1"/>
          </p:cNvPicPr>
          <p:nvPr/>
        </p:nvPicPr>
        <p:blipFill>
          <a:blip r:embed="rId8"/>
          <a:srcRect l="24543" t="31581" r="16225" b="16254"/>
          <a:stretch>
            <a:fillRect/>
          </a:stretch>
        </p:blipFill>
        <p:spPr>
          <a:xfrm>
            <a:off x="5017804" y="4500570"/>
            <a:ext cx="4021046" cy="228601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5286380" y="4000504"/>
            <a:ext cx="385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Плавучий </a:t>
            </a:r>
            <a:r>
              <a:rPr lang="ru-RU" sz="1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эковолонтёрский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отряд «Вернадский»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642918"/>
            <a:ext cx="7844882" cy="3571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Экологическое движение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 sz="20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центра ТГТУ</a:t>
            </a:r>
            <a:br>
              <a:rPr lang="ru-RU" sz="20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Рисунок 18" descr="dePFutXlVRc.jpg"/>
          <p:cNvPicPr>
            <a:picLocks noChangeAspect="1"/>
          </p:cNvPicPr>
          <p:nvPr/>
        </p:nvPicPr>
        <p:blipFill>
          <a:blip r:embed="rId9" cstate="print"/>
          <a:srcRect l="8696" t="4255" r="19466" b="10638"/>
          <a:stretch>
            <a:fillRect/>
          </a:stretch>
        </p:blipFill>
        <p:spPr>
          <a:xfrm>
            <a:off x="2139139" y="1357298"/>
            <a:ext cx="2790051" cy="264320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8QSGLteYRTg.jpg"/>
          <p:cNvPicPr>
            <a:picLocks noChangeAspect="1"/>
          </p:cNvPicPr>
          <p:nvPr/>
        </p:nvPicPr>
        <p:blipFill>
          <a:blip r:embed="rId10"/>
          <a:srcRect l="15625" t="19948" r="12604" b="8307"/>
          <a:stretch>
            <a:fillRect/>
          </a:stretch>
        </p:blipFill>
        <p:spPr>
          <a:xfrm>
            <a:off x="5000628" y="1357298"/>
            <a:ext cx="3991189" cy="264320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57554" y="4429132"/>
            <a:ext cx="2000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440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место </a:t>
            </a:r>
          </a:p>
          <a:p>
            <a:pPr algn="ctr"/>
            <a:r>
              <a:rPr lang="ru-RU" sz="1400" b="1" dirty="0" smtClean="0">
                <a:ln w="11430"/>
                <a:solidFill>
                  <a:srgbClr val="0440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номинации "Добровольческое объединение года" регионального этапа Всероссийской национальной премии "Студент года - 2022"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42910" y="428604"/>
            <a:ext cx="7844882" cy="3571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Событийное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ТГТУ</a:t>
            </a: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" name="Рисунок 22" descr="37x7zOJv0h4.jpg"/>
          <p:cNvPicPr>
            <a:picLocks noChangeAspect="1"/>
          </p:cNvPicPr>
          <p:nvPr/>
        </p:nvPicPr>
        <p:blipFill>
          <a:blip r:embed="rId2" cstate="print"/>
          <a:srcRect t="13889"/>
          <a:stretch>
            <a:fillRect/>
          </a:stretch>
        </p:blipFill>
        <p:spPr>
          <a:xfrm>
            <a:off x="142844" y="4500594"/>
            <a:ext cx="3115712" cy="2214554"/>
          </a:xfrm>
          <a:prstGeom prst="rect">
            <a:avLst/>
          </a:prstGeom>
          <a:ln>
            <a:solidFill>
              <a:srgbClr val="0440E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14282" y="3857628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440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Пять волонтеров ТГТУ ,обладатели нагрудного знака «Волонтер года»</a:t>
            </a:r>
          </a:p>
        </p:txBody>
      </p:sp>
      <p:pic>
        <p:nvPicPr>
          <p:cNvPr id="26" name="Рисунок 25" descr="To1q7gQQRCI.jpg"/>
          <p:cNvPicPr>
            <a:picLocks noChangeAspect="1"/>
          </p:cNvPicPr>
          <p:nvPr/>
        </p:nvPicPr>
        <p:blipFill>
          <a:blip r:embed="rId3" cstate="print"/>
          <a:srcRect l="12029" t="6409" r="31498" b="30882"/>
          <a:stretch>
            <a:fillRect/>
          </a:stretch>
        </p:blipFill>
        <p:spPr>
          <a:xfrm>
            <a:off x="5429256" y="4000504"/>
            <a:ext cx="3571868" cy="2643206"/>
          </a:xfrm>
          <a:prstGeom prst="rect">
            <a:avLst/>
          </a:prstGeom>
          <a:ln>
            <a:solidFill>
              <a:srgbClr val="0440E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1000100" y="57148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440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Межрегиональный экологический добровольческий форум "ЭкоВолонтер2022"</a:t>
            </a:r>
          </a:p>
        </p:txBody>
      </p:sp>
      <p:pic>
        <p:nvPicPr>
          <p:cNvPr id="40" name="Рисунок 39" descr="rY9erIzJ9bY.jpg"/>
          <p:cNvPicPr>
            <a:picLocks noChangeAspect="1"/>
          </p:cNvPicPr>
          <p:nvPr/>
        </p:nvPicPr>
        <p:blipFill>
          <a:blip r:embed="rId4"/>
          <a:srcRect l="1562" t="39583" r="1562" b="19792"/>
          <a:stretch>
            <a:fillRect/>
          </a:stretch>
        </p:blipFill>
        <p:spPr>
          <a:xfrm>
            <a:off x="71438" y="928670"/>
            <a:ext cx="9001156" cy="2831008"/>
          </a:xfrm>
          <a:prstGeom prst="rect">
            <a:avLst/>
          </a:prstGeom>
          <a:ln>
            <a:solidFill>
              <a:srgbClr val="0440E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Users\Marina\Desktop\tO7A2HI3cEM.jpg"/>
          <p:cNvPicPr>
            <a:picLocks noChangeAspect="1" noChangeArrowheads="1"/>
          </p:cNvPicPr>
          <p:nvPr/>
        </p:nvPicPr>
        <p:blipFill>
          <a:blip r:embed="rId5" cstate="print"/>
          <a:srcRect l="27103" t="14706" r="27285" b="13619"/>
          <a:stretch>
            <a:fillRect/>
          </a:stretch>
        </p:blipFill>
        <p:spPr bwMode="auto">
          <a:xfrm>
            <a:off x="8215338" y="1"/>
            <a:ext cx="928662" cy="1459326"/>
          </a:xfrm>
          <a:prstGeom prst="rect">
            <a:avLst/>
          </a:prstGeom>
          <a:ln>
            <a:solidFill>
              <a:srgbClr val="0440E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6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201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Алексеевна</dc:creator>
  <cp:lastModifiedBy>Marina</cp:lastModifiedBy>
  <cp:revision>81</cp:revision>
  <dcterms:created xsi:type="dcterms:W3CDTF">2020-07-31T14:22:22Z</dcterms:created>
  <dcterms:modified xsi:type="dcterms:W3CDTF">2022-11-28T17:20:53Z</dcterms:modified>
</cp:coreProperties>
</file>