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4C12A-2B1B-4688-AEEB-75092582747F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AF87-2154-4064-82B3-1F884FADB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7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" b="16799"/>
          <a:stretch/>
        </p:blipFill>
        <p:spPr>
          <a:xfrm>
            <a:off x="2627784" y="116632"/>
            <a:ext cx="4323540" cy="41764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57896" y="4293096"/>
            <a:ext cx="766331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ОТКРЫТИЕ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РЕСУРСНОГО ЦЕНТРА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РАЗВИТИЯ ДОБРОВОЛЬЧЕСТВА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ГОРОД РАЙЧИХИНСК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4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0387" cy="229026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/>
              <a:t>15 </a:t>
            </a:r>
            <a:r>
              <a:rPr lang="ru-RU" sz="2000" dirty="0"/>
              <a:t>сентября 2023 года, в Дворце детей и юношества города Райчихинск состоялось торжественное открытие муниципального ресурсного центра развития добровольчества.  Центр должен стать точкой притяжения активной молодёжи и способствовать комплексному развитию и популяризации добровольческого и волонтёрского движения на территории города.</a:t>
            </a:r>
          </a:p>
        </p:txBody>
      </p:sp>
      <p:pic>
        <p:nvPicPr>
          <p:cNvPr id="1026" name="Picture 2" descr="C:\Users\User\Desktop\фото открытие\a6408af6-b86f-449f-b936-6df90852394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3244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открытие\5468bc02-09e7-4309-9c09-dd3f5794f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72" y="2996952"/>
            <a:ext cx="4023883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633670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На торжественной церемонии присутствовали: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Елена </a:t>
            </a:r>
            <a:r>
              <a:rPr lang="ru-RU" sz="2000" dirty="0"/>
              <a:t>Анатольевна </a:t>
            </a:r>
            <a:r>
              <a:rPr lang="ru-RU" sz="2000" dirty="0" err="1"/>
              <a:t>Бурдуковская</a:t>
            </a:r>
            <a:r>
              <a:rPr lang="ru-RU" sz="2000" dirty="0"/>
              <a:t> - первый заместитель министра образования и науки Амурской области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Тамара Анатольевна Заболоцкая - начальник отдела молодежной политики министерства образования и науки Амурской области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Мария Андреевна Артюхова - руководитель ресурсного центра развития добровольчества Амурской </a:t>
            </a:r>
            <a:r>
              <a:rPr lang="ru-RU" sz="2000" dirty="0" smtClean="0"/>
              <a:t>области ; 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Сергей Евгеньевич </a:t>
            </a:r>
            <a:r>
              <a:rPr lang="ru-RU" sz="2000" dirty="0" err="1"/>
              <a:t>Парфенюк</a:t>
            </a:r>
            <a:r>
              <a:rPr lang="ru-RU" sz="2000" dirty="0"/>
              <a:t> - первый заместитель главы города Райчихинск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Лариса Александровна </a:t>
            </a:r>
            <a:r>
              <a:rPr lang="ru-RU" sz="2000" dirty="0" err="1"/>
              <a:t>Гусенкова</a:t>
            </a:r>
            <a:r>
              <a:rPr lang="ru-RU" sz="2000" dirty="0"/>
              <a:t> - начальник управления образования города Райчихинск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Любовь Николаевна Галушко - заместитель начальника управления образования города Райчихинск;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Марина Александровна Смирнова - специалист по организации работы «Движение Первых» в городе </a:t>
            </a:r>
            <a:r>
              <a:rPr lang="ru-RU" sz="2000" dirty="0" smtClean="0"/>
              <a:t>Райчихинск;</a:t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/>
              <a:t>педагогические сотрудники и сами волонтеры города.</a:t>
            </a:r>
          </a:p>
        </p:txBody>
      </p:sp>
    </p:spTree>
    <p:extLst>
      <p:ext uri="{BB962C8B-B14F-4D97-AF65-F5344CB8AC3E}">
        <p14:creationId xmlns:p14="http://schemas.microsoft.com/office/powerpoint/2010/main" val="6729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открытие\669948c0-98df-4d94-aa49-baf345ce3fe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/>
          <a:stretch/>
        </p:blipFill>
        <p:spPr bwMode="auto">
          <a:xfrm>
            <a:off x="539552" y="476672"/>
            <a:ext cx="8200007" cy="58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Главным виновникам торжества - добровольцам - были вручены Благодарственные письма министерства образования и науки Амурской области (Архипову Николаю, Колесниковой Анастасии, Ковшик Екатерине, Моисеевой Анастасии, Хуторная Анастасии), а также Почетные грамоты управления образования города Райчихинск (Бондарь Артему, Николаенко Полине).</a:t>
            </a:r>
          </a:p>
        </p:txBody>
      </p:sp>
      <p:pic>
        <p:nvPicPr>
          <p:cNvPr id="3074" name="Picture 2" descr="C:\Users\User\Desktop\фото открытие\1ee38810-db0a-43e7-a9b1-992861881b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/>
          <a:stretch/>
        </p:blipFill>
        <p:spPr bwMode="auto">
          <a:xfrm>
            <a:off x="508712" y="3429000"/>
            <a:ext cx="3951368" cy="268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открытие\cb3ae71b-b5e8-48f1-8f56-a4cc0cfdbdd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r="11972"/>
          <a:stretch/>
        </p:blipFill>
        <p:spPr bwMode="auto">
          <a:xfrm>
            <a:off x="5004048" y="3427201"/>
            <a:ext cx="3672408" cy="26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✨Почётное право перерезать праздничную ленту и открыть "Ресурсный центр" было предоставлено первому заместителю министра образования и науки Амурской области Е.А. </a:t>
            </a:r>
            <a:r>
              <a:rPr lang="ru-RU" sz="2000" dirty="0" err="1"/>
              <a:t>Бурдуковской</a:t>
            </a:r>
            <a:r>
              <a:rPr lang="ru-RU" sz="2000" dirty="0"/>
              <a:t> и первому заместителю главы города Райчихинск </a:t>
            </a:r>
            <a:r>
              <a:rPr lang="ru-RU" sz="2000" dirty="0" smtClean="0"/>
              <a:t>                    С.Е</a:t>
            </a:r>
            <a:r>
              <a:rPr lang="ru-RU" sz="2000" dirty="0"/>
              <a:t>. </a:t>
            </a:r>
            <a:r>
              <a:rPr lang="ru-RU" sz="2000" dirty="0" err="1"/>
              <a:t>Парфенюку</a:t>
            </a:r>
            <a:r>
              <a:rPr lang="ru-RU" sz="2000" dirty="0"/>
              <a:t>.</a:t>
            </a:r>
          </a:p>
        </p:txBody>
      </p:sp>
      <p:pic>
        <p:nvPicPr>
          <p:cNvPr id="4098" name="Picture 2" descr="C:\Users\User\Desktop\фото открытие\0ac143ad-7a9b-4ab7-8710-d000a8d8f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1539"/>
            <a:ext cx="7056784" cy="397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79" y="332656"/>
            <a:ext cx="8229600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/>
              <a:t>После торжественного открытия все гости были приглашены на экскурсию в зал ресурсного центра, между волонтерами и гостями был проведен «диалог на равных», в котором каждый мог задать интересующий его вопрос и получить ответ.</a:t>
            </a:r>
            <a:br>
              <a:rPr lang="ru-RU" sz="2200" dirty="0"/>
            </a:br>
            <a:endParaRPr lang="ru-RU" dirty="0"/>
          </a:p>
        </p:txBody>
      </p:sp>
      <p:pic>
        <p:nvPicPr>
          <p:cNvPr id="5122" name="Picture 2" descr="C:\Users\User\Desktop\фото открытие\72d1139d-dc3e-4fd3-a224-0f299b3af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48981" cy="233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открытие\59a2245b-34ef-403a-a0ef-2eb8348d122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80" y="1863212"/>
            <a:ext cx="4116338" cy="23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 открытие\c3cbe1c7-b43c-4940-adae-19533fceb8c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81" y="4300615"/>
            <a:ext cx="4287539" cy="241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фото открытие\f46b8e15-5d44-4f31-b652-3dbf181a4a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/>
          <a:stretch/>
        </p:blipFill>
        <p:spPr bwMode="auto">
          <a:xfrm>
            <a:off x="436648" y="116632"/>
            <a:ext cx="8341042" cy="48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474" y="5085184"/>
            <a:ext cx="86333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«Делай то, что ты можешь,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помощью того, чем ты располагаешь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там, где </a:t>
            </a:r>
            <a:r>
              <a:rPr lang="ru-RU" sz="28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сейчас»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7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15 сентября 2023 года, в Дворце детей и юношества города Райчихинск состоялось торжественное открытие муниципального ресурсного центра развития добровольчества.  Центр должен стать точкой притяжения активной молодёжи и способствовать комплексному развитию и популяризации добровольческого и волонтёрского движения на территории города.</vt:lpstr>
      <vt:lpstr>На торжественной церемонии присутствовали:  - Елена Анатольевна Бурдуковская - первый заместитель министра образования и науки Амурской области; - Тамара Анатольевна Заболоцкая - начальник отдела молодежной политики министерства образования и науки Амурской области; - Мария Андреевна Артюхова - руководитель ресурсного центра развития добровольчества Амурской области ;  - Сергей Евгеньевич Парфенюк - первый заместитель главы города Райчихинск; - Лариса Александровна Гусенкова - начальник управления образования города Райчихинск; - Любовь Николаевна Галушко - заместитель начальника управления образования города Райчихинск;  - Марина Александровна Смирнова - специалист по организации работы «Движение Первых» в городе Райчихинск; - педагогические сотрудники и сами волонтеры города.</vt:lpstr>
      <vt:lpstr>Презентация PowerPoint</vt:lpstr>
      <vt:lpstr>Главным виновникам торжества - добровольцам - были вручены Благодарственные письма министерства образования и науки Амурской области (Архипову Николаю, Колесниковой Анастасии, Ковшик Екатерине, Моисеевой Анастасии, Хуторная Анастасии), а также Почетные грамоты управления образования города Райчихинск (Бондарь Артему, Николаенко Полине).</vt:lpstr>
      <vt:lpstr>✨Почётное право перерезать праздничную ленту и открыть "Ресурсный центр" было предоставлено первому заместителю министра образования и науки Амурской области Е.А. Бурдуковской и первому заместителю главы города Райчихинск                     С.Е. Парфенюку.</vt:lpstr>
      <vt:lpstr>После торжественного открытия все гости были приглашены на экскурсию в зал ресурсного центра, между волонтерами и гостями был проведен «диалог на равных», в котором каждый мог задать интересующий его вопрос и получить ответ.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2023-09-18T05:30:17Z</dcterms:created>
  <dcterms:modified xsi:type="dcterms:W3CDTF">2023-09-18T06:12:56Z</dcterms:modified>
</cp:coreProperties>
</file>