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6" r:id="rId2"/>
    <p:sldId id="274" r:id="rId3"/>
    <p:sldId id="275" r:id="rId4"/>
    <p:sldId id="272" r:id="rId5"/>
    <p:sldId id="259" r:id="rId6"/>
    <p:sldId id="276" r:id="rId7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11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756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F7B9D7-ADEF-4273-860E-47665C50BD38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43698D-48BD-4B47-9085-F7C5A63A52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4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FF1E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0163" y="2913888"/>
            <a:ext cx="2333244" cy="469391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34100" y="0"/>
            <a:ext cx="6057900" cy="68579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FF1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8378" y="1545412"/>
            <a:ext cx="5226050" cy="300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304800" y="1905001"/>
            <a:ext cx="116586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ОПЫТ ДОБРОВОЛЬЦЕВ «СЕРЕБРЯНОГО» ВОЗРАСТА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ОСУЩЕСТВЛЯЮЩИХ СВОЮ ДЕЯТЕЛЬНОСТЬ ПРИ ГАУСО СО «КЦСОН ЛЕНИНСКОГО </a:t>
            </a:r>
            <a:r>
              <a:rPr lang="ru-RU"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РАЙОНА ГОРОДА НИЖНИЙ </a:t>
            </a: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ТАГИЛ»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94" name="AutoShape 2" descr="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6" name="AutoShape 4" descr="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8" name="AutoShape 6" descr="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07C283-40BF-83C8-A72A-EEF92A48A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11579911" cy="1908215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2014 года в комплексном центре   началось активное формирование группы  добровольцев «Серебряного» возраста</a:t>
            </a:r>
            <a:b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Началось </a:t>
            </a:r>
            <a:r>
              <a:rPr lang="ru-RU" sz="2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методической базы</a:t>
            </a:r>
            <a:br>
              <a:rPr lang="ru-RU" sz="2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«Серебряного» добровольчества и накопление опыта.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439E02-E50C-5A67-10B0-F2DFDE13F363}"/>
              </a:ext>
            </a:extLst>
          </p:cNvPr>
          <p:cNvSpPr txBox="1"/>
          <p:nvPr/>
        </p:nvSpPr>
        <p:spPr>
          <a:xfrm>
            <a:off x="989355" y="2104063"/>
            <a:ext cx="1021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Добровольцы совместно с руководителями, самостоятельно искали пути реализации идей, разрабатывали мероприятия и проводили добровольческие акции!</a:t>
            </a:r>
          </a:p>
          <a:p>
            <a:pPr algn="just"/>
            <a:endParaRPr lang="ru-RU" b="1" dirty="0">
              <a:solidFill>
                <a:schemeClr val="bg1"/>
              </a:solidFill>
            </a:endParaRPr>
          </a:p>
          <a:p>
            <a:pPr marL="342900" indent="-342900" algn="just">
              <a:buAutoNum type="arabicPeriod"/>
            </a:pPr>
            <a:r>
              <a:rPr lang="ru-RU" b="1" dirty="0">
                <a:solidFill>
                  <a:schemeClr val="bg1"/>
                </a:solidFill>
              </a:rPr>
              <a:t>Добровольцы «Серебряного» возраста активно включались в работу отделения дневного пребывания: сопровождение группы на экскурсии, помощь в организации досуга на природе, организация концертных программ (сценки, поэтические посиделки), проведение субботников на территории центра совместно с коллективом, оказывали помощь в организации и проведении мероприятий Центра.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EF9858-5708-34B8-30A9-EC6181FD4C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81" t="11111" r="3320" b="5556"/>
          <a:stretch/>
        </p:blipFill>
        <p:spPr>
          <a:xfrm>
            <a:off x="4343400" y="4572000"/>
            <a:ext cx="28956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685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56A755-C7C3-01D6-A7F5-ADE36D2E0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33400"/>
            <a:ext cx="9220200" cy="2215991"/>
          </a:xfrm>
        </p:spPr>
        <p:txBody>
          <a:bodyPr/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2.   Добровольцы «Серебряного» возраста создали группу активистов в помощь детям воспитывающихся в социальных учреждениях, так появился проект «прогулка выходного дня», затем проект «Дочки матери» и наконец наставничество «Важный подросток».</a:t>
            </a:r>
            <a:br>
              <a:rPr lang="ru-RU" b="1" dirty="0">
                <a:solidFill>
                  <a:schemeClr val="bg1"/>
                </a:solidFill>
              </a:rPr>
            </a:b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Проведено более 127 мероприятий и встреч с воспитанниками социальных учреждений. 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Получен положительный опыт и достигнут позитивный результат! 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Выросло целое поколение детей, которые с теплом вспоминают встречи с бабушками и дедушками, совместные праздники и игры на свежем воздухе, общение и теплые объятия.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03E9A6-C880-B85D-4719-D713A634C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82" y="3803284"/>
            <a:ext cx="5016731" cy="282632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A6C784-BFC7-457B-14FA-59A6EFC25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0" y="3803284"/>
            <a:ext cx="2826327" cy="282632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B7CFD7-38DB-99B5-6D2F-60C3381778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683" t="21669" r="19620" b="9528"/>
          <a:stretch/>
        </p:blipFill>
        <p:spPr>
          <a:xfrm>
            <a:off x="5368368" y="3803284"/>
            <a:ext cx="3048000" cy="282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929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90600" y="381000"/>
            <a:ext cx="104344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 3. «Серебряное» добровольчество становились активными участниками школы пожилого возраста «Компьютерная грамотность»</a:t>
            </a:r>
            <a:br>
              <a:rPr lang="ru-RU" b="1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</a:br>
            <a:br>
              <a:rPr lang="ru-RU" b="1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«Серебряным» добровольцам не хватало знаний компьютерной грамотности</a:t>
            </a:r>
            <a:br>
              <a:rPr lang="ru-RU" b="1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Что в свою очередь затрудняло коммуникацию группы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762CF2-1122-EFD2-C312-C923FB29A7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758" t="18823" b="24709"/>
          <a:stretch/>
        </p:blipFill>
        <p:spPr>
          <a:xfrm>
            <a:off x="4343400" y="2057400"/>
            <a:ext cx="2971800" cy="26238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702C74-C380-AB40-D6F5-33702A237332}"/>
              </a:ext>
            </a:extLst>
          </p:cNvPr>
          <p:cNvSpPr txBox="1"/>
          <p:nvPr/>
        </p:nvSpPr>
        <p:spPr>
          <a:xfrm>
            <a:off x="1066800" y="5334000"/>
            <a:ext cx="10434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Так в течении 10 лет 90% добровольцев «Серебряного» возраста стали активно пользоваться смартфонами и компьютерами. Помогают в освоении данных знаний своим коллегам.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6668769" y="5510580"/>
            <a:ext cx="556260" cy="762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0" dirty="0">
                <a:solidFill>
                  <a:srgbClr val="AA3E9D"/>
                </a:solidFill>
                <a:latin typeface="Arial Black"/>
                <a:cs typeface="Arial Black"/>
              </a:rPr>
              <a:t>44</a:t>
            </a:r>
            <a:endParaRPr sz="32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600" spc="-5" dirty="0">
                <a:solidFill>
                  <a:srgbClr val="AA3E9D"/>
                </a:solidFill>
                <a:latin typeface="Calibri"/>
                <a:cs typeface="Calibri"/>
              </a:rPr>
              <a:t>курса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33E3A8-43E4-AF92-AA09-275A7FF007B6}"/>
              </a:ext>
            </a:extLst>
          </p:cNvPr>
          <p:cNvSpPr txBox="1"/>
          <p:nvPr/>
        </p:nvSpPr>
        <p:spPr>
          <a:xfrm>
            <a:off x="295369" y="0"/>
            <a:ext cx="5105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В 2018 году появилась единая электронная площадка для добровольцев.</a:t>
            </a:r>
          </a:p>
          <a:p>
            <a:pPr algn="just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В дальнейшем с развитием данной платформы наши «Серебряные» добровольцы прошли регистрацию и приступили к изучению курсов для волонтеров.</a:t>
            </a:r>
          </a:p>
          <a:p>
            <a:pPr algn="just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Благодаря своей активной деятельности, добровольцы нашего центра не однократно становились участниками «Всероссийского форума «Серебряных добровольцев.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EB5352-309B-7716-968B-616544F9405F}"/>
              </a:ext>
            </a:extLst>
          </p:cNvPr>
          <p:cNvSpPr txBox="1"/>
          <p:nvPr/>
        </p:nvSpPr>
        <p:spPr>
          <a:xfrm>
            <a:off x="2848069" y="2615148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RU</a:t>
            </a:r>
            <a:endParaRPr lang="ru-RU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79B6E9-7B38-2FFA-BABB-C893E565D1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913" t="17778" r="1652" b="24444"/>
          <a:stretch/>
        </p:blipFill>
        <p:spPr>
          <a:xfrm>
            <a:off x="6668769" y="436943"/>
            <a:ext cx="1905000" cy="39623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06A96A-0E4F-5CA3-085C-FDD1709A3C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834" r="2714"/>
          <a:stretch/>
        </p:blipFill>
        <p:spPr>
          <a:xfrm>
            <a:off x="7678330" y="3903911"/>
            <a:ext cx="2532470" cy="29559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6B124F5-BE2E-4E77-E2B6-290BC90215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287" t="20485" r="14610" b="-7072"/>
          <a:stretch/>
        </p:blipFill>
        <p:spPr>
          <a:xfrm>
            <a:off x="8686800" y="914400"/>
            <a:ext cx="3425604" cy="281969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6EBA2A5-9217-FCB5-8CF2-85233650A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3429000"/>
            <a:ext cx="4419600" cy="33147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8D439-90B1-C236-AA87-65EF82B7F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B133DF81-175D-DF03-8342-49B9170E7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920118"/>
            <a:ext cx="116586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Добровольцы «Серебряного» возраста пользуются большим спросом на городских мероприятиях.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Многие организаторы отмечают высокий уровень ответственности и исполнительности «Серебряных»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добровольцев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В адрес ГАУСО СО «КЦСОН Ленинского района города Нижний Тагил» поступают звонки благодарности за работу наших волонтёров.</a:t>
            </a:r>
          </a:p>
        </p:txBody>
      </p:sp>
      <p:sp>
        <p:nvSpPr>
          <p:cNvPr id="8194" name="AutoShape 2" descr="Logo">
            <a:extLst>
              <a:ext uri="{FF2B5EF4-FFF2-40B4-BE49-F238E27FC236}">
                <a16:creationId xmlns:a16="http://schemas.microsoft.com/office/drawing/2014/main" id="{A7F167D3-D4F5-F72D-C899-9E763524E4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6" name="AutoShape 4" descr="Logo">
            <a:extLst>
              <a:ext uri="{FF2B5EF4-FFF2-40B4-BE49-F238E27FC236}">
                <a16:creationId xmlns:a16="http://schemas.microsoft.com/office/drawing/2014/main" id="{14B3F0D4-37B6-C9D7-E7BD-55BFA01D661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8" name="AutoShape 6" descr="Logo">
            <a:extLst>
              <a:ext uri="{FF2B5EF4-FFF2-40B4-BE49-F238E27FC236}">
                <a16:creationId xmlns:a16="http://schemas.microsoft.com/office/drawing/2014/main" id="{5D421536-8375-9E20-1533-CF32B4C3F0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7897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1210</TotalTime>
  <Words>371</Words>
  <Application>Microsoft Office PowerPoint</Application>
  <PresentationFormat>Широкоэкранный</PresentationFormat>
  <Paragraphs>19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Arial Black</vt:lpstr>
      <vt:lpstr>Calibri</vt:lpstr>
      <vt:lpstr>Times New Roman</vt:lpstr>
      <vt:lpstr>Office Theme</vt:lpstr>
      <vt:lpstr>Презентация PowerPoint</vt:lpstr>
      <vt:lpstr>С 2014 года в комплексном центре   началось активное формирование группы  добровольцев «Серебряного» возраста Началось формирование методической базы  «Серебряного» добровольчества и накопление опыта.</vt:lpstr>
      <vt:lpstr>2.   Добровольцы «Серебряного» возраста создали группу активистов в помощь детям воспитывающихся в социальных учреждениях, так появился проект «прогулка выходного дня», затем проект «Дочки матери» и наконец наставничество «Важный подросток».  Проведено более 127 мероприятий и встреч с воспитанниками социальных учреждений.  Получен положительный опыт и достигнут позитивный результат!  Выросло целое поколение детей, которые с теплом вспоминают встречи с бабушками и дедушками, совместные праздники и игры на свежем воздухе, общение и теплые объятия.</vt:lpstr>
      <vt:lpstr> 3. «Серебряное» добровольчество становились активными участниками школы пожилого возраста «Компьютерная грамотность»  «Серебряным» добровольцам не хватало знаний компьютерной грамотности Что в свою очередь затрудняло коммуникацию группы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Бурко Алена Генадьевна</dc:creator>
  <cp:lastModifiedBy>egor zdravstvyi</cp:lastModifiedBy>
  <cp:revision>80</cp:revision>
  <dcterms:created xsi:type="dcterms:W3CDTF">2022-06-15T05:41:25Z</dcterms:created>
  <dcterms:modified xsi:type="dcterms:W3CDTF">2024-11-25T09:17:40Z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2021-08-04T00:00:00Z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2022-06-15T00:00:00Z</vt:filetime>
  </property>
</Properties>
</file>