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81" d="100"/>
          <a:sy n="81" d="100"/>
        </p:scale>
        <p:origin x="677" y="4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0" y="499142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Добровольческая деятельность в МБОУ «УСШ»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97963"/>
            <a:ext cx="7098384" cy="6660037"/>
          </a:xfrm>
        </p:spPr>
        <p:txBody>
          <a:bodyPr rtlCol="0">
            <a:normAutofit fontScale="775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Добровольческая деятельность в МБОУ "УСШ" может охватывать различные аспекты, такие как помощь в организации мероприятий, участие в социальных проектах, поддержка местных сообществ или работа с детьми и подростками. Волонтеры могут заниматься:</a:t>
            </a:r>
          </a:p>
          <a:p>
            <a:pPr rtl="0"/>
            <a:endParaRPr lang="ru-RU" dirty="0"/>
          </a:p>
          <a:p>
            <a:pPr marL="457200" indent="-457200" rtl="0">
              <a:buFont typeface="+mj-lt"/>
              <a:buAutoNum type="arabicPeriod"/>
            </a:pPr>
            <a:r>
              <a:rPr lang="ru-RU" dirty="0"/>
              <a:t>Организацией мероприятий: Помощь в проведении школьных праздников, конкурсов, спортивных соревнований.</a:t>
            </a:r>
          </a:p>
          <a:p>
            <a:pPr marL="457200" indent="-457200" rtl="0">
              <a:buFont typeface="+mj-lt"/>
              <a:buAutoNum type="arabicPeriod"/>
            </a:pPr>
            <a:r>
              <a:rPr lang="ru-RU" dirty="0"/>
              <a:t>Социальными проектами: Участие в акциях по благоустройству территории, сбору средств для нуждающихся, поддержка пожилых людей.</a:t>
            </a:r>
          </a:p>
          <a:p>
            <a:pPr marL="457200" indent="-457200" rtl="0">
              <a:buFont typeface="+mj-lt"/>
              <a:buAutoNum type="arabicPeriod"/>
            </a:pPr>
            <a:r>
              <a:rPr lang="ru-RU" dirty="0"/>
              <a:t>Образовательной деятельностью: Проведение мастер-классов, помощь в подготовке к экзаменам, работа в школьных кружках.</a:t>
            </a:r>
          </a:p>
          <a:p>
            <a:pPr marL="457200" indent="-457200" rtl="0">
              <a:buFont typeface="+mj-lt"/>
              <a:buAutoNum type="arabicPeriod"/>
            </a:pPr>
            <a:r>
              <a:rPr lang="ru-RU" dirty="0"/>
              <a:t>Экологическими инициативами: Участие в мероприятиях по очистке территории, озеленению, пропаганде раздельного сбора мусора.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2245"/>
            <a:ext cx="5723586" cy="59519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b="0" dirty="0"/>
              <a:t>Герои среди нас!❤️</a:t>
            </a:r>
            <a:br>
              <a:rPr lang="ru-RU" sz="1600" b="0" dirty="0"/>
            </a:br>
            <a:r>
              <a:rPr lang="ru-RU" sz="1600" b="0" dirty="0"/>
              <a:t>В преддверии Дня защитника Отечества мы спросили у наших ребят: «Кто твой герой?» Ответы были разными, но одинаково искренними! Кто-то восхищается солдатом, кто-то врачом, кто-то своим папой🌟Они уже понимают: героизм — это не только подвиги, это труд, забота и преданность </a:t>
            </a:r>
            <a:r>
              <a:rPr lang="ru-RU" sz="1600" b="0" dirty="0" err="1"/>
              <a:t>делу!У</a:t>
            </a:r>
            <a:r>
              <a:rPr lang="ru-RU" sz="1600" b="0" dirty="0"/>
              <a:t> каждого свой герой, и это прекрасно! Пусть эти юные примеры вдохновляют </a:t>
            </a:r>
            <a:r>
              <a:rPr lang="ru-RU" sz="1600" b="0" dirty="0" err="1"/>
              <a:t>нас.Помните</a:t>
            </a:r>
            <a:r>
              <a:rPr lang="ru-RU" sz="1600" b="0" dirty="0"/>
              <a:t>, героями не рождаются, ими становятся, в Год защитника Отечества это особенно важно. С праздником! 🇷🇺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A3246-2168-4942-B382-C51AB3D1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245"/>
            <a:ext cx="5966962" cy="5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11" y="410780"/>
            <a:ext cx="6832213" cy="6272653"/>
          </a:xfr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14 февраля в нашей школе прошла самая весёлая, необычная дискотека для начальных классов. Между весёлыми танцами для ребят были организованы весёлые игры. Ребята с такими лозунгами: "Мы за ЗОЖ!", " Мы за безопасный  интернет!"  играли с цветными конфетами, собирали сердечки, играли с Сердечком по кругу, выполняя различные задания, но самым главным сюрпризом было то, что на дискотеку к ребятам пришла </a:t>
            </a:r>
            <a:r>
              <a:rPr lang="ru-RU" dirty="0" err="1"/>
              <a:t>сногшибательная</a:t>
            </a:r>
            <a:r>
              <a:rPr lang="ru-RU" dirty="0"/>
              <a:t> Зайка, поиграв с ребятами с апельсинами, эмоции ребят не передать словами!!! Вечер прошёл задорно, весело, необычно, все ребята, по окончанию дискотеки, ушли с небольшим сюрпризом. В течение вечера игры помогали проводить наши волонтёры - вожатые: Гололобовы Полина и София, Векшина Дарья, </a:t>
            </a:r>
            <a:r>
              <a:rPr lang="ru-RU" dirty="0" err="1"/>
              <a:t>Бендус</a:t>
            </a:r>
            <a:r>
              <a:rPr lang="ru-RU" dirty="0"/>
              <a:t> Таисия, </a:t>
            </a:r>
            <a:r>
              <a:rPr lang="ru-RU" dirty="0" err="1"/>
              <a:t>Пестерева</a:t>
            </a:r>
            <a:r>
              <a:rPr lang="ru-RU" dirty="0"/>
              <a:t> Анфиса, умнички, а также выражаем благодарность диджею Артёму Зайцеву за зажигательную музыку. Все большие молодцы, самое главное - это отличное настроение детей!!!Педагог - организатор: </a:t>
            </a:r>
            <a:r>
              <a:rPr lang="ru-RU" dirty="0" err="1"/>
              <a:t>Дуплокопытова</a:t>
            </a:r>
            <a:r>
              <a:rPr lang="ru-RU" dirty="0"/>
              <a:t> Н. В.</a:t>
            </a:r>
          </a:p>
          <a:p>
            <a:pPr rtl="0"/>
            <a:r>
              <a:rPr lang="ru-RU" dirty="0"/>
              <a:t>#ДискотекаМызаЗОЖ</a:t>
            </a:r>
          </a:p>
          <a:p>
            <a:pPr rtl="0"/>
            <a:r>
              <a:rPr lang="ru-RU" dirty="0"/>
              <a:t>#Начальныеклассы</a:t>
            </a:r>
          </a:p>
          <a:p>
            <a:pPr rtl="0"/>
            <a:r>
              <a:rPr lang="ru-RU" dirty="0"/>
              <a:t>#Безопасныйинтернет</a:t>
            </a:r>
          </a:p>
          <a:p>
            <a:pPr rtl="0"/>
            <a:r>
              <a:rPr lang="ru-RU" dirty="0"/>
              <a:t>#Воспитание29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0C74C02-092B-47DD-95D2-82E46F537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217D83-A84E-4934-8482-7D5A1552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94" y="87018"/>
            <a:ext cx="4504564" cy="33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66F0DE-CD62-49CD-ABD0-0D380D4E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94" y="3465441"/>
            <a:ext cx="4504564" cy="33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45" y="-497082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Вовлечение ВОЛОНТЕРОВ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2914" y="497081"/>
            <a:ext cx="9679086" cy="6651863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b="1" dirty="0"/>
              <a:t>Информирование и осведомленность:</a:t>
            </a:r>
          </a:p>
          <a:p>
            <a:pPr rtl="0"/>
            <a:r>
              <a:rPr lang="ru-RU" dirty="0"/>
              <a:t>Проведение информационных сессий и презентаций о возможностях </a:t>
            </a:r>
            <a:r>
              <a:rPr lang="ru-RU" dirty="0" err="1"/>
              <a:t>волонтерства</a:t>
            </a:r>
            <a:r>
              <a:rPr lang="ru-RU" dirty="0"/>
              <a:t>.</a:t>
            </a:r>
          </a:p>
          <a:p>
            <a:pPr rtl="0"/>
            <a:r>
              <a:rPr lang="ru-RU" dirty="0"/>
              <a:t>Использование школьных газет, социальных сетей и плакатов для информирования о проектах и мероприятиях.</a:t>
            </a:r>
          </a:p>
          <a:p>
            <a:pPr marL="0" indent="0" rtl="0">
              <a:buNone/>
            </a:pPr>
            <a:r>
              <a:rPr lang="ru-RU" b="1" dirty="0"/>
              <a:t>Создание привлекательной программы:</a:t>
            </a:r>
          </a:p>
          <a:p>
            <a:pPr rtl="0"/>
            <a:r>
              <a:rPr lang="ru-RU" dirty="0"/>
              <a:t>Разработка интересных и разнообразных проектов, которые будут привлекать внимание учащихся.</a:t>
            </a:r>
          </a:p>
          <a:p>
            <a:pPr rtl="0"/>
            <a:r>
              <a:rPr lang="ru-RU" dirty="0"/>
              <a:t>Учет интересов и предпочтений потенциальных волонтеров.</a:t>
            </a:r>
          </a:p>
          <a:p>
            <a:pPr marL="0" indent="0" rtl="0">
              <a:buNone/>
            </a:pPr>
            <a:r>
              <a:rPr lang="ru-RU" b="1" dirty="0"/>
              <a:t>Обучение и подготовка:</a:t>
            </a:r>
          </a:p>
          <a:p>
            <a:pPr rtl="0"/>
            <a:r>
              <a:rPr lang="ru-RU" dirty="0"/>
              <a:t>Организация тренингов и семинаров для волонтеров, чтобы они были готовы к выполнению задач.</a:t>
            </a:r>
          </a:p>
          <a:p>
            <a:pPr rtl="0"/>
            <a:r>
              <a:rPr lang="ru-RU" dirty="0"/>
              <a:t>Обеспечение необходимыми ресурсами и материалами.</a:t>
            </a:r>
          </a:p>
          <a:p>
            <a:pPr marL="0" indent="0" rtl="0">
              <a:buNone/>
            </a:pPr>
            <a:r>
              <a:rPr lang="ru-RU" b="1" dirty="0"/>
              <a:t>Поощрение и признание:</a:t>
            </a:r>
          </a:p>
          <a:p>
            <a:pPr rtl="0"/>
            <a:r>
              <a:rPr lang="ru-RU" dirty="0"/>
              <a:t>Введение системы поощрений, таких как сертификаты, благодарственные письма или награды.</a:t>
            </a:r>
          </a:p>
          <a:p>
            <a:pPr rtl="0"/>
            <a:r>
              <a:rPr lang="ru-RU" dirty="0"/>
              <a:t>Публикация успехов волонтеров в школьных новостях и на официальных ресурсах.</a:t>
            </a:r>
          </a:p>
          <a:p>
            <a:pPr marL="0" indent="0" rtl="0">
              <a:buNone/>
            </a:pPr>
            <a:r>
              <a:rPr lang="ru-RU" b="1" dirty="0"/>
              <a:t>Создание сообщества:</a:t>
            </a:r>
          </a:p>
          <a:p>
            <a:pPr rtl="0"/>
            <a:r>
              <a:rPr lang="ru-RU" dirty="0"/>
              <a:t>Формирование групп волонтеров, где они могут общаться, делиться опытом и поддерживать друг друга.</a:t>
            </a:r>
          </a:p>
          <a:p>
            <a:pPr rtl="0"/>
            <a:r>
              <a:rPr lang="ru-RU" dirty="0"/>
              <a:t>Проведение совместных мероприятий для укрепления командного духа.</a:t>
            </a:r>
          </a:p>
          <a:p>
            <a:pPr marL="0" indent="0" rtl="0">
              <a:buNone/>
            </a:pPr>
            <a:r>
              <a:rPr lang="ru-RU" b="1" dirty="0"/>
              <a:t>Обратная связь:</a:t>
            </a:r>
          </a:p>
          <a:p>
            <a:pPr rtl="0"/>
            <a:r>
              <a:rPr lang="ru-RU" dirty="0"/>
              <a:t>Регулярное получение отзывов от волонтеров о проведенных мероприятиях и проектах.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88" y="-1087410"/>
            <a:ext cx="5885180" cy="252021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НАС МНОГО! ПРИХОДИ И ТЫ!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651CDD-0B55-4460-B426-759F8793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76" y="1279439"/>
            <a:ext cx="3565727" cy="26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3C9F902-B522-48D6-BFCE-4D0EC150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43" y="1432806"/>
            <a:ext cx="5885180" cy="44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E0002AC-05B5-4B4F-81DD-0A46F072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99" y="3799657"/>
            <a:ext cx="3576904" cy="2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468970-9F4E-464B-9D4C-3F122387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5" y="3429000"/>
            <a:ext cx="3576905" cy="26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BEE367D-F488-4E6E-874F-805147EE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" y="553444"/>
            <a:ext cx="3565726" cy="2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Будь волонтером, регистрируйся на ДОБРО.РФ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3184178"/>
            <a:ext cx="3727269" cy="1404448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/>
              <a:t>Регистрируйся на </a:t>
            </a:r>
            <a:r>
              <a:rPr lang="ru-RU" dirty="0" err="1"/>
              <a:t>добро.рф</a:t>
            </a:r>
            <a:r>
              <a:rPr lang="ru-RU" dirty="0"/>
              <a:t> и участвуй в полезных проектах, помогая обществу и развивая свои навыки!«</a:t>
            </a:r>
          </a:p>
          <a:p>
            <a:pPr algn="ctr" rtl="0"/>
            <a:r>
              <a:rPr lang="en-US" dirty="0"/>
              <a:t>https://dobro.ru/organizations/632698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2631" y="1699712"/>
            <a:ext cx="3665155" cy="372033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 rtl="0"/>
            <a:r>
              <a:rPr lang="ru-RU" dirty="0"/>
              <a:t>НАШ ЛЮБИМЫЙ РУКОВОДИТЕЛЬ!</a:t>
            </a:r>
          </a:p>
          <a:p>
            <a:pPr algn="ctr" rtl="0"/>
            <a:r>
              <a:rPr lang="ru-RU" b="1" dirty="0"/>
              <a:t>ДУПЛОКОПЫТОВА НАТАЛЬЯ ВИКТОРОВНА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07F80A-856D-407E-913A-1E42AE496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3" t="26804" b="25599"/>
          <a:stretch/>
        </p:blipFill>
        <p:spPr bwMode="auto">
          <a:xfrm>
            <a:off x="5259394" y="3020927"/>
            <a:ext cx="2771628" cy="3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BBCFEFA2-4002-4749-88C9-8728C655345B}"/>
              </a:ext>
            </a:extLst>
          </p:cNvPr>
          <p:cNvSpPr txBox="1">
            <a:spLocks/>
          </p:cNvSpPr>
          <p:nvPr/>
        </p:nvSpPr>
        <p:spPr>
          <a:xfrm>
            <a:off x="4897482" y="6407417"/>
            <a:ext cx="3727269" cy="140444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Кабинет 123.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{02DFBF8B-A1AA-442D-AB1B-C18B47BB278A}tf78438558_win32</Template>
  <TotalTime>20</TotalTime>
  <Words>586</Words>
  <Application>Microsoft Office PowerPoint</Application>
  <PresentationFormat>Широкоэкранный</PresentationFormat>
  <Paragraphs>42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Пользовательская</vt:lpstr>
      <vt:lpstr>Добровольческая деятельность в МБОУ «УСШ»</vt:lpstr>
      <vt:lpstr>Презентация PowerPoint</vt:lpstr>
      <vt:lpstr>Герои среди нас!❤️ В преддверии Дня защитника Отечества мы спросили у наших ребят: «Кто твой герой?» Ответы были разными, но одинаково искренними! Кто-то восхищается солдатом, кто-то врачом, кто-то своим папой🌟Они уже понимают: героизм — это не только подвиги, это труд, забота и преданность делу!У каждого свой герой, и это прекрасно! Пусть эти юные примеры вдохновляют нас.Помните, героями не рождаются, ими становятся, в Год защитника Отечества это особенно важно. С праздником! 🇷🇺</vt:lpstr>
      <vt:lpstr>Презентация PowerPoint</vt:lpstr>
      <vt:lpstr>Вовлечение ВОЛОНТЕРОВ</vt:lpstr>
      <vt:lpstr>НАС МНОГО! ПРИХОДИ И ТЫ!</vt:lpstr>
      <vt:lpstr>Будь волонтером, регистрируйся на ДОБРО.РФ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в МБОУ «УСШ»</dc:title>
  <dc:subject/>
  <dc:creator>Колышкин Виталий</dc:creator>
  <cp:lastModifiedBy>Колышкин Виталий</cp:lastModifiedBy>
  <cp:revision>3</cp:revision>
  <dcterms:created xsi:type="dcterms:W3CDTF">2025-02-25T13:12:34Z</dcterms:created>
  <dcterms:modified xsi:type="dcterms:W3CDTF">2025-02-25T13:32:55Z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