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D6CAF8-0952-4E75-9004-6964CBA33E08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FFBA83C-FCB9-4C4A-A309-3D3CE6A1C0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ГосСтарт.Доброслужащие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Мошенского муниципального округа Новгородской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26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Уборка парков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46739"/>
            <a:ext cx="2520279" cy="3346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1946738"/>
            <a:ext cx="4925615" cy="32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9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20372" cy="79208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Доброслужащие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9563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8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Наши добрые дела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4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484368" cy="648072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-игра «Село мое родное»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0713"/>
            <a:ext cx="3816424" cy="2394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42" y="1268760"/>
            <a:ext cx="4139952" cy="275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22923"/>
            <a:ext cx="3400901" cy="25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5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6480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Я-Госслужащий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4" y="1196752"/>
            <a:ext cx="4322169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403173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9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7801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Открытие мемориальных досок участникам СВО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3024336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440044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7667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Гуманитарная помощь СВО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9" y="1340768"/>
            <a:ext cx="3707904" cy="2255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31462"/>
            <a:ext cx="4150168" cy="2125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701363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39"/>
            <a:ext cx="4091947" cy="27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93610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Помощь животным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699837" cy="2647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49080"/>
            <a:ext cx="3403693" cy="2552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40768"/>
            <a:ext cx="236725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2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8926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Патриотические акции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744416" cy="2496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3822"/>
            <a:ext cx="257175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9040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8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</TotalTime>
  <Words>34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«ГосСтарт.Доброслужащие» </vt:lpstr>
      <vt:lpstr>Доброслужащие</vt:lpstr>
      <vt:lpstr>Наши добрые дела</vt:lpstr>
      <vt:lpstr>Квест-игра «Село мое родное»</vt:lpstr>
      <vt:lpstr>Я-Госслужащий</vt:lpstr>
      <vt:lpstr>Открытие мемориальных досок участникам СВО</vt:lpstr>
      <vt:lpstr>Гуманитарная помощь СВО </vt:lpstr>
      <vt:lpstr>Помощь животным</vt:lpstr>
      <vt:lpstr>Патриотические акции</vt:lpstr>
      <vt:lpstr>Уборка парков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«ГосСтарт.Доброслужащие»</dc:title>
  <dc:creator>Home</dc:creator>
  <cp:lastModifiedBy>Home</cp:lastModifiedBy>
  <cp:revision>4</cp:revision>
  <dcterms:created xsi:type="dcterms:W3CDTF">2025-06-17T10:25:03Z</dcterms:created>
  <dcterms:modified xsi:type="dcterms:W3CDTF">2025-06-17T11:04:25Z</dcterms:modified>
</cp:coreProperties>
</file>