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5C609-67DF-427C-9FD5-CB6F55CB70EA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90AC5-CFE0-4F19-A654-F25877C39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50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772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940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471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743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4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177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7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768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281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00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568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19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99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380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9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097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55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6BB0EB-5B24-4462-B01E-BBABF12BDAEE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F20C33-2E8B-4FA8-BCA6-65D312B95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9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Волонтерский отряд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БлагоДел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30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891" y="613955"/>
            <a:ext cx="836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профориентационном</a:t>
            </a:r>
            <a:r>
              <a:rPr lang="ru-RU" sz="2000" dirty="0" smtClean="0"/>
              <a:t> марафоне «Петербург — морская столица» заняли первое место</a:t>
            </a:r>
            <a:endParaRPr lang="ru-RU" sz="2000" dirty="0"/>
          </a:p>
        </p:txBody>
      </p:sp>
      <p:pic>
        <p:nvPicPr>
          <p:cNvPr id="6" name="Рисунок 5" descr="clp1801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016" y="953587"/>
            <a:ext cx="914400" cy="764177"/>
          </a:xfrm>
          <a:prstGeom prst="rect">
            <a:avLst/>
          </a:prstGeom>
        </p:spPr>
      </p:pic>
      <p:pic>
        <p:nvPicPr>
          <p:cNvPr id="7" name="Рисунок 6" descr="Screenshot_20220607_182053.jpg"/>
          <p:cNvPicPr>
            <a:picLocks noChangeAspect="1"/>
          </p:cNvPicPr>
          <p:nvPr/>
        </p:nvPicPr>
        <p:blipFill>
          <a:blip r:embed="rId3" cstate="print"/>
          <a:srcRect t="17109" b="2402"/>
          <a:stretch>
            <a:fillRect/>
          </a:stretch>
        </p:blipFill>
        <p:spPr>
          <a:xfrm>
            <a:off x="836022" y="3500846"/>
            <a:ext cx="4767943" cy="2704011"/>
          </a:xfrm>
          <a:prstGeom prst="rect">
            <a:avLst/>
          </a:prstGeom>
        </p:spPr>
      </p:pic>
      <p:pic>
        <p:nvPicPr>
          <p:cNvPr id="3" name="Рисунок 2" descr="YNIuVTonog7oAvapTMnuDy-EUv5k_-6TJJsk_G614zk20K8c_9uiKYBE92sW5ArrptM36HxIPsj8ok-irf3ih60b.jpg"/>
          <p:cNvPicPr>
            <a:picLocks noChangeAspect="1"/>
          </p:cNvPicPr>
          <p:nvPr/>
        </p:nvPicPr>
        <p:blipFill>
          <a:blip r:embed="rId4" cstate="print"/>
          <a:srcRect l="2606" t="12565" r="1478" b="11619"/>
          <a:stretch>
            <a:fillRect/>
          </a:stretch>
        </p:blipFill>
        <p:spPr>
          <a:xfrm>
            <a:off x="5460274" y="1672046"/>
            <a:ext cx="6074230" cy="4598124"/>
          </a:xfrm>
          <a:prstGeom prst="rect">
            <a:avLst/>
          </a:prstGeom>
        </p:spPr>
      </p:pic>
      <p:pic>
        <p:nvPicPr>
          <p:cNvPr id="8" name="Рисунок 7" descr="xqbe34yt9dRASbHfO-a_QReHfp8KkYNVheGv5Lu2N9iDHhiZ--djeOrF_VDvXg_jW0C8Rsw1pwGNBgyip3eVtmV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2149" y="1536273"/>
            <a:ext cx="4585063" cy="2826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0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6" y="640079"/>
            <a:ext cx="3765181" cy="4715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4" y="640079"/>
            <a:ext cx="3855695" cy="4715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6319" y="1210756"/>
            <a:ext cx="242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октября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2385" y="2997925"/>
            <a:ext cx="333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«Хэллоуин»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истории  религии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75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4" y="666205"/>
            <a:ext cx="6914605" cy="553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097280"/>
            <a:ext cx="309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25 ноября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855" y="2743199"/>
            <a:ext cx="4402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Матери»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616" y="4389119"/>
            <a:ext cx="367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 социальной реабилитации  инвалидов и детей-инвалидов Василеостровского района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9759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2" y="640079"/>
            <a:ext cx="3908517" cy="5590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640080"/>
            <a:ext cx="4051216" cy="5590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1798" y="1606730"/>
            <a:ext cx="3056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«Коробочка добра»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9972" y="3161211"/>
            <a:ext cx="288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Акция, посвящённая Всемирному дню Доброты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25351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9" y="496390"/>
            <a:ext cx="5953737" cy="3788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75" y="2625633"/>
            <a:ext cx="5658328" cy="3775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1143" y="1149531"/>
            <a:ext cx="308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23 декабря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5211" y="4924698"/>
            <a:ext cx="546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«Новогодний переполох»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61996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1y2o5xGsI1IEljL-E14jJhltTihACCw47iiQU3g8lSQtO8Ql_KvrxpNoCay00mqrQoisPJeJEE9_jcLqfulf2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98171"/>
            <a:ext cx="5630092" cy="4568735"/>
          </a:xfrm>
          <a:prstGeom prst="rect">
            <a:avLst/>
          </a:prstGeom>
        </p:spPr>
      </p:pic>
      <p:pic>
        <p:nvPicPr>
          <p:cNvPr id="3" name="Рисунок 2" descr="R-sNUt9nsbNXlX9iD7qcvJVcqj2jA19Rj4rMhbjMCqywSEg0vQtdheqKahjil6G4tRah0jYrJGm41ycNlcTX8Q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996" y="613954"/>
            <a:ext cx="5643238" cy="4362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0983" y="948210"/>
            <a:ext cx="546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Психология поведения в чрезвычайных ситуациях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365376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Оказание первой помощи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KPUAWQNARxEFqvh_GNsboUY29yRPGKTtzhJEDQkPBiAICjUm5qEstaDZe1XA9N4SC5QwdvB_O64rQK7EZfr8_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233" y="1267097"/>
            <a:ext cx="3487783" cy="4898572"/>
          </a:xfrm>
          <a:prstGeom prst="rect">
            <a:avLst/>
          </a:prstGeom>
        </p:spPr>
      </p:pic>
      <p:pic>
        <p:nvPicPr>
          <p:cNvPr id="3" name="Рисунок 2" descr="ttHnM5Ln6wNHLM8nbOXgCeiUKqjskJG3S8lbFcs7afpJbxlzXbE1Gr31Q66-qt9IdQdXIiWWaVhz7hvEsIl2xV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9487" y="1254034"/>
            <a:ext cx="3853543" cy="4937759"/>
          </a:xfrm>
          <a:prstGeom prst="rect">
            <a:avLst/>
          </a:prstGeom>
        </p:spPr>
      </p:pic>
      <p:pic>
        <p:nvPicPr>
          <p:cNvPr id="4" name="Рисунок 3" descr="KwArEJaepd4OggT1b7lricF40Hsm59thQEks9-2zpZOelsfEI8nYO5KJWgTJ8ZcZ-N8nQ0XgZ4_0v7be8iJesWT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3841" y="1240971"/>
            <a:ext cx="3743052" cy="4924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5656" y="718458"/>
            <a:ext cx="900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Игра-встреча на базе РОО «Службы спасения» </a:t>
            </a:r>
            <a:endParaRPr lang="ru-RU" sz="28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lQZZ6J9Vy0y3Fwooz7iglt3WVeQTE0vAIZ3K-zROamWumIDt8niSMpX4sDZ9j-3kxFfIUswVNI6Vf0dpPs9b7W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563" y="744584"/>
            <a:ext cx="3394111" cy="5394960"/>
          </a:xfrm>
          <a:prstGeom prst="rect">
            <a:avLst/>
          </a:prstGeom>
        </p:spPr>
      </p:pic>
      <p:pic>
        <p:nvPicPr>
          <p:cNvPr id="4" name="Рисунок 3" descr="IMG-20220522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3361" y="744583"/>
            <a:ext cx="3814354" cy="5394960"/>
          </a:xfrm>
          <a:prstGeom prst="rect">
            <a:avLst/>
          </a:prstGeom>
        </p:spPr>
      </p:pic>
      <p:pic>
        <p:nvPicPr>
          <p:cNvPr id="5" name="Рисунок 4" descr="IMG_20220518_183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7714" y="770709"/>
            <a:ext cx="3757749" cy="54210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WA50S-jaOoOHeB7dCyVXmAkTs4aUNSL-eyg4YC6zY6G37OO6aQhc0R4zcOKuBc8B8we2L_0P7PzESo44YdTj-R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851" y="642257"/>
            <a:ext cx="5562395" cy="3603171"/>
          </a:xfrm>
          <a:prstGeom prst="rect">
            <a:avLst/>
          </a:prstGeom>
        </p:spPr>
      </p:pic>
      <p:pic>
        <p:nvPicPr>
          <p:cNvPr id="3" name="Рисунок 2" descr="CaMFUMwXDXae1wEO8ZcJmVGQcqm6aANzzkdgjXtQae8WIbdVeT2GxDKCXu4em5MrjuckiDVxP8Jjdm20LYzB7p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010" y="613954"/>
            <a:ext cx="5429156" cy="3991665"/>
          </a:xfrm>
          <a:prstGeom prst="rect">
            <a:avLst/>
          </a:prstGeom>
        </p:spPr>
      </p:pic>
      <p:pic>
        <p:nvPicPr>
          <p:cNvPr id="2" name="Рисунок 1" descr="McFOzXX4Q5oFcxzzsPJLqfj3MIfrEYSoYjR5FkZlS7w0WZuabHjHF29su0wS6wqqUqEacRSZUsE-u5gKaAHo28-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6739" y="2782389"/>
            <a:ext cx="5276370" cy="3454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3" y="4702628"/>
            <a:ext cx="2286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Социальный приют для детей «Транзит»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</TotalTime>
  <Words>79</Words>
  <Application>Microsoft Office PowerPoint</Application>
  <PresentationFormat>Произвольный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Волонтерский отряд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SuvorovaVE</cp:lastModifiedBy>
  <cp:revision>16</cp:revision>
  <dcterms:created xsi:type="dcterms:W3CDTF">2022-03-11T11:02:46Z</dcterms:created>
  <dcterms:modified xsi:type="dcterms:W3CDTF">2022-06-08T08:51:35Z</dcterms:modified>
</cp:coreProperties>
</file>