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58" r:id="rId4"/>
    <p:sldId id="267" r:id="rId5"/>
    <p:sldId id="268" r:id="rId6"/>
    <p:sldId id="263" r:id="rId7"/>
    <p:sldId id="261" r:id="rId8"/>
    <p:sldId id="269" r:id="rId9"/>
    <p:sldId id="262" r:id="rId10"/>
    <p:sldId id="265" r:id="rId1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307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D539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D539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D539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5885" y="36957"/>
            <a:ext cx="946022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D539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arlyeva@yandex.ru" TargetMode="External"/><Relationship Id="rId2" Type="http://schemas.openxmlformats.org/officeDocument/2006/relationships/hyperlink" Target="https://vk.com/club1495205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49520592_5274" TargetMode="External"/><Relationship Id="rId2" Type="http://schemas.openxmlformats.org/officeDocument/2006/relationships/hyperlink" Target="https://vk.com/wall-149520592_5275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12" Type="http://schemas.openxmlformats.org/officeDocument/2006/relationships/image" Target="../media/image34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11785"/>
            <a:ext cx="12192000" cy="1446530"/>
          </a:xfrm>
          <a:custGeom>
            <a:avLst/>
            <a:gdLst/>
            <a:ahLst/>
            <a:cxnLst/>
            <a:rect l="l" t="t" r="r" b="b"/>
            <a:pathLst>
              <a:path w="12192000" h="1446529">
                <a:moveTo>
                  <a:pt x="12192000" y="0"/>
                </a:moveTo>
                <a:lnTo>
                  <a:pt x="0" y="0"/>
                </a:lnTo>
                <a:lnTo>
                  <a:pt x="0" y="1446275"/>
                </a:lnTo>
                <a:lnTo>
                  <a:pt x="12192000" y="144627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6699" y="228600"/>
            <a:ext cx="6015101" cy="1129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lang="ru-RU" sz="2000" b="1" spc="-5" dirty="0" smtClean="0">
                <a:latin typeface="Times New Roman"/>
                <a:cs typeface="Times New Roman"/>
              </a:rPr>
              <a:t>Муниципальное общеобразовательное учреждение </a:t>
            </a:r>
          </a:p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lang="ru-RU" sz="2000" b="1" spc="-5" dirty="0" smtClean="0">
                <a:latin typeface="Times New Roman"/>
                <a:cs typeface="Times New Roman"/>
              </a:rPr>
              <a:t>«Средняя общеобразовательная школа № 172»</a:t>
            </a:r>
          </a:p>
          <a:p>
            <a:pPr marL="635" algn="ctr">
              <a:lnSpc>
                <a:spcPct val="100000"/>
              </a:lnSpc>
              <a:spcBef>
                <a:spcPts val="105"/>
              </a:spcBef>
            </a:pPr>
            <a:endParaRPr lang="ru-RU" sz="1400" b="1" spc="-35" dirty="0" smtClean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lang="ru-RU" sz="1600" b="1" spc="-35" dirty="0" smtClean="0">
                <a:latin typeface="Times New Roman"/>
                <a:cs typeface="Times New Roman"/>
              </a:rPr>
              <a:t>ЗАТО г. </a:t>
            </a:r>
            <a:r>
              <a:rPr sz="1600" b="1" spc="-5" dirty="0" smtClean="0">
                <a:latin typeface="Times New Roman"/>
                <a:cs typeface="Times New Roman"/>
              </a:rPr>
              <a:t>Зеленогорск</a:t>
            </a:r>
            <a:r>
              <a:rPr sz="1600" b="1" dirty="0" smtClean="0">
                <a:latin typeface="Times New Roman"/>
                <a:cs typeface="Times New Roman"/>
              </a:rPr>
              <a:t>,</a:t>
            </a:r>
            <a:r>
              <a:rPr sz="1600" b="1" spc="5" dirty="0" smtClean="0">
                <a:latin typeface="Times New Roman"/>
                <a:cs typeface="Times New Roman"/>
              </a:rPr>
              <a:t> </a:t>
            </a:r>
            <a:r>
              <a:rPr sz="1600" b="1" spc="-5" dirty="0" smtClean="0">
                <a:latin typeface="Times New Roman"/>
                <a:cs typeface="Times New Roman"/>
              </a:rPr>
              <a:t>Красноярский</a:t>
            </a:r>
            <a:r>
              <a:rPr sz="1600" b="1" spc="5" dirty="0" smtClean="0">
                <a:latin typeface="Times New Roman"/>
                <a:cs typeface="Times New Roman"/>
              </a:rPr>
              <a:t> </a:t>
            </a:r>
            <a:r>
              <a:rPr sz="1600" b="1" spc="-5" dirty="0" smtClean="0">
                <a:latin typeface="Times New Roman"/>
                <a:cs typeface="Times New Roman"/>
              </a:rPr>
              <a:t>край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3301" y="300100"/>
            <a:ext cx="4957699" cy="49576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3807" y="3007637"/>
            <a:ext cx="586739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7340">
              <a:lnSpc>
                <a:spcPct val="100000"/>
              </a:lnSpc>
              <a:spcBef>
                <a:spcPts val="95"/>
              </a:spcBef>
            </a:pPr>
            <a:r>
              <a:rPr lang="ru-RU" sz="4800" b="1" spc="-25" dirty="0" smtClean="0">
                <a:solidFill>
                  <a:srgbClr val="17375E"/>
                </a:solidFill>
                <a:latin typeface="Arial"/>
                <a:cs typeface="Arial"/>
              </a:rPr>
              <a:t>Мы ВОЛОНТЕРЫ</a:t>
            </a:r>
            <a:endParaRPr sz="48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480" y="1490478"/>
            <a:ext cx="1724345" cy="12756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785" y="161035"/>
            <a:ext cx="9744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30" dirty="0">
                <a:solidFill>
                  <a:srgbClr val="000066"/>
                </a:solidFill>
                <a:latin typeface="Arial"/>
                <a:cs typeface="Arial"/>
              </a:rPr>
              <a:t>Освещение</a:t>
            </a:r>
            <a:r>
              <a:rPr sz="3600" b="1" spc="10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600" b="1" spc="204" dirty="0">
                <a:solidFill>
                  <a:srgbClr val="000066"/>
                </a:solidFill>
                <a:latin typeface="Arial"/>
                <a:cs typeface="Arial"/>
              </a:rPr>
              <a:t>наших</a:t>
            </a:r>
            <a:r>
              <a:rPr sz="3600" b="1" spc="18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600" b="1" spc="85" dirty="0">
                <a:solidFill>
                  <a:srgbClr val="000066"/>
                </a:solidFill>
                <a:latin typeface="Arial"/>
                <a:cs typeface="Arial"/>
              </a:rPr>
              <a:t>новостей</a:t>
            </a:r>
            <a:r>
              <a:rPr sz="3600" b="1" spc="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66"/>
                </a:solidFill>
                <a:latin typeface="Arial"/>
                <a:cs typeface="Arial"/>
              </a:rPr>
              <a:t>и</a:t>
            </a:r>
            <a:r>
              <a:rPr sz="3600" b="1" spc="3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600" b="1" spc="180" dirty="0">
                <a:solidFill>
                  <a:srgbClr val="000066"/>
                </a:solidFill>
                <a:latin typeface="Arial"/>
                <a:cs typeface="Arial"/>
              </a:rPr>
              <a:t>контакты</a:t>
            </a:r>
            <a:endParaRPr sz="3600" dirty="0">
              <a:solidFill>
                <a:srgbClr val="000066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717" y="1672209"/>
            <a:ext cx="3244850" cy="5867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Страница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ВК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</a:t>
            </a:r>
            <a:r>
              <a:rPr sz="1800" b="1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/</a:t>
            </a:r>
            <a:r>
              <a:rPr sz="1800" b="1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v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k.</a:t>
            </a:r>
            <a:r>
              <a:rPr sz="1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c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om/cl</a:t>
            </a:r>
            <a:r>
              <a:rPr sz="1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u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b1</a:t>
            </a:r>
            <a:r>
              <a:rPr sz="1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4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9</a:t>
            </a:r>
            <a:r>
              <a:rPr sz="1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5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2</a:t>
            </a:r>
            <a:r>
              <a:rPr sz="1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0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5</a:t>
            </a:r>
            <a:r>
              <a:rPr sz="1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9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25761" y="1305534"/>
            <a:ext cx="2371725" cy="162623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018540" marR="6350" indent="-100965" algn="just">
              <a:lnSpc>
                <a:spcPct val="98200"/>
              </a:lnSpc>
              <a:spcBef>
                <a:spcPts val="250"/>
              </a:spcBef>
            </a:pPr>
            <a:r>
              <a:rPr sz="1400" b="1" spc="-15" dirty="0">
                <a:latin typeface="Arial"/>
                <a:cs typeface="Arial"/>
              </a:rPr>
              <a:t>Педагог-куратор </a:t>
            </a:r>
            <a:r>
              <a:rPr sz="1400" b="1" spc="-38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Катус </a:t>
            </a:r>
            <a:r>
              <a:rPr sz="1400" b="1" spc="-10" dirty="0">
                <a:latin typeface="Arial"/>
                <a:cs typeface="Arial"/>
              </a:rPr>
              <a:t>Татьяна 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В</a:t>
            </a:r>
            <a:r>
              <a:rPr sz="1400" b="1" spc="-5" dirty="0">
                <a:latin typeface="Arial"/>
                <a:cs typeface="Arial"/>
              </a:rPr>
              <a:t>ла</a:t>
            </a:r>
            <a:r>
              <a:rPr sz="1400" b="1" spc="-10" dirty="0">
                <a:latin typeface="Arial"/>
                <a:cs typeface="Arial"/>
              </a:rPr>
              <a:t>д</a:t>
            </a:r>
            <a:r>
              <a:rPr sz="1400" b="1" dirty="0">
                <a:latin typeface="Arial"/>
                <a:cs typeface="Arial"/>
              </a:rPr>
              <a:t>ими</a:t>
            </a:r>
            <a:r>
              <a:rPr sz="1400" b="1" spc="-10" dirty="0">
                <a:latin typeface="Arial"/>
                <a:cs typeface="Arial"/>
              </a:rPr>
              <a:t>ро</a:t>
            </a:r>
            <a:r>
              <a:rPr sz="1400" b="1" dirty="0">
                <a:latin typeface="Arial"/>
                <a:cs typeface="Arial"/>
              </a:rPr>
              <a:t>вна</a:t>
            </a:r>
            <a:endParaRPr sz="1400">
              <a:latin typeface="Arial"/>
              <a:cs typeface="Arial"/>
            </a:endParaRPr>
          </a:p>
          <a:p>
            <a:pPr marR="6350" algn="r">
              <a:lnSpc>
                <a:spcPts val="1639"/>
              </a:lnSpc>
              <a:spcBef>
                <a:spcPts val="1220"/>
              </a:spcBef>
            </a:pPr>
            <a:r>
              <a:rPr sz="1400" b="1" spc="-5" dirty="0">
                <a:latin typeface="Arial"/>
                <a:cs typeface="Arial"/>
              </a:rPr>
              <a:t>Контактные</a:t>
            </a:r>
            <a:endParaRPr sz="1400">
              <a:latin typeface="Arial"/>
              <a:cs typeface="Arial"/>
            </a:endParaRPr>
          </a:p>
          <a:p>
            <a:pPr marR="6350" algn="r">
              <a:lnSpc>
                <a:spcPts val="1550"/>
              </a:lnSpc>
            </a:pPr>
            <a:r>
              <a:rPr sz="1400" b="1" spc="-5" dirty="0">
                <a:latin typeface="Arial"/>
                <a:cs typeface="Arial"/>
              </a:rPr>
              <a:t>данные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педагога-куратора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ts val="1500"/>
              </a:lnSpc>
            </a:pPr>
            <a:r>
              <a:rPr sz="1400" b="1" dirty="0">
                <a:latin typeface="Arial"/>
                <a:cs typeface="Arial"/>
              </a:rPr>
              <a:t>+79135239204</a:t>
            </a:r>
            <a:endParaRPr sz="1400">
              <a:latin typeface="Arial"/>
              <a:cs typeface="Arial"/>
            </a:endParaRPr>
          </a:p>
          <a:p>
            <a:pPr marR="6350" algn="r">
              <a:lnSpc>
                <a:spcPts val="1590"/>
              </a:lnSpc>
            </a:pPr>
            <a:r>
              <a:rPr sz="1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tcatus@yandex.ru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9220961" cy="41144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87147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Гордеева Полина</a:t>
            </a:r>
          </a:p>
          <a:p>
            <a:r>
              <a:rPr lang="ru-RU" b="0" i="0" dirty="0" smtClean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Матурина Карина</a:t>
            </a:r>
          </a:p>
          <a:p>
            <a:r>
              <a:rPr lang="ru-RU" b="0" i="0" dirty="0" smtClean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Плешакова Валерия</a:t>
            </a:r>
          </a:p>
          <a:p>
            <a:r>
              <a:rPr lang="ru-RU" b="0" i="0" dirty="0" smtClean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Харитонов Егор</a:t>
            </a:r>
          </a:p>
          <a:p>
            <a:r>
              <a:rPr lang="ru-RU" b="0" i="0" dirty="0" smtClean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Большова Анна</a:t>
            </a:r>
          </a:p>
          <a:p>
            <a:r>
              <a:rPr lang="ru-RU" b="0" i="0" dirty="0" smtClean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Лаппа Екатерина</a:t>
            </a:r>
          </a:p>
          <a:p>
            <a:r>
              <a:rPr lang="ru-RU" b="0" i="0" dirty="0" smtClean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Юрченко Анастасия</a:t>
            </a:r>
          </a:p>
          <a:p>
            <a:r>
              <a:rPr lang="ru-RU" b="0" i="0" dirty="0" err="1" smtClean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Барсукова</a:t>
            </a:r>
            <a:r>
              <a:rPr lang="ru-RU" b="0" i="0" dirty="0" smtClean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Дарья</a:t>
            </a:r>
          </a:p>
          <a:p>
            <a:r>
              <a:rPr lang="ru-RU" b="0" i="0" dirty="0" err="1" smtClean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Лиманский</a:t>
            </a:r>
            <a:r>
              <a:rPr lang="ru-RU" b="0" i="0" dirty="0" smtClean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Матвей</a:t>
            </a:r>
          </a:p>
          <a:p>
            <a:r>
              <a:rPr lang="ru-RU" b="0" i="0" dirty="0" smtClean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Алексеева Татьяна</a:t>
            </a:r>
            <a:endParaRPr lang="ru-RU" b="0" i="0" dirty="0">
              <a:solidFill>
                <a:srgbClr val="00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5000" y="3429000"/>
            <a:ext cx="617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0" u="sng" dirty="0" smtClean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Наша активность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https://vk.com/wall-149520592_5113</a:t>
            </a:r>
            <a:endParaRPr lang="ru-RU" sz="1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://vk.com/wall-149520592_5138</a:t>
            </a:r>
            <a:endParaRPr lang="ru-RU" sz="1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://vk.com/wall-149520592_5231</a:t>
            </a:r>
            <a:endParaRPr lang="ru-RU" sz="1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https://vk.com/wall-149520592_5186</a:t>
            </a:r>
            <a:endParaRPr lang="ru-RU" sz="1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vk.com/wall-149520592_5239</a:t>
            </a:r>
            <a:endParaRPr lang="ru-RU" sz="1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vk.com/wall-149520592_5258</a:t>
            </a:r>
            <a:r>
              <a:rPr lang="ru-RU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vk.com/wall-149520592_5252</a:t>
            </a:r>
            <a:r>
              <a:rPr lang="ru-RU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vk.com/wall-149520592_5275</a:t>
            </a:r>
            <a:r>
              <a:rPr lang="ru-RU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vk.com/wall-149520592_5274</a:t>
            </a:r>
            <a:r>
              <a:rPr lang="ru-RU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0" i="0" dirty="0">
              <a:solidFill>
                <a:srgbClr val="00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4147848"/>
            <a:ext cx="5318243" cy="2391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04" y="228600"/>
            <a:ext cx="3420896" cy="2565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99" y="938068"/>
            <a:ext cx="3411377" cy="255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4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209800"/>
            <a:ext cx="532066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110" dirty="0" smtClean="0">
                <a:solidFill>
                  <a:srgbClr val="000066"/>
                </a:solidFill>
                <a:latin typeface="Arial"/>
                <a:cs typeface="Arial"/>
              </a:rPr>
              <a:t>ИЗГОТАВЛИВАЕМ ОКОПНЫЕ СВЕЧИ</a:t>
            </a:r>
            <a:endParaRPr sz="2800" dirty="0">
              <a:solidFill>
                <a:srgbClr val="000066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228600"/>
            <a:ext cx="7400925" cy="556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152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0"/>
                <a:solidFill>
                  <a:srgbClr val="000066"/>
                </a:solidFill>
              </a:rPr>
              <a:t>В качестве волонтеров МЫ:</a:t>
            </a:r>
            <a:endParaRPr lang="ru-RU" sz="2800" b="1" dirty="0">
              <a:ln w="0"/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10978"/>
            <a:ext cx="9460229" cy="49244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НОВЫЙ ГОД НА ФРОНТ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3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9200" y="457200"/>
            <a:ext cx="3133435" cy="3276600"/>
          </a:xfrm>
          <a:prstGeom prst="rect">
            <a:avLst/>
          </a:prstGeom>
        </p:spPr>
      </p:pic>
      <p:pic>
        <p:nvPicPr>
          <p:cNvPr id="5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838200"/>
            <a:ext cx="4343400" cy="3429000"/>
          </a:xfrm>
          <a:prstGeom prst="rect">
            <a:avLst/>
          </a:prstGeom>
        </p:spPr>
      </p:pic>
      <p:pic>
        <p:nvPicPr>
          <p:cNvPr id="4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3800" y="3076286"/>
            <a:ext cx="4979986" cy="35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8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948" y="228600"/>
            <a:ext cx="9340735" cy="492443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</a:rPr>
              <a:t>ПОМОГАЕМ БЕЗДОМНЫМ ЖИВОТНЫМ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3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4501" y="1496014"/>
            <a:ext cx="3728085" cy="3962400"/>
          </a:xfrm>
          <a:prstGeom prst="rect">
            <a:avLst/>
          </a:prstGeom>
        </p:spPr>
      </p:pic>
      <p:pic>
        <p:nvPicPr>
          <p:cNvPr id="4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2678" y="786462"/>
            <a:ext cx="4154424" cy="3124200"/>
          </a:xfrm>
          <a:prstGeom prst="rect">
            <a:avLst/>
          </a:prstGeom>
        </p:spPr>
      </p:pic>
      <p:pic>
        <p:nvPicPr>
          <p:cNvPr id="5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234" y="1447800"/>
            <a:ext cx="3287649" cy="4383024"/>
          </a:xfrm>
          <a:prstGeom prst="rect">
            <a:avLst/>
          </a:prstGeom>
        </p:spPr>
      </p:pic>
      <p:pic>
        <p:nvPicPr>
          <p:cNvPr id="10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82390" y="4038600"/>
            <a:ext cx="3546348" cy="267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8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59258"/>
            <a:ext cx="4820285" cy="169545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marR="5080" algn="ctr">
              <a:lnSpc>
                <a:spcPts val="3100"/>
              </a:lnSpc>
              <a:spcBef>
                <a:spcPts val="825"/>
              </a:spcBef>
            </a:pPr>
            <a:r>
              <a:rPr b="1" spc="-5" dirty="0">
                <a:solidFill>
                  <a:srgbClr val="00AE50"/>
                </a:solidFill>
                <a:latin typeface="Arial"/>
                <a:cs typeface="Arial"/>
              </a:rPr>
              <a:t>Диплом </a:t>
            </a:r>
            <a:r>
              <a:rPr b="1" dirty="0">
                <a:solidFill>
                  <a:srgbClr val="00AE50"/>
                </a:solidFill>
                <a:latin typeface="Arial"/>
                <a:cs typeface="Arial"/>
              </a:rPr>
              <a:t>за 3 место </a:t>
            </a:r>
            <a:r>
              <a:rPr b="1" spc="-5" dirty="0">
                <a:solidFill>
                  <a:srgbClr val="00AE50"/>
                </a:solidFill>
                <a:latin typeface="Arial"/>
                <a:cs typeface="Arial"/>
              </a:rPr>
              <a:t>за </a:t>
            </a:r>
            <a:r>
              <a:rPr b="1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AE50"/>
                </a:solidFill>
                <a:latin typeface="Arial"/>
                <a:cs typeface="Arial"/>
              </a:rPr>
              <a:t>участие </a:t>
            </a:r>
            <a:r>
              <a:rPr b="1" dirty="0">
                <a:solidFill>
                  <a:srgbClr val="00AE50"/>
                </a:solidFill>
                <a:latin typeface="Arial"/>
                <a:cs typeface="Arial"/>
              </a:rPr>
              <a:t>в </a:t>
            </a:r>
            <a:r>
              <a:rPr b="1" spc="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AE50"/>
                </a:solidFill>
                <a:latin typeface="Arial"/>
                <a:cs typeface="Arial"/>
              </a:rPr>
              <a:t>экологическом</a:t>
            </a:r>
            <a:r>
              <a:rPr b="1" spc="-114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AE50"/>
                </a:solidFill>
                <a:latin typeface="Arial"/>
                <a:cs typeface="Arial"/>
              </a:rPr>
              <a:t>турнире</a:t>
            </a:r>
          </a:p>
          <a:p>
            <a:pPr algn="ctr">
              <a:lnSpc>
                <a:spcPts val="3120"/>
              </a:lnSpc>
            </a:pPr>
            <a:r>
              <a:rPr b="1" spc="-5" dirty="0">
                <a:solidFill>
                  <a:srgbClr val="00AE50"/>
                </a:solidFill>
                <a:latin typeface="Arial"/>
                <a:cs typeface="Arial"/>
              </a:rPr>
              <a:t>«Лига</a:t>
            </a:r>
            <a:r>
              <a:rPr b="1" spc="-4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AE50"/>
                </a:solidFill>
                <a:latin typeface="Arial"/>
                <a:cs typeface="Arial"/>
              </a:rPr>
              <a:t>Первых»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437" y="1893951"/>
            <a:ext cx="3382899" cy="47386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2651" y="4187761"/>
            <a:ext cx="3384550" cy="25384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6176" y="4186301"/>
            <a:ext cx="3387725" cy="25415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0425" y="125476"/>
            <a:ext cx="5924550" cy="39512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456" y="272603"/>
            <a:ext cx="11718544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b="1" spc="45" dirty="0" smtClean="0">
                <a:solidFill>
                  <a:srgbClr val="000066"/>
                </a:solidFill>
                <a:latin typeface="Arial"/>
                <a:cs typeface="Arial"/>
              </a:rPr>
              <a:t>Организуем и проводим акции, общешкольные мероприятия</a:t>
            </a:r>
            <a:endParaRPr b="1" spc="165" dirty="0">
              <a:solidFill>
                <a:srgbClr val="000066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7576" y="1752600"/>
            <a:ext cx="8197780" cy="3729418"/>
            <a:chOff x="491076" y="1092938"/>
            <a:chExt cx="8197780" cy="372941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7456" y="2136306"/>
              <a:ext cx="3581400" cy="26860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 rotWithShape="1">
            <a:blip r:embed="rId3" cstate="print"/>
            <a:srcRect t="9757"/>
            <a:stretch/>
          </p:blipFill>
          <p:spPr>
            <a:xfrm>
              <a:off x="491076" y="1092938"/>
              <a:ext cx="4505198" cy="303999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10600" y="782382"/>
            <a:ext cx="2849626" cy="21367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34451" y="3428936"/>
            <a:ext cx="3584575" cy="26877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885" y="36957"/>
            <a:ext cx="9460229" cy="492443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</a:rPr>
              <a:t>Добрые уроки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5638800" cy="4038600"/>
          </a:xfrm>
          <a:prstGeom prst="rect">
            <a:avLst/>
          </a:prstGeom>
        </p:spPr>
      </p:pic>
      <p:pic>
        <p:nvPicPr>
          <p:cNvPr id="4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1828800"/>
            <a:ext cx="5715000" cy="402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9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368" y="37033"/>
            <a:ext cx="51269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20" dirty="0" err="1">
                <a:solidFill>
                  <a:srgbClr val="000066"/>
                </a:solidFill>
                <a:latin typeface="Arial"/>
                <a:cs typeface="Arial"/>
              </a:rPr>
              <a:t>Наши</a:t>
            </a:r>
            <a:r>
              <a:rPr sz="3600" b="1" spc="1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600" b="1" spc="80" dirty="0" err="1" smtClean="0">
                <a:solidFill>
                  <a:srgbClr val="000066"/>
                </a:solidFill>
                <a:latin typeface="Arial"/>
                <a:cs typeface="Arial"/>
              </a:rPr>
              <a:t>успехи</a:t>
            </a:r>
            <a:endParaRPr sz="3600" dirty="0">
              <a:solidFill>
                <a:srgbClr val="000066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3187" y="198373"/>
            <a:ext cx="11751310" cy="6478905"/>
            <a:chOff x="103187" y="198373"/>
            <a:chExt cx="11751310" cy="64789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200" y="230123"/>
              <a:ext cx="1778000" cy="2514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0" y="2713100"/>
              <a:ext cx="5605526" cy="39639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59800" y="198373"/>
              <a:ext cx="2514600" cy="2514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810" y="771486"/>
              <a:ext cx="990346" cy="6069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2525" y="771525"/>
              <a:ext cx="1892300" cy="6223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4825" y="779525"/>
              <a:ext cx="858837" cy="6064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187" y="2234310"/>
              <a:ext cx="2606675" cy="19550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2400" y="1392173"/>
              <a:ext cx="3621087" cy="8430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89300" y="2319273"/>
              <a:ext cx="2632075" cy="18891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09926" y="4189412"/>
              <a:ext cx="3790950" cy="23209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950" y="4189476"/>
              <a:ext cx="2187575" cy="20779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130</Words>
  <Application>Microsoft Office PowerPoint</Application>
  <PresentationFormat>Широкоэкранный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Microsoft Sans Serif</vt:lpstr>
      <vt:lpstr>Times New Roman</vt:lpstr>
      <vt:lpstr>Office Theme</vt:lpstr>
      <vt:lpstr>Презентация PowerPoint</vt:lpstr>
      <vt:lpstr>Презентация PowerPoint</vt:lpstr>
      <vt:lpstr>ИЗГОТАВЛИВАЕМ ОКОПНЫЕ СВЕЧИ</vt:lpstr>
      <vt:lpstr>НОВЫЙ ГОД НА ФРОНТ</vt:lpstr>
      <vt:lpstr>ПОМОГАЕМ БЕЗДОМНЫМ ЖИВОТНЫМ</vt:lpstr>
      <vt:lpstr>Диплом за 3 место за  участие в  экологическом турнире «Лига Первых»</vt:lpstr>
      <vt:lpstr>Организуем и проводим акции, общешкольные мероприятия</vt:lpstr>
      <vt:lpstr>Добрые уроки</vt:lpstr>
      <vt:lpstr>Наши успехи</vt:lpstr>
      <vt:lpstr>Освещение наших новостей 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Волонтёрские  отряды  Первых</dc:title>
  <dc:creator>Саушкин Станислав Олегович</dc:creator>
  <cp:lastModifiedBy>Катус</cp:lastModifiedBy>
  <cp:revision>9</cp:revision>
  <dcterms:created xsi:type="dcterms:W3CDTF">2024-11-12T04:36:57Z</dcterms:created>
  <dcterms:modified xsi:type="dcterms:W3CDTF">2025-01-31T04:29:17Z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2024-11-12T00:00:00Z</vt:filetime>
  </property>
</Properties>
</file>